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64" r:id="rId3"/>
  </p:sldMasterIdLst>
  <p:notesMasterIdLst>
    <p:notesMasterId r:id="rId25"/>
  </p:notesMasterIdLst>
  <p:handoutMasterIdLst>
    <p:handoutMasterId r:id="rId26"/>
  </p:handoutMasterIdLst>
  <p:sldIdLst>
    <p:sldId id="256" r:id="rId4"/>
    <p:sldId id="257" r:id="rId5"/>
    <p:sldId id="260" r:id="rId6"/>
    <p:sldId id="397" r:id="rId7"/>
    <p:sldId id="339" r:id="rId8"/>
    <p:sldId id="396" r:id="rId9"/>
    <p:sldId id="398" r:id="rId10"/>
    <p:sldId id="399" r:id="rId11"/>
    <p:sldId id="400" r:id="rId12"/>
    <p:sldId id="401" r:id="rId13"/>
    <p:sldId id="402" r:id="rId14"/>
    <p:sldId id="403" r:id="rId15"/>
    <p:sldId id="404" r:id="rId16"/>
    <p:sldId id="405" r:id="rId17"/>
    <p:sldId id="406" r:id="rId18"/>
    <p:sldId id="407" r:id="rId19"/>
    <p:sldId id="409" r:id="rId20"/>
    <p:sldId id="408" r:id="rId21"/>
    <p:sldId id="276" r:id="rId22"/>
    <p:sldId id="28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krawczyk" initials="t" lastIdx="1" clrIdx="0">
    <p:extLst>
      <p:ext uri="{19B8F6BF-5375-455C-9EA6-DF929625EA0E}">
        <p15:presenceInfo xmlns:p15="http://schemas.microsoft.com/office/powerpoint/2012/main" userId="tkrawczy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F00"/>
    <a:srgbClr val="EF942F"/>
    <a:srgbClr val="FFA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73A231-1907-4A2D-8963-06B8F9BF0999}" v="234" dt="2022-12-15T16:29:56.0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8" autoAdjust="0"/>
    <p:restoredTop sz="84837" autoAdjust="0"/>
  </p:normalViewPr>
  <p:slideViewPr>
    <p:cSldViewPr snapToGrid="0">
      <p:cViewPr varScale="1">
        <p:scale>
          <a:sx n="67" d="100"/>
          <a:sy n="67" d="100"/>
        </p:scale>
        <p:origin x="1219" y="62"/>
      </p:cViewPr>
      <p:guideLst/>
    </p:cSldViewPr>
  </p:slideViewPr>
  <p:notesTextViewPr>
    <p:cViewPr>
      <p:scale>
        <a:sx n="1" d="1"/>
        <a:sy n="1" d="1"/>
      </p:scale>
      <p:origin x="0" y="0"/>
    </p:cViewPr>
  </p:notesTextViewPr>
  <p:notesViewPr>
    <p:cSldViewPr snapToGrid="0">
      <p:cViewPr varScale="1">
        <p:scale>
          <a:sx n="68" d="100"/>
          <a:sy n="68" d="100"/>
        </p:scale>
        <p:origin x="3288" y="2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asz Krawczyk" userId="f5260e31-fabe-4caf-8a56-f0962cfbba40" providerId="ADAL" clId="{BB73A231-1907-4A2D-8963-06B8F9BF0999}"/>
    <pc:docChg chg="undo redo custSel addSld delSld modSld sldOrd modMainMaster">
      <pc:chgData name="Tomasz Krawczyk" userId="f5260e31-fabe-4caf-8a56-f0962cfbba40" providerId="ADAL" clId="{BB73A231-1907-4A2D-8963-06B8F9BF0999}" dt="2022-12-15T16:29:56.046" v="2609"/>
      <pc:docMkLst>
        <pc:docMk/>
      </pc:docMkLst>
      <pc:sldChg chg="addSp delSp modSp mod">
        <pc:chgData name="Tomasz Krawczyk" userId="f5260e31-fabe-4caf-8a56-f0962cfbba40" providerId="ADAL" clId="{BB73A231-1907-4A2D-8963-06B8F9BF0999}" dt="2022-12-15T15:10:30.148" v="2603" actId="1076"/>
        <pc:sldMkLst>
          <pc:docMk/>
          <pc:sldMk cId="3868616153" sldId="256"/>
        </pc:sldMkLst>
        <pc:spChg chg="mod">
          <ac:chgData name="Tomasz Krawczyk" userId="f5260e31-fabe-4caf-8a56-f0962cfbba40" providerId="ADAL" clId="{BB73A231-1907-4A2D-8963-06B8F9BF0999}" dt="2022-12-11T15:00:34.834" v="921" actId="20577"/>
          <ac:spMkLst>
            <pc:docMk/>
            <pc:sldMk cId="3868616153" sldId="256"/>
            <ac:spMk id="5" creationId="{00000000-0000-0000-0000-000000000000}"/>
          </ac:spMkLst>
        </pc:spChg>
        <pc:spChg chg="mod">
          <ac:chgData name="Tomasz Krawczyk" userId="f5260e31-fabe-4caf-8a56-f0962cfbba40" providerId="ADAL" clId="{BB73A231-1907-4A2D-8963-06B8F9BF0999}" dt="2022-12-10T13:43:07.829" v="32" actId="20577"/>
          <ac:spMkLst>
            <pc:docMk/>
            <pc:sldMk cId="3868616153" sldId="256"/>
            <ac:spMk id="6" creationId="{00000000-0000-0000-0000-000000000000}"/>
          </ac:spMkLst>
        </pc:spChg>
        <pc:picChg chg="add del mod">
          <ac:chgData name="Tomasz Krawczyk" userId="f5260e31-fabe-4caf-8a56-f0962cfbba40" providerId="ADAL" clId="{BB73A231-1907-4A2D-8963-06B8F9BF0999}" dt="2022-12-15T15:08:46.063" v="2581" actId="478"/>
          <ac:picMkLst>
            <pc:docMk/>
            <pc:sldMk cId="3868616153" sldId="256"/>
            <ac:picMk id="3" creationId="{BF427A3F-D713-62A1-3186-B1E3AFA145BA}"/>
          </ac:picMkLst>
        </pc:picChg>
        <pc:picChg chg="del">
          <ac:chgData name="Tomasz Krawczyk" userId="f5260e31-fabe-4caf-8a56-f0962cfbba40" providerId="ADAL" clId="{BB73A231-1907-4A2D-8963-06B8F9BF0999}" dt="2022-12-15T14:53:49.717" v="2549" actId="478"/>
          <ac:picMkLst>
            <pc:docMk/>
            <pc:sldMk cId="3868616153" sldId="256"/>
            <ac:picMk id="7" creationId="{11AE1166-106B-436B-A4EB-10820573C18E}"/>
          </ac:picMkLst>
        </pc:picChg>
        <pc:picChg chg="add mod">
          <ac:chgData name="Tomasz Krawczyk" userId="f5260e31-fabe-4caf-8a56-f0962cfbba40" providerId="ADAL" clId="{BB73A231-1907-4A2D-8963-06B8F9BF0999}" dt="2022-12-15T15:09:16.385" v="2591" actId="14100"/>
          <ac:picMkLst>
            <pc:docMk/>
            <pc:sldMk cId="3868616153" sldId="256"/>
            <ac:picMk id="1026" creationId="{10108F4E-E94A-E34C-5FB6-634499EF2606}"/>
          </ac:picMkLst>
        </pc:picChg>
        <pc:picChg chg="add mod">
          <ac:chgData name="Tomasz Krawczyk" userId="f5260e31-fabe-4caf-8a56-f0962cfbba40" providerId="ADAL" clId="{BB73A231-1907-4A2D-8963-06B8F9BF0999}" dt="2022-12-15T15:10:26.141" v="2601" actId="14100"/>
          <ac:picMkLst>
            <pc:docMk/>
            <pc:sldMk cId="3868616153" sldId="256"/>
            <ac:picMk id="1028" creationId="{479F4A4B-D643-AA1D-986F-71E920E51948}"/>
          </ac:picMkLst>
        </pc:picChg>
        <pc:picChg chg="add mod">
          <ac:chgData name="Tomasz Krawczyk" userId="f5260e31-fabe-4caf-8a56-f0962cfbba40" providerId="ADAL" clId="{BB73A231-1907-4A2D-8963-06B8F9BF0999}" dt="2022-12-15T15:10:30.148" v="2603" actId="1076"/>
          <ac:picMkLst>
            <pc:docMk/>
            <pc:sldMk cId="3868616153" sldId="256"/>
            <ac:picMk id="1030" creationId="{77559AE0-69BC-772C-6CA3-E7FABF03537D}"/>
          </ac:picMkLst>
        </pc:picChg>
      </pc:sldChg>
      <pc:sldChg chg="addSp delSp modSp mod">
        <pc:chgData name="Tomasz Krawczyk" userId="f5260e31-fabe-4caf-8a56-f0962cfbba40" providerId="ADAL" clId="{BB73A231-1907-4A2D-8963-06B8F9BF0999}" dt="2022-12-15T14:56:13.945" v="2580" actId="1076"/>
        <pc:sldMkLst>
          <pc:docMk/>
          <pc:sldMk cId="1864138402" sldId="257"/>
        </pc:sldMkLst>
        <pc:picChg chg="add del mod">
          <ac:chgData name="Tomasz Krawczyk" userId="f5260e31-fabe-4caf-8a56-f0962cfbba40" providerId="ADAL" clId="{BB73A231-1907-4A2D-8963-06B8F9BF0999}" dt="2022-12-15T14:55:42.026" v="2570" actId="22"/>
          <ac:picMkLst>
            <pc:docMk/>
            <pc:sldMk cId="1864138402" sldId="257"/>
            <ac:picMk id="3" creationId="{70E2B563-D045-8AEB-7138-38B76E4488E4}"/>
          </ac:picMkLst>
        </pc:picChg>
        <pc:picChg chg="add del">
          <ac:chgData name="Tomasz Krawczyk" userId="f5260e31-fabe-4caf-8a56-f0962cfbba40" providerId="ADAL" clId="{BB73A231-1907-4A2D-8963-06B8F9BF0999}" dt="2022-12-15T14:55:49.609" v="2573" actId="478"/>
          <ac:picMkLst>
            <pc:docMk/>
            <pc:sldMk cId="1864138402" sldId="257"/>
            <ac:picMk id="5" creationId="{832766B4-C098-426A-8F2C-5153D1435068}"/>
          </ac:picMkLst>
        </pc:picChg>
        <pc:picChg chg="mod">
          <ac:chgData name="Tomasz Krawczyk" userId="f5260e31-fabe-4caf-8a56-f0962cfbba40" providerId="ADAL" clId="{BB73A231-1907-4A2D-8963-06B8F9BF0999}" dt="2022-12-15T14:56:13.945" v="2580" actId="1076"/>
          <ac:picMkLst>
            <pc:docMk/>
            <pc:sldMk cId="1864138402" sldId="257"/>
            <ac:picMk id="6" creationId="{3810EF50-556B-414E-A268-9A82464EE7F1}"/>
          </ac:picMkLst>
        </pc:picChg>
        <pc:picChg chg="add del mod">
          <ac:chgData name="Tomasz Krawczyk" userId="f5260e31-fabe-4caf-8a56-f0962cfbba40" providerId="ADAL" clId="{BB73A231-1907-4A2D-8963-06B8F9BF0999}" dt="2022-12-15T14:55:39.716" v="2566" actId="22"/>
          <ac:picMkLst>
            <pc:docMk/>
            <pc:sldMk cId="1864138402" sldId="257"/>
            <ac:picMk id="8" creationId="{A8E62BC7-1C58-A136-2FE8-E2C3BA714471}"/>
          </ac:picMkLst>
        </pc:picChg>
        <pc:picChg chg="add del">
          <ac:chgData name="Tomasz Krawczyk" userId="f5260e31-fabe-4caf-8a56-f0962cfbba40" providerId="ADAL" clId="{BB73A231-1907-4A2D-8963-06B8F9BF0999}" dt="2022-12-15T14:55:41.015" v="2569" actId="478"/>
          <ac:picMkLst>
            <pc:docMk/>
            <pc:sldMk cId="1864138402" sldId="257"/>
            <ac:picMk id="9" creationId="{402D8D05-4FAC-4A6D-A8EE-466BBD435BDE}"/>
          </ac:picMkLst>
        </pc:picChg>
        <pc:picChg chg="add mod ord">
          <ac:chgData name="Tomasz Krawczyk" userId="f5260e31-fabe-4caf-8a56-f0962cfbba40" providerId="ADAL" clId="{BB73A231-1907-4A2D-8963-06B8F9BF0999}" dt="2022-12-15T14:56:09.632" v="2579" actId="14100"/>
          <ac:picMkLst>
            <pc:docMk/>
            <pc:sldMk cId="1864138402" sldId="257"/>
            <ac:picMk id="11" creationId="{C166C073-084E-07DC-66CF-079E7745AE56}"/>
          </ac:picMkLst>
        </pc:picChg>
      </pc:sldChg>
      <pc:sldChg chg="modSp mod">
        <pc:chgData name="Tomasz Krawczyk" userId="f5260e31-fabe-4caf-8a56-f0962cfbba40" providerId="ADAL" clId="{BB73A231-1907-4A2D-8963-06B8F9BF0999}" dt="2022-12-15T07:42:26.682" v="2525" actId="207"/>
        <pc:sldMkLst>
          <pc:docMk/>
          <pc:sldMk cId="494625897" sldId="260"/>
        </pc:sldMkLst>
        <pc:spChg chg="mod">
          <ac:chgData name="Tomasz Krawczyk" userId="f5260e31-fabe-4caf-8a56-f0962cfbba40" providerId="ADAL" clId="{BB73A231-1907-4A2D-8963-06B8F9BF0999}" dt="2022-12-15T07:42:26.682" v="2525" actId="207"/>
          <ac:spMkLst>
            <pc:docMk/>
            <pc:sldMk cId="494625897" sldId="260"/>
            <ac:spMk id="5" creationId="{3E2D7AD4-30A0-4EF0-A3FF-38878DE1BABB}"/>
          </ac:spMkLst>
        </pc:spChg>
      </pc:sldChg>
      <pc:sldChg chg="addSp delSp modSp mod">
        <pc:chgData name="Tomasz Krawczyk" userId="f5260e31-fabe-4caf-8a56-f0962cfbba40" providerId="ADAL" clId="{BB73A231-1907-4A2D-8963-06B8F9BF0999}" dt="2022-12-15T16:29:56.046" v="2609"/>
        <pc:sldMkLst>
          <pc:docMk/>
          <pc:sldMk cId="1580788110" sldId="277"/>
        </pc:sldMkLst>
        <pc:spChg chg="mod">
          <ac:chgData name="Tomasz Krawczyk" userId="f5260e31-fabe-4caf-8a56-f0962cfbba40" providerId="ADAL" clId="{BB73A231-1907-4A2D-8963-06B8F9BF0999}" dt="2022-12-12T17:25:25.918" v="1934"/>
          <ac:spMkLst>
            <pc:docMk/>
            <pc:sldMk cId="1580788110" sldId="277"/>
            <ac:spMk id="2" creationId="{976F5A5E-BEFB-48D2-98AE-2EA0E2515E40}"/>
          </ac:spMkLst>
        </pc:spChg>
        <pc:spChg chg="add del">
          <ac:chgData name="Tomasz Krawczyk" userId="f5260e31-fabe-4caf-8a56-f0962cfbba40" providerId="ADAL" clId="{BB73A231-1907-4A2D-8963-06B8F9BF0999}" dt="2022-12-15T16:29:12.833" v="2606" actId="22"/>
          <ac:spMkLst>
            <pc:docMk/>
            <pc:sldMk cId="1580788110" sldId="277"/>
            <ac:spMk id="4" creationId="{E51CAAE0-C82E-C221-2972-2B36F77B9D94}"/>
          </ac:spMkLst>
        </pc:spChg>
        <pc:spChg chg="mod">
          <ac:chgData name="Tomasz Krawczyk" userId="f5260e31-fabe-4caf-8a56-f0962cfbba40" providerId="ADAL" clId="{BB73A231-1907-4A2D-8963-06B8F9BF0999}" dt="2022-12-15T16:29:09.887" v="2604" actId="1076"/>
          <ac:spMkLst>
            <pc:docMk/>
            <pc:sldMk cId="1580788110" sldId="277"/>
            <ac:spMk id="5" creationId="{8D336D8A-933B-4BD0-8226-3BE3135DB2E2}"/>
          </ac:spMkLst>
        </pc:spChg>
        <pc:spChg chg="add mod">
          <ac:chgData name="Tomasz Krawczyk" userId="f5260e31-fabe-4caf-8a56-f0962cfbba40" providerId="ADAL" clId="{BB73A231-1907-4A2D-8963-06B8F9BF0999}" dt="2022-12-15T16:29:56.046" v="2609"/>
          <ac:spMkLst>
            <pc:docMk/>
            <pc:sldMk cId="1580788110" sldId="277"/>
            <ac:spMk id="6" creationId="{65A1CBB0-995B-EDD4-D4BF-A011B65D5092}"/>
          </ac:spMkLst>
        </pc:spChg>
      </pc:sldChg>
      <pc:sldChg chg="modSp mod">
        <pc:chgData name="Tomasz Krawczyk" userId="f5260e31-fabe-4caf-8a56-f0962cfbba40" providerId="ADAL" clId="{BB73A231-1907-4A2D-8963-06B8F9BF0999}" dt="2022-12-12T17:43:02.209" v="2278"/>
        <pc:sldMkLst>
          <pc:docMk/>
          <pc:sldMk cId="2379738466" sldId="286"/>
        </pc:sldMkLst>
        <pc:spChg chg="mod">
          <ac:chgData name="Tomasz Krawczyk" userId="f5260e31-fabe-4caf-8a56-f0962cfbba40" providerId="ADAL" clId="{BB73A231-1907-4A2D-8963-06B8F9BF0999}" dt="2022-12-12T17:43:02.209" v="2278"/>
          <ac:spMkLst>
            <pc:docMk/>
            <pc:sldMk cId="2379738466" sldId="286"/>
            <ac:spMk id="6" creationId="{2784AA54-E152-4856-BC65-FF609C1068CB}"/>
          </ac:spMkLst>
        </pc:spChg>
      </pc:sldChg>
      <pc:sldChg chg="addSp delSp modSp mod">
        <pc:chgData name="Tomasz Krawczyk" userId="f5260e31-fabe-4caf-8a56-f0962cfbba40" providerId="ADAL" clId="{BB73A231-1907-4A2D-8963-06B8F9BF0999}" dt="2022-12-10T13:56:47.918" v="261" actId="5793"/>
        <pc:sldMkLst>
          <pc:docMk/>
          <pc:sldMk cId="4227910819" sldId="339"/>
        </pc:sldMkLst>
        <pc:spChg chg="mod">
          <ac:chgData name="Tomasz Krawczyk" userId="f5260e31-fabe-4caf-8a56-f0962cfbba40" providerId="ADAL" clId="{BB73A231-1907-4A2D-8963-06B8F9BF0999}" dt="2022-12-10T13:53:40.527" v="226" actId="14100"/>
          <ac:spMkLst>
            <pc:docMk/>
            <pc:sldMk cId="4227910819" sldId="339"/>
            <ac:spMk id="2" creationId="{EAF066AA-EF10-4C4B-BCDE-8D756FDF0CA9}"/>
          </ac:spMkLst>
        </pc:spChg>
        <pc:spChg chg="add mod">
          <ac:chgData name="Tomasz Krawczyk" userId="f5260e31-fabe-4caf-8a56-f0962cfbba40" providerId="ADAL" clId="{BB73A231-1907-4A2D-8963-06B8F9BF0999}" dt="2022-12-10T13:54:07.617" v="234" actId="1076"/>
          <ac:spMkLst>
            <pc:docMk/>
            <pc:sldMk cId="4227910819" sldId="339"/>
            <ac:spMk id="4" creationId="{EBBBDF2A-9E26-C107-3B52-12C92290C84E}"/>
          </ac:spMkLst>
        </pc:spChg>
        <pc:spChg chg="add del">
          <ac:chgData name="Tomasz Krawczyk" userId="f5260e31-fabe-4caf-8a56-f0962cfbba40" providerId="ADAL" clId="{BB73A231-1907-4A2D-8963-06B8F9BF0999}" dt="2022-12-10T13:55:01.430" v="236" actId="22"/>
          <ac:spMkLst>
            <pc:docMk/>
            <pc:sldMk cId="4227910819" sldId="339"/>
            <ac:spMk id="6" creationId="{DF0613D6-D13A-9444-48DB-E12BED5A1604}"/>
          </ac:spMkLst>
        </pc:spChg>
        <pc:spChg chg="add del">
          <ac:chgData name="Tomasz Krawczyk" userId="f5260e31-fabe-4caf-8a56-f0962cfbba40" providerId="ADAL" clId="{BB73A231-1907-4A2D-8963-06B8F9BF0999}" dt="2022-12-10T13:55:05.601" v="238" actId="22"/>
          <ac:spMkLst>
            <pc:docMk/>
            <pc:sldMk cId="4227910819" sldId="339"/>
            <ac:spMk id="8" creationId="{C865DFC0-7702-C02E-9DB8-68DE2C3E41FB}"/>
          </ac:spMkLst>
        </pc:spChg>
        <pc:spChg chg="mod">
          <ac:chgData name="Tomasz Krawczyk" userId="f5260e31-fabe-4caf-8a56-f0962cfbba40" providerId="ADAL" clId="{BB73A231-1907-4A2D-8963-06B8F9BF0999}" dt="2022-12-10T13:56:40.508" v="253" actId="20577"/>
          <ac:spMkLst>
            <pc:docMk/>
            <pc:sldMk cId="4227910819" sldId="339"/>
            <ac:spMk id="10" creationId="{17C9E110-B30C-48EF-AE86-40B9B99F9D62}"/>
          </ac:spMkLst>
        </pc:spChg>
        <pc:spChg chg="add mod">
          <ac:chgData name="Tomasz Krawczyk" userId="f5260e31-fabe-4caf-8a56-f0962cfbba40" providerId="ADAL" clId="{BB73A231-1907-4A2D-8963-06B8F9BF0999}" dt="2022-12-10T13:56:47.918" v="261" actId="5793"/>
          <ac:spMkLst>
            <pc:docMk/>
            <pc:sldMk cId="4227910819" sldId="339"/>
            <ac:spMk id="11" creationId="{F8F7A4A8-D435-A2C0-AD30-E7410CCB8D4B}"/>
          </ac:spMkLst>
        </pc:spChg>
      </pc:sldChg>
      <pc:sldChg chg="del">
        <pc:chgData name="Tomasz Krawczyk" userId="f5260e31-fabe-4caf-8a56-f0962cfbba40" providerId="ADAL" clId="{BB73A231-1907-4A2D-8963-06B8F9BF0999}" dt="2022-12-10T14:39:49.837" v="714" actId="47"/>
        <pc:sldMkLst>
          <pc:docMk/>
          <pc:sldMk cId="513961981" sldId="344"/>
        </pc:sldMkLst>
      </pc:sldChg>
      <pc:sldChg chg="del">
        <pc:chgData name="Tomasz Krawczyk" userId="f5260e31-fabe-4caf-8a56-f0962cfbba40" providerId="ADAL" clId="{BB73A231-1907-4A2D-8963-06B8F9BF0999}" dt="2022-12-10T14:40:35.514" v="731" actId="47"/>
        <pc:sldMkLst>
          <pc:docMk/>
          <pc:sldMk cId="512287682" sldId="358"/>
        </pc:sldMkLst>
      </pc:sldChg>
      <pc:sldChg chg="del">
        <pc:chgData name="Tomasz Krawczyk" userId="f5260e31-fabe-4caf-8a56-f0962cfbba40" providerId="ADAL" clId="{BB73A231-1907-4A2D-8963-06B8F9BF0999}" dt="2022-12-10T14:40:45.009" v="736" actId="47"/>
        <pc:sldMkLst>
          <pc:docMk/>
          <pc:sldMk cId="2347179391" sldId="360"/>
        </pc:sldMkLst>
      </pc:sldChg>
      <pc:sldChg chg="del">
        <pc:chgData name="Tomasz Krawczyk" userId="f5260e31-fabe-4caf-8a56-f0962cfbba40" providerId="ADAL" clId="{BB73A231-1907-4A2D-8963-06B8F9BF0999}" dt="2022-12-10T14:39:51.562" v="715" actId="47"/>
        <pc:sldMkLst>
          <pc:docMk/>
          <pc:sldMk cId="1670583377" sldId="362"/>
        </pc:sldMkLst>
      </pc:sldChg>
      <pc:sldChg chg="del">
        <pc:chgData name="Tomasz Krawczyk" userId="f5260e31-fabe-4caf-8a56-f0962cfbba40" providerId="ADAL" clId="{BB73A231-1907-4A2D-8963-06B8F9BF0999}" dt="2022-12-10T14:39:55.127" v="717" actId="47"/>
        <pc:sldMkLst>
          <pc:docMk/>
          <pc:sldMk cId="1076202860" sldId="363"/>
        </pc:sldMkLst>
      </pc:sldChg>
      <pc:sldChg chg="del">
        <pc:chgData name="Tomasz Krawczyk" userId="f5260e31-fabe-4caf-8a56-f0962cfbba40" providerId="ADAL" clId="{BB73A231-1907-4A2D-8963-06B8F9BF0999}" dt="2022-12-10T14:39:56.487" v="718" actId="47"/>
        <pc:sldMkLst>
          <pc:docMk/>
          <pc:sldMk cId="272542167" sldId="364"/>
        </pc:sldMkLst>
      </pc:sldChg>
      <pc:sldChg chg="del">
        <pc:chgData name="Tomasz Krawczyk" userId="f5260e31-fabe-4caf-8a56-f0962cfbba40" providerId="ADAL" clId="{BB73A231-1907-4A2D-8963-06B8F9BF0999}" dt="2022-12-10T14:40:04.209" v="722" actId="47"/>
        <pc:sldMkLst>
          <pc:docMk/>
          <pc:sldMk cId="1228651656" sldId="366"/>
        </pc:sldMkLst>
      </pc:sldChg>
      <pc:sldChg chg="del">
        <pc:chgData name="Tomasz Krawczyk" userId="f5260e31-fabe-4caf-8a56-f0962cfbba40" providerId="ADAL" clId="{BB73A231-1907-4A2D-8963-06B8F9BF0999}" dt="2022-12-10T14:40:31.167" v="729" actId="47"/>
        <pc:sldMkLst>
          <pc:docMk/>
          <pc:sldMk cId="2334201066" sldId="368"/>
        </pc:sldMkLst>
      </pc:sldChg>
      <pc:sldChg chg="del">
        <pc:chgData name="Tomasz Krawczyk" userId="f5260e31-fabe-4caf-8a56-f0962cfbba40" providerId="ADAL" clId="{BB73A231-1907-4A2D-8963-06B8F9BF0999}" dt="2022-12-10T14:39:31.699" v="712" actId="47"/>
        <pc:sldMkLst>
          <pc:docMk/>
          <pc:sldMk cId="2039680162" sldId="370"/>
        </pc:sldMkLst>
      </pc:sldChg>
      <pc:sldChg chg="del">
        <pc:chgData name="Tomasz Krawczyk" userId="f5260e31-fabe-4caf-8a56-f0962cfbba40" providerId="ADAL" clId="{BB73A231-1907-4A2D-8963-06B8F9BF0999}" dt="2022-12-10T14:39:33.719" v="713" actId="47"/>
        <pc:sldMkLst>
          <pc:docMk/>
          <pc:sldMk cId="2789047886" sldId="371"/>
        </pc:sldMkLst>
      </pc:sldChg>
      <pc:sldChg chg="del">
        <pc:chgData name="Tomasz Krawczyk" userId="f5260e31-fabe-4caf-8a56-f0962cfbba40" providerId="ADAL" clId="{BB73A231-1907-4A2D-8963-06B8F9BF0999}" dt="2022-12-10T14:40:02.700" v="721" actId="47"/>
        <pc:sldMkLst>
          <pc:docMk/>
          <pc:sldMk cId="4211426453" sldId="372"/>
        </pc:sldMkLst>
      </pc:sldChg>
      <pc:sldChg chg="del">
        <pc:chgData name="Tomasz Krawczyk" userId="f5260e31-fabe-4caf-8a56-f0962cfbba40" providerId="ADAL" clId="{BB73A231-1907-4A2D-8963-06B8F9BF0999}" dt="2022-12-10T14:40:20.887" v="725" actId="47"/>
        <pc:sldMkLst>
          <pc:docMk/>
          <pc:sldMk cId="4012504434" sldId="373"/>
        </pc:sldMkLst>
      </pc:sldChg>
      <pc:sldChg chg="del">
        <pc:chgData name="Tomasz Krawczyk" userId="f5260e31-fabe-4caf-8a56-f0962cfbba40" providerId="ADAL" clId="{BB73A231-1907-4A2D-8963-06B8F9BF0999}" dt="2022-12-10T14:40:24.475" v="726" actId="47"/>
        <pc:sldMkLst>
          <pc:docMk/>
          <pc:sldMk cId="3991918550" sldId="377"/>
        </pc:sldMkLst>
      </pc:sldChg>
      <pc:sldChg chg="del">
        <pc:chgData name="Tomasz Krawczyk" userId="f5260e31-fabe-4caf-8a56-f0962cfbba40" providerId="ADAL" clId="{BB73A231-1907-4A2D-8963-06B8F9BF0999}" dt="2022-12-10T14:40:29.371" v="728" actId="47"/>
        <pc:sldMkLst>
          <pc:docMk/>
          <pc:sldMk cId="717990665" sldId="378"/>
        </pc:sldMkLst>
      </pc:sldChg>
      <pc:sldChg chg="del">
        <pc:chgData name="Tomasz Krawczyk" userId="f5260e31-fabe-4caf-8a56-f0962cfbba40" providerId="ADAL" clId="{BB73A231-1907-4A2D-8963-06B8F9BF0999}" dt="2022-12-10T14:40:00.943" v="720" actId="47"/>
        <pc:sldMkLst>
          <pc:docMk/>
          <pc:sldMk cId="616942359" sldId="380"/>
        </pc:sldMkLst>
      </pc:sldChg>
      <pc:sldChg chg="del">
        <pc:chgData name="Tomasz Krawczyk" userId="f5260e31-fabe-4caf-8a56-f0962cfbba40" providerId="ADAL" clId="{BB73A231-1907-4A2D-8963-06B8F9BF0999}" dt="2022-12-10T14:40:37.169" v="732" actId="47"/>
        <pc:sldMkLst>
          <pc:docMk/>
          <pc:sldMk cId="1983911498" sldId="382"/>
        </pc:sldMkLst>
      </pc:sldChg>
      <pc:sldChg chg="del">
        <pc:chgData name="Tomasz Krawczyk" userId="f5260e31-fabe-4caf-8a56-f0962cfbba40" providerId="ADAL" clId="{BB73A231-1907-4A2D-8963-06B8F9BF0999}" dt="2022-12-10T14:40:46.910" v="737" actId="47"/>
        <pc:sldMkLst>
          <pc:docMk/>
          <pc:sldMk cId="3734917052" sldId="383"/>
        </pc:sldMkLst>
      </pc:sldChg>
      <pc:sldChg chg="del">
        <pc:chgData name="Tomasz Krawczyk" userId="f5260e31-fabe-4caf-8a56-f0962cfbba40" providerId="ADAL" clId="{BB73A231-1907-4A2D-8963-06B8F9BF0999}" dt="2022-12-10T14:40:27.606" v="727" actId="47"/>
        <pc:sldMkLst>
          <pc:docMk/>
          <pc:sldMk cId="2574071244" sldId="384"/>
        </pc:sldMkLst>
      </pc:sldChg>
      <pc:sldChg chg="del">
        <pc:chgData name="Tomasz Krawczyk" userId="f5260e31-fabe-4caf-8a56-f0962cfbba40" providerId="ADAL" clId="{BB73A231-1907-4A2D-8963-06B8F9BF0999}" dt="2022-12-10T14:40:32.694" v="730" actId="47"/>
        <pc:sldMkLst>
          <pc:docMk/>
          <pc:sldMk cId="495186541" sldId="385"/>
        </pc:sldMkLst>
      </pc:sldChg>
      <pc:sldChg chg="del">
        <pc:chgData name="Tomasz Krawczyk" userId="f5260e31-fabe-4caf-8a56-f0962cfbba40" providerId="ADAL" clId="{BB73A231-1907-4A2D-8963-06B8F9BF0999}" dt="2022-12-13T19:38:29.960" v="2351" actId="47"/>
        <pc:sldMkLst>
          <pc:docMk/>
          <pc:sldMk cId="3071826653" sldId="386"/>
        </pc:sldMkLst>
      </pc:sldChg>
      <pc:sldChg chg="del">
        <pc:chgData name="Tomasz Krawczyk" userId="f5260e31-fabe-4caf-8a56-f0962cfbba40" providerId="ADAL" clId="{BB73A231-1907-4A2D-8963-06B8F9BF0999}" dt="2022-12-10T14:39:53.137" v="716" actId="47"/>
        <pc:sldMkLst>
          <pc:docMk/>
          <pc:sldMk cId="997290154" sldId="387"/>
        </pc:sldMkLst>
      </pc:sldChg>
      <pc:sldChg chg="del">
        <pc:chgData name="Tomasz Krawczyk" userId="f5260e31-fabe-4caf-8a56-f0962cfbba40" providerId="ADAL" clId="{BB73A231-1907-4A2D-8963-06B8F9BF0999}" dt="2022-12-10T14:40:48.710" v="738" actId="47"/>
        <pc:sldMkLst>
          <pc:docMk/>
          <pc:sldMk cId="3357332687" sldId="389"/>
        </pc:sldMkLst>
      </pc:sldChg>
      <pc:sldChg chg="del">
        <pc:chgData name="Tomasz Krawczyk" userId="f5260e31-fabe-4caf-8a56-f0962cfbba40" providerId="ADAL" clId="{BB73A231-1907-4A2D-8963-06B8F9BF0999}" dt="2022-12-10T14:40:38.975" v="733" actId="47"/>
        <pc:sldMkLst>
          <pc:docMk/>
          <pc:sldMk cId="1512627409" sldId="390"/>
        </pc:sldMkLst>
      </pc:sldChg>
      <pc:sldChg chg="del">
        <pc:chgData name="Tomasz Krawczyk" userId="f5260e31-fabe-4caf-8a56-f0962cfbba40" providerId="ADAL" clId="{BB73A231-1907-4A2D-8963-06B8F9BF0999}" dt="2022-12-10T14:40:40.853" v="734" actId="47"/>
        <pc:sldMkLst>
          <pc:docMk/>
          <pc:sldMk cId="2048454183" sldId="391"/>
        </pc:sldMkLst>
      </pc:sldChg>
      <pc:sldChg chg="del">
        <pc:chgData name="Tomasz Krawczyk" userId="f5260e31-fabe-4caf-8a56-f0962cfbba40" providerId="ADAL" clId="{BB73A231-1907-4A2D-8963-06B8F9BF0999}" dt="2022-12-10T14:40:42.884" v="735" actId="47"/>
        <pc:sldMkLst>
          <pc:docMk/>
          <pc:sldMk cId="538501418" sldId="392"/>
        </pc:sldMkLst>
      </pc:sldChg>
      <pc:sldChg chg="del">
        <pc:chgData name="Tomasz Krawczyk" userId="f5260e31-fabe-4caf-8a56-f0962cfbba40" providerId="ADAL" clId="{BB73A231-1907-4A2D-8963-06B8F9BF0999}" dt="2022-12-10T14:39:23.303" v="711" actId="47"/>
        <pc:sldMkLst>
          <pc:docMk/>
          <pc:sldMk cId="3315871013" sldId="393"/>
        </pc:sldMkLst>
      </pc:sldChg>
      <pc:sldChg chg="del">
        <pc:chgData name="Tomasz Krawczyk" userId="f5260e31-fabe-4caf-8a56-f0962cfbba40" providerId="ADAL" clId="{BB73A231-1907-4A2D-8963-06B8F9BF0999}" dt="2022-12-10T14:39:21.291" v="710" actId="47"/>
        <pc:sldMkLst>
          <pc:docMk/>
          <pc:sldMk cId="3723099666" sldId="394"/>
        </pc:sldMkLst>
      </pc:sldChg>
      <pc:sldChg chg="del">
        <pc:chgData name="Tomasz Krawczyk" userId="f5260e31-fabe-4caf-8a56-f0962cfbba40" providerId="ADAL" clId="{BB73A231-1907-4A2D-8963-06B8F9BF0999}" dt="2022-12-10T14:39:58.989" v="719" actId="47"/>
        <pc:sldMkLst>
          <pc:docMk/>
          <pc:sldMk cId="1530465591" sldId="395"/>
        </pc:sldMkLst>
      </pc:sldChg>
      <pc:sldChg chg="addSp delSp modSp new mod">
        <pc:chgData name="Tomasz Krawczyk" userId="f5260e31-fabe-4caf-8a56-f0962cfbba40" providerId="ADAL" clId="{BB73A231-1907-4A2D-8963-06B8F9BF0999}" dt="2022-12-10T14:02:37.551" v="306" actId="113"/>
        <pc:sldMkLst>
          <pc:docMk/>
          <pc:sldMk cId="1805911343" sldId="396"/>
        </pc:sldMkLst>
        <pc:spChg chg="mod">
          <ac:chgData name="Tomasz Krawczyk" userId="f5260e31-fabe-4caf-8a56-f0962cfbba40" providerId="ADAL" clId="{BB73A231-1907-4A2D-8963-06B8F9BF0999}" dt="2022-12-10T13:59:23.946" v="267" actId="108"/>
          <ac:spMkLst>
            <pc:docMk/>
            <pc:sldMk cId="1805911343" sldId="396"/>
            <ac:spMk id="2" creationId="{2871295F-4B70-331E-F797-61827A683195}"/>
          </ac:spMkLst>
        </pc:spChg>
        <pc:spChg chg="add del">
          <ac:chgData name="Tomasz Krawczyk" userId="f5260e31-fabe-4caf-8a56-f0962cfbba40" providerId="ADAL" clId="{BB73A231-1907-4A2D-8963-06B8F9BF0999}" dt="2022-12-10T13:59:41.713" v="269" actId="22"/>
          <ac:spMkLst>
            <pc:docMk/>
            <pc:sldMk cId="1805911343" sldId="396"/>
            <ac:spMk id="4" creationId="{C3B0A431-09E8-3566-7C2C-284E1F79F9C7}"/>
          </ac:spMkLst>
        </pc:spChg>
        <pc:spChg chg="add del">
          <ac:chgData name="Tomasz Krawczyk" userId="f5260e31-fabe-4caf-8a56-f0962cfbba40" providerId="ADAL" clId="{BB73A231-1907-4A2D-8963-06B8F9BF0999}" dt="2022-12-10T13:59:59.347" v="271" actId="22"/>
          <ac:spMkLst>
            <pc:docMk/>
            <pc:sldMk cId="1805911343" sldId="396"/>
            <ac:spMk id="6" creationId="{8B1DCABF-E46D-F310-8F50-B65FE5CA77D1}"/>
          </ac:spMkLst>
        </pc:spChg>
        <pc:spChg chg="add mod">
          <ac:chgData name="Tomasz Krawczyk" userId="f5260e31-fabe-4caf-8a56-f0962cfbba40" providerId="ADAL" clId="{BB73A231-1907-4A2D-8963-06B8F9BF0999}" dt="2022-12-10T14:02:37.551" v="306" actId="113"/>
          <ac:spMkLst>
            <pc:docMk/>
            <pc:sldMk cId="1805911343" sldId="396"/>
            <ac:spMk id="8" creationId="{DF031C23-E082-4674-55D2-1E3F6123DAEB}"/>
          </ac:spMkLst>
        </pc:spChg>
      </pc:sldChg>
      <pc:sldChg chg="addSp delSp modSp new mod ord modAnim">
        <pc:chgData name="Tomasz Krawczyk" userId="f5260e31-fabe-4caf-8a56-f0962cfbba40" providerId="ADAL" clId="{BB73A231-1907-4A2D-8963-06B8F9BF0999}" dt="2022-12-15T07:43:13.715" v="2530" actId="1076"/>
        <pc:sldMkLst>
          <pc:docMk/>
          <pc:sldMk cId="3484189224" sldId="397"/>
        </pc:sldMkLst>
        <pc:spChg chg="del mod">
          <ac:chgData name="Tomasz Krawczyk" userId="f5260e31-fabe-4caf-8a56-f0962cfbba40" providerId="ADAL" clId="{BB73A231-1907-4A2D-8963-06B8F9BF0999}" dt="2022-12-10T14:05:24.540" v="322" actId="478"/>
          <ac:spMkLst>
            <pc:docMk/>
            <pc:sldMk cId="3484189224" sldId="397"/>
            <ac:spMk id="2" creationId="{B041D84C-3A4E-6FCD-CD9D-8931AEC25653}"/>
          </ac:spMkLst>
        </pc:spChg>
        <pc:spChg chg="add del">
          <ac:chgData name="Tomasz Krawczyk" userId="f5260e31-fabe-4caf-8a56-f0962cfbba40" providerId="ADAL" clId="{BB73A231-1907-4A2D-8963-06B8F9BF0999}" dt="2022-12-15T07:42:51.263" v="2527" actId="22"/>
          <ac:spMkLst>
            <pc:docMk/>
            <pc:sldMk cId="3484189224" sldId="397"/>
            <ac:spMk id="3" creationId="{14AE534F-A6B6-6EB6-213E-B9DAD42C0BE3}"/>
          </ac:spMkLst>
        </pc:spChg>
        <pc:spChg chg="mod">
          <ac:chgData name="Tomasz Krawczyk" userId="f5260e31-fabe-4caf-8a56-f0962cfbba40" providerId="ADAL" clId="{BB73A231-1907-4A2D-8963-06B8F9BF0999}" dt="2022-12-10T14:05:03.527" v="314"/>
          <ac:spMkLst>
            <pc:docMk/>
            <pc:sldMk cId="3484189224" sldId="397"/>
            <ac:spMk id="4" creationId="{E13ACF45-AB0C-5D4D-B2CB-43FBDD24A57C}"/>
          </ac:spMkLst>
        </pc:spChg>
        <pc:spChg chg="add mod">
          <ac:chgData name="Tomasz Krawczyk" userId="f5260e31-fabe-4caf-8a56-f0962cfbba40" providerId="ADAL" clId="{BB73A231-1907-4A2D-8963-06B8F9BF0999}" dt="2022-12-15T07:43:13.715" v="2530" actId="1076"/>
          <ac:spMkLst>
            <pc:docMk/>
            <pc:sldMk cId="3484189224" sldId="397"/>
            <ac:spMk id="5" creationId="{1C91A799-D3EC-FC76-BBD1-43C25A8AA1E7}"/>
          </ac:spMkLst>
        </pc:spChg>
        <pc:spChg chg="mod">
          <ac:chgData name="Tomasz Krawczyk" userId="f5260e31-fabe-4caf-8a56-f0962cfbba40" providerId="ADAL" clId="{BB73A231-1907-4A2D-8963-06B8F9BF0999}" dt="2022-12-10T14:05:03.527" v="314"/>
          <ac:spMkLst>
            <pc:docMk/>
            <pc:sldMk cId="3484189224" sldId="397"/>
            <ac:spMk id="5" creationId="{21CC2841-8139-2303-D1E1-10FD2802AF68}"/>
          </ac:spMkLst>
        </pc:spChg>
        <pc:spChg chg="mod">
          <ac:chgData name="Tomasz Krawczyk" userId="f5260e31-fabe-4caf-8a56-f0962cfbba40" providerId="ADAL" clId="{BB73A231-1907-4A2D-8963-06B8F9BF0999}" dt="2022-12-10T14:05:03.527" v="314"/>
          <ac:spMkLst>
            <pc:docMk/>
            <pc:sldMk cId="3484189224" sldId="397"/>
            <ac:spMk id="6" creationId="{0311DDEA-338D-DA2D-077A-68DE9068204F}"/>
          </ac:spMkLst>
        </pc:spChg>
        <pc:spChg chg="mod">
          <ac:chgData name="Tomasz Krawczyk" userId="f5260e31-fabe-4caf-8a56-f0962cfbba40" providerId="ADAL" clId="{BB73A231-1907-4A2D-8963-06B8F9BF0999}" dt="2022-12-10T14:05:03.527" v="314"/>
          <ac:spMkLst>
            <pc:docMk/>
            <pc:sldMk cId="3484189224" sldId="397"/>
            <ac:spMk id="8" creationId="{EA17570B-9585-A88A-4017-BD1179F92381}"/>
          </ac:spMkLst>
        </pc:spChg>
        <pc:spChg chg="mod">
          <ac:chgData name="Tomasz Krawczyk" userId="f5260e31-fabe-4caf-8a56-f0962cfbba40" providerId="ADAL" clId="{BB73A231-1907-4A2D-8963-06B8F9BF0999}" dt="2022-12-10T14:05:03.527" v="314"/>
          <ac:spMkLst>
            <pc:docMk/>
            <pc:sldMk cId="3484189224" sldId="397"/>
            <ac:spMk id="11" creationId="{6B8C42B5-E072-D4B0-9C75-7A57CB57886B}"/>
          </ac:spMkLst>
        </pc:spChg>
        <pc:spChg chg="mod">
          <ac:chgData name="Tomasz Krawczyk" userId="f5260e31-fabe-4caf-8a56-f0962cfbba40" providerId="ADAL" clId="{BB73A231-1907-4A2D-8963-06B8F9BF0999}" dt="2022-12-10T14:05:03.527" v="314"/>
          <ac:spMkLst>
            <pc:docMk/>
            <pc:sldMk cId="3484189224" sldId="397"/>
            <ac:spMk id="12" creationId="{555A4C44-05FE-4D35-FA95-C0B5902E0939}"/>
          </ac:spMkLst>
        </pc:spChg>
        <pc:spChg chg="mod">
          <ac:chgData name="Tomasz Krawczyk" userId="f5260e31-fabe-4caf-8a56-f0962cfbba40" providerId="ADAL" clId="{BB73A231-1907-4A2D-8963-06B8F9BF0999}" dt="2022-12-10T14:05:03.527" v="314"/>
          <ac:spMkLst>
            <pc:docMk/>
            <pc:sldMk cId="3484189224" sldId="397"/>
            <ac:spMk id="16" creationId="{9E218653-1AB4-2CA7-CAB3-9E0A17CF3184}"/>
          </ac:spMkLst>
        </pc:spChg>
        <pc:spChg chg="mod">
          <ac:chgData name="Tomasz Krawczyk" userId="f5260e31-fabe-4caf-8a56-f0962cfbba40" providerId="ADAL" clId="{BB73A231-1907-4A2D-8963-06B8F9BF0999}" dt="2022-12-10T14:05:03.527" v="314"/>
          <ac:spMkLst>
            <pc:docMk/>
            <pc:sldMk cId="3484189224" sldId="397"/>
            <ac:spMk id="17" creationId="{2CB251A6-57BE-BC8D-1219-45770800CDF0}"/>
          </ac:spMkLst>
        </pc:spChg>
        <pc:spChg chg="mod">
          <ac:chgData name="Tomasz Krawczyk" userId="f5260e31-fabe-4caf-8a56-f0962cfbba40" providerId="ADAL" clId="{BB73A231-1907-4A2D-8963-06B8F9BF0999}" dt="2022-12-10T14:05:03.527" v="314"/>
          <ac:spMkLst>
            <pc:docMk/>
            <pc:sldMk cId="3484189224" sldId="397"/>
            <ac:spMk id="18" creationId="{AC6BE099-0280-79AB-7DA5-B7449370AFC6}"/>
          </ac:spMkLst>
        </pc:spChg>
        <pc:spChg chg="mod">
          <ac:chgData name="Tomasz Krawczyk" userId="f5260e31-fabe-4caf-8a56-f0962cfbba40" providerId="ADAL" clId="{BB73A231-1907-4A2D-8963-06B8F9BF0999}" dt="2022-12-10T14:05:03.527" v="314"/>
          <ac:spMkLst>
            <pc:docMk/>
            <pc:sldMk cId="3484189224" sldId="397"/>
            <ac:spMk id="19" creationId="{350B5E1F-890C-610C-EC99-9E8D9A1A052E}"/>
          </ac:spMkLst>
        </pc:spChg>
        <pc:spChg chg="mod">
          <ac:chgData name="Tomasz Krawczyk" userId="f5260e31-fabe-4caf-8a56-f0962cfbba40" providerId="ADAL" clId="{BB73A231-1907-4A2D-8963-06B8F9BF0999}" dt="2022-12-10T14:05:03.527" v="314"/>
          <ac:spMkLst>
            <pc:docMk/>
            <pc:sldMk cId="3484189224" sldId="397"/>
            <ac:spMk id="20" creationId="{CB82023C-7496-8BA3-D1C3-A8802598B40F}"/>
          </ac:spMkLst>
        </pc:spChg>
        <pc:spChg chg="mod">
          <ac:chgData name="Tomasz Krawczyk" userId="f5260e31-fabe-4caf-8a56-f0962cfbba40" providerId="ADAL" clId="{BB73A231-1907-4A2D-8963-06B8F9BF0999}" dt="2022-12-10T14:05:03.527" v="314"/>
          <ac:spMkLst>
            <pc:docMk/>
            <pc:sldMk cId="3484189224" sldId="397"/>
            <ac:spMk id="21" creationId="{8E463C74-8883-7668-9FE7-E16FA3FC15D2}"/>
          </ac:spMkLst>
        </pc:spChg>
        <pc:spChg chg="mod">
          <ac:chgData name="Tomasz Krawczyk" userId="f5260e31-fabe-4caf-8a56-f0962cfbba40" providerId="ADAL" clId="{BB73A231-1907-4A2D-8963-06B8F9BF0999}" dt="2022-12-10T14:05:03.527" v="314"/>
          <ac:spMkLst>
            <pc:docMk/>
            <pc:sldMk cId="3484189224" sldId="397"/>
            <ac:spMk id="22" creationId="{7B09B12D-0FB7-B411-90D9-0D4C3E7A8196}"/>
          </ac:spMkLst>
        </pc:spChg>
        <pc:spChg chg="mod">
          <ac:chgData name="Tomasz Krawczyk" userId="f5260e31-fabe-4caf-8a56-f0962cfbba40" providerId="ADAL" clId="{BB73A231-1907-4A2D-8963-06B8F9BF0999}" dt="2022-12-10T14:05:03.527" v="314"/>
          <ac:spMkLst>
            <pc:docMk/>
            <pc:sldMk cId="3484189224" sldId="397"/>
            <ac:spMk id="23" creationId="{C245B74A-95AD-4490-93B4-6C9634FFB4C3}"/>
          </ac:spMkLst>
        </pc:spChg>
        <pc:spChg chg="mod">
          <ac:chgData name="Tomasz Krawczyk" userId="f5260e31-fabe-4caf-8a56-f0962cfbba40" providerId="ADAL" clId="{BB73A231-1907-4A2D-8963-06B8F9BF0999}" dt="2022-12-10T14:05:03.527" v="314"/>
          <ac:spMkLst>
            <pc:docMk/>
            <pc:sldMk cId="3484189224" sldId="397"/>
            <ac:spMk id="24" creationId="{45C626AF-621A-9967-F3C6-B3396C6152EC}"/>
          </ac:spMkLst>
        </pc:spChg>
        <pc:spChg chg="mod">
          <ac:chgData name="Tomasz Krawczyk" userId="f5260e31-fabe-4caf-8a56-f0962cfbba40" providerId="ADAL" clId="{BB73A231-1907-4A2D-8963-06B8F9BF0999}" dt="2022-12-10T14:05:03.527" v="314"/>
          <ac:spMkLst>
            <pc:docMk/>
            <pc:sldMk cId="3484189224" sldId="397"/>
            <ac:spMk id="25" creationId="{F055A753-5DE0-0F4E-35B6-58CC7B236832}"/>
          </ac:spMkLst>
        </pc:spChg>
        <pc:spChg chg="mod">
          <ac:chgData name="Tomasz Krawczyk" userId="f5260e31-fabe-4caf-8a56-f0962cfbba40" providerId="ADAL" clId="{BB73A231-1907-4A2D-8963-06B8F9BF0999}" dt="2022-12-10T14:05:03.527" v="314"/>
          <ac:spMkLst>
            <pc:docMk/>
            <pc:sldMk cId="3484189224" sldId="397"/>
            <ac:spMk id="27" creationId="{3FBC2A11-C5C4-E1F9-93E5-17310133BA8D}"/>
          </ac:spMkLst>
        </pc:spChg>
        <pc:spChg chg="mod">
          <ac:chgData name="Tomasz Krawczyk" userId="f5260e31-fabe-4caf-8a56-f0962cfbba40" providerId="ADAL" clId="{BB73A231-1907-4A2D-8963-06B8F9BF0999}" dt="2022-12-10T14:05:03.527" v="314"/>
          <ac:spMkLst>
            <pc:docMk/>
            <pc:sldMk cId="3484189224" sldId="397"/>
            <ac:spMk id="28" creationId="{DE9A21CD-E740-3F94-69F7-8DCE4463371D}"/>
          </ac:spMkLst>
        </pc:spChg>
        <pc:spChg chg="mod">
          <ac:chgData name="Tomasz Krawczyk" userId="f5260e31-fabe-4caf-8a56-f0962cfbba40" providerId="ADAL" clId="{BB73A231-1907-4A2D-8963-06B8F9BF0999}" dt="2022-12-10T14:05:03.527" v="314"/>
          <ac:spMkLst>
            <pc:docMk/>
            <pc:sldMk cId="3484189224" sldId="397"/>
            <ac:spMk id="30" creationId="{2EC369E8-8D3D-970C-A8A7-1183E8A04538}"/>
          </ac:spMkLst>
        </pc:spChg>
        <pc:spChg chg="mod">
          <ac:chgData name="Tomasz Krawczyk" userId="f5260e31-fabe-4caf-8a56-f0962cfbba40" providerId="ADAL" clId="{BB73A231-1907-4A2D-8963-06B8F9BF0999}" dt="2022-12-10T14:05:03.527" v="314"/>
          <ac:spMkLst>
            <pc:docMk/>
            <pc:sldMk cId="3484189224" sldId="397"/>
            <ac:spMk id="31" creationId="{D40CCB06-64C9-E473-A42B-2F91CA22813E}"/>
          </ac:spMkLst>
        </pc:spChg>
        <pc:spChg chg="mod">
          <ac:chgData name="Tomasz Krawczyk" userId="f5260e31-fabe-4caf-8a56-f0962cfbba40" providerId="ADAL" clId="{BB73A231-1907-4A2D-8963-06B8F9BF0999}" dt="2022-12-10T14:05:03.527" v="314"/>
          <ac:spMkLst>
            <pc:docMk/>
            <pc:sldMk cId="3484189224" sldId="397"/>
            <ac:spMk id="32" creationId="{31D56F08-F85C-2471-3180-1D31F83580D5}"/>
          </ac:spMkLst>
        </pc:spChg>
        <pc:spChg chg="mod">
          <ac:chgData name="Tomasz Krawczyk" userId="f5260e31-fabe-4caf-8a56-f0962cfbba40" providerId="ADAL" clId="{BB73A231-1907-4A2D-8963-06B8F9BF0999}" dt="2022-12-10T14:05:03.527" v="314"/>
          <ac:spMkLst>
            <pc:docMk/>
            <pc:sldMk cId="3484189224" sldId="397"/>
            <ac:spMk id="33" creationId="{3392A3A9-E86F-3864-4D80-714C68BD2CFA}"/>
          </ac:spMkLst>
        </pc:spChg>
        <pc:spChg chg="mod">
          <ac:chgData name="Tomasz Krawczyk" userId="f5260e31-fabe-4caf-8a56-f0962cfbba40" providerId="ADAL" clId="{BB73A231-1907-4A2D-8963-06B8F9BF0999}" dt="2022-12-10T14:05:03.527" v="314"/>
          <ac:spMkLst>
            <pc:docMk/>
            <pc:sldMk cId="3484189224" sldId="397"/>
            <ac:spMk id="34" creationId="{32C926CD-602F-4C83-EC5A-D0FDEC4A1255}"/>
          </ac:spMkLst>
        </pc:spChg>
        <pc:spChg chg="mod">
          <ac:chgData name="Tomasz Krawczyk" userId="f5260e31-fabe-4caf-8a56-f0962cfbba40" providerId="ADAL" clId="{BB73A231-1907-4A2D-8963-06B8F9BF0999}" dt="2022-12-10T14:05:03.527" v="314"/>
          <ac:spMkLst>
            <pc:docMk/>
            <pc:sldMk cId="3484189224" sldId="397"/>
            <ac:spMk id="35" creationId="{F70BF0E3-9F22-90B4-0080-D6B38BC6B941}"/>
          </ac:spMkLst>
        </pc:spChg>
        <pc:spChg chg="mod">
          <ac:chgData name="Tomasz Krawczyk" userId="f5260e31-fabe-4caf-8a56-f0962cfbba40" providerId="ADAL" clId="{BB73A231-1907-4A2D-8963-06B8F9BF0999}" dt="2022-12-10T14:05:03.527" v="314"/>
          <ac:spMkLst>
            <pc:docMk/>
            <pc:sldMk cId="3484189224" sldId="397"/>
            <ac:spMk id="36" creationId="{269ECAB7-2300-5905-84B0-44930D027470}"/>
          </ac:spMkLst>
        </pc:spChg>
        <pc:spChg chg="mod">
          <ac:chgData name="Tomasz Krawczyk" userId="f5260e31-fabe-4caf-8a56-f0962cfbba40" providerId="ADAL" clId="{BB73A231-1907-4A2D-8963-06B8F9BF0999}" dt="2022-12-10T14:05:03.527" v="314"/>
          <ac:spMkLst>
            <pc:docMk/>
            <pc:sldMk cId="3484189224" sldId="397"/>
            <ac:spMk id="37" creationId="{53BF4BF2-EC88-E832-EB40-A7E11347A528}"/>
          </ac:spMkLst>
        </pc:spChg>
        <pc:spChg chg="mod">
          <ac:chgData name="Tomasz Krawczyk" userId="f5260e31-fabe-4caf-8a56-f0962cfbba40" providerId="ADAL" clId="{BB73A231-1907-4A2D-8963-06B8F9BF0999}" dt="2022-12-10T14:05:03.527" v="314"/>
          <ac:spMkLst>
            <pc:docMk/>
            <pc:sldMk cId="3484189224" sldId="397"/>
            <ac:spMk id="39" creationId="{B3FFECC6-B8CB-4A2F-453B-6607E356C0E6}"/>
          </ac:spMkLst>
        </pc:spChg>
        <pc:spChg chg="mod">
          <ac:chgData name="Tomasz Krawczyk" userId="f5260e31-fabe-4caf-8a56-f0962cfbba40" providerId="ADAL" clId="{BB73A231-1907-4A2D-8963-06B8F9BF0999}" dt="2022-12-10T14:05:03.527" v="314"/>
          <ac:spMkLst>
            <pc:docMk/>
            <pc:sldMk cId="3484189224" sldId="397"/>
            <ac:spMk id="40" creationId="{4707C396-5269-E340-C6E7-AE052EB02E52}"/>
          </ac:spMkLst>
        </pc:spChg>
        <pc:spChg chg="mod">
          <ac:chgData name="Tomasz Krawczyk" userId="f5260e31-fabe-4caf-8a56-f0962cfbba40" providerId="ADAL" clId="{BB73A231-1907-4A2D-8963-06B8F9BF0999}" dt="2022-12-10T14:05:03.527" v="314"/>
          <ac:spMkLst>
            <pc:docMk/>
            <pc:sldMk cId="3484189224" sldId="397"/>
            <ac:spMk id="42" creationId="{865744FB-1807-2D74-3346-40FD9985AAF5}"/>
          </ac:spMkLst>
        </pc:spChg>
        <pc:spChg chg="mod">
          <ac:chgData name="Tomasz Krawczyk" userId="f5260e31-fabe-4caf-8a56-f0962cfbba40" providerId="ADAL" clId="{BB73A231-1907-4A2D-8963-06B8F9BF0999}" dt="2022-12-10T14:05:03.527" v="314"/>
          <ac:spMkLst>
            <pc:docMk/>
            <pc:sldMk cId="3484189224" sldId="397"/>
            <ac:spMk id="43" creationId="{635BB793-DE27-7CD1-5060-CA20BC34C323}"/>
          </ac:spMkLst>
        </pc:spChg>
        <pc:spChg chg="mod">
          <ac:chgData name="Tomasz Krawczyk" userId="f5260e31-fabe-4caf-8a56-f0962cfbba40" providerId="ADAL" clId="{BB73A231-1907-4A2D-8963-06B8F9BF0999}" dt="2022-12-10T14:05:03.527" v="314"/>
          <ac:spMkLst>
            <pc:docMk/>
            <pc:sldMk cId="3484189224" sldId="397"/>
            <ac:spMk id="45" creationId="{9B735EBC-D435-1195-3DF7-48CA70F706FA}"/>
          </ac:spMkLst>
        </pc:spChg>
        <pc:spChg chg="mod">
          <ac:chgData name="Tomasz Krawczyk" userId="f5260e31-fabe-4caf-8a56-f0962cfbba40" providerId="ADAL" clId="{BB73A231-1907-4A2D-8963-06B8F9BF0999}" dt="2022-12-10T14:05:03.527" v="314"/>
          <ac:spMkLst>
            <pc:docMk/>
            <pc:sldMk cId="3484189224" sldId="397"/>
            <ac:spMk id="46" creationId="{5014EA89-6D4D-B1D4-C8C2-28B12DFBF02E}"/>
          </ac:spMkLst>
        </pc:spChg>
        <pc:spChg chg="mod">
          <ac:chgData name="Tomasz Krawczyk" userId="f5260e31-fabe-4caf-8a56-f0962cfbba40" providerId="ADAL" clId="{BB73A231-1907-4A2D-8963-06B8F9BF0999}" dt="2022-12-10T14:05:03.527" v="314"/>
          <ac:spMkLst>
            <pc:docMk/>
            <pc:sldMk cId="3484189224" sldId="397"/>
            <ac:spMk id="47" creationId="{EF9B2A3E-AC01-D000-B1B7-7EBB1FCC444F}"/>
          </ac:spMkLst>
        </pc:spChg>
        <pc:spChg chg="mod">
          <ac:chgData name="Tomasz Krawczyk" userId="f5260e31-fabe-4caf-8a56-f0962cfbba40" providerId="ADAL" clId="{BB73A231-1907-4A2D-8963-06B8F9BF0999}" dt="2022-12-10T14:05:03.527" v="314"/>
          <ac:spMkLst>
            <pc:docMk/>
            <pc:sldMk cId="3484189224" sldId="397"/>
            <ac:spMk id="49" creationId="{9AAA5D31-2B0A-C475-E9DA-1C55EE62FB62}"/>
          </ac:spMkLst>
        </pc:spChg>
        <pc:spChg chg="mod">
          <ac:chgData name="Tomasz Krawczyk" userId="f5260e31-fabe-4caf-8a56-f0962cfbba40" providerId="ADAL" clId="{BB73A231-1907-4A2D-8963-06B8F9BF0999}" dt="2022-12-10T14:05:03.527" v="314"/>
          <ac:spMkLst>
            <pc:docMk/>
            <pc:sldMk cId="3484189224" sldId="397"/>
            <ac:spMk id="50" creationId="{29E431D0-37C4-D383-304E-DA9C959C1374}"/>
          </ac:spMkLst>
        </pc:spChg>
        <pc:spChg chg="mod">
          <ac:chgData name="Tomasz Krawczyk" userId="f5260e31-fabe-4caf-8a56-f0962cfbba40" providerId="ADAL" clId="{BB73A231-1907-4A2D-8963-06B8F9BF0999}" dt="2022-12-10T14:05:03.527" v="314"/>
          <ac:spMkLst>
            <pc:docMk/>
            <pc:sldMk cId="3484189224" sldId="397"/>
            <ac:spMk id="51" creationId="{A5E28BC8-8827-E2A3-30D7-BF81C269E3CA}"/>
          </ac:spMkLst>
        </pc:spChg>
        <pc:spChg chg="mod">
          <ac:chgData name="Tomasz Krawczyk" userId="f5260e31-fabe-4caf-8a56-f0962cfbba40" providerId="ADAL" clId="{BB73A231-1907-4A2D-8963-06B8F9BF0999}" dt="2022-12-10T14:05:03.527" v="314"/>
          <ac:spMkLst>
            <pc:docMk/>
            <pc:sldMk cId="3484189224" sldId="397"/>
            <ac:spMk id="52" creationId="{740E4E06-0111-421E-D705-BF5F05EA53B2}"/>
          </ac:spMkLst>
        </pc:spChg>
        <pc:spChg chg="mod">
          <ac:chgData name="Tomasz Krawczyk" userId="f5260e31-fabe-4caf-8a56-f0962cfbba40" providerId="ADAL" clId="{BB73A231-1907-4A2D-8963-06B8F9BF0999}" dt="2022-12-10T14:05:03.527" v="314"/>
          <ac:spMkLst>
            <pc:docMk/>
            <pc:sldMk cId="3484189224" sldId="397"/>
            <ac:spMk id="53" creationId="{9A7BEAFD-E800-CF1F-BE61-B06E92C23132}"/>
          </ac:spMkLst>
        </pc:spChg>
        <pc:spChg chg="mod">
          <ac:chgData name="Tomasz Krawczyk" userId="f5260e31-fabe-4caf-8a56-f0962cfbba40" providerId="ADAL" clId="{BB73A231-1907-4A2D-8963-06B8F9BF0999}" dt="2022-12-10T14:05:03.527" v="314"/>
          <ac:spMkLst>
            <pc:docMk/>
            <pc:sldMk cId="3484189224" sldId="397"/>
            <ac:spMk id="54" creationId="{B2D8B360-0C85-48C8-06DE-E50A9756BE14}"/>
          </ac:spMkLst>
        </pc:spChg>
        <pc:spChg chg="mod">
          <ac:chgData name="Tomasz Krawczyk" userId="f5260e31-fabe-4caf-8a56-f0962cfbba40" providerId="ADAL" clId="{BB73A231-1907-4A2D-8963-06B8F9BF0999}" dt="2022-12-10T14:05:03.527" v="314"/>
          <ac:spMkLst>
            <pc:docMk/>
            <pc:sldMk cId="3484189224" sldId="397"/>
            <ac:spMk id="55" creationId="{0883F856-04DE-E5F4-2352-3CFD56CA7B69}"/>
          </ac:spMkLst>
        </pc:spChg>
        <pc:spChg chg="mod">
          <ac:chgData name="Tomasz Krawczyk" userId="f5260e31-fabe-4caf-8a56-f0962cfbba40" providerId="ADAL" clId="{BB73A231-1907-4A2D-8963-06B8F9BF0999}" dt="2022-12-10T14:05:03.527" v="314"/>
          <ac:spMkLst>
            <pc:docMk/>
            <pc:sldMk cId="3484189224" sldId="397"/>
            <ac:spMk id="56" creationId="{25A7D1AC-556B-C62A-CCEB-0CE056370936}"/>
          </ac:spMkLst>
        </pc:spChg>
        <pc:spChg chg="mod">
          <ac:chgData name="Tomasz Krawczyk" userId="f5260e31-fabe-4caf-8a56-f0962cfbba40" providerId="ADAL" clId="{BB73A231-1907-4A2D-8963-06B8F9BF0999}" dt="2022-12-10T14:05:03.527" v="314"/>
          <ac:spMkLst>
            <pc:docMk/>
            <pc:sldMk cId="3484189224" sldId="397"/>
            <ac:spMk id="59" creationId="{1C4C682C-15FC-ED4C-1CED-C88B51138A61}"/>
          </ac:spMkLst>
        </pc:spChg>
        <pc:spChg chg="mod">
          <ac:chgData name="Tomasz Krawczyk" userId="f5260e31-fabe-4caf-8a56-f0962cfbba40" providerId="ADAL" clId="{BB73A231-1907-4A2D-8963-06B8F9BF0999}" dt="2022-12-10T14:05:03.527" v="314"/>
          <ac:spMkLst>
            <pc:docMk/>
            <pc:sldMk cId="3484189224" sldId="397"/>
            <ac:spMk id="63" creationId="{1BB8B8DE-FECC-39E0-921C-95CA736DECBC}"/>
          </ac:spMkLst>
        </pc:spChg>
        <pc:spChg chg="add del mod">
          <ac:chgData name="Tomasz Krawczyk" userId="f5260e31-fabe-4caf-8a56-f0962cfbba40" providerId="ADAL" clId="{BB73A231-1907-4A2D-8963-06B8F9BF0999}" dt="2022-12-10T14:05:13.910" v="319"/>
          <ac:spMkLst>
            <pc:docMk/>
            <pc:sldMk cId="3484189224" sldId="397"/>
            <ac:spMk id="65" creationId="{8A3FD23C-BE6A-4B39-9C9A-E7F0084497DA}"/>
          </ac:spMkLst>
        </pc:spChg>
        <pc:spChg chg="mod">
          <ac:chgData name="Tomasz Krawczyk" userId="f5260e31-fabe-4caf-8a56-f0962cfbba40" providerId="ADAL" clId="{BB73A231-1907-4A2D-8963-06B8F9BF0999}" dt="2022-12-10T14:05:03.527" v="314"/>
          <ac:spMkLst>
            <pc:docMk/>
            <pc:sldMk cId="3484189224" sldId="397"/>
            <ac:spMk id="67" creationId="{7123A3FF-CFE4-7E96-094A-4CFE2F2F7643}"/>
          </ac:spMkLst>
        </pc:spChg>
        <pc:spChg chg="add del mod">
          <ac:chgData name="Tomasz Krawczyk" userId="f5260e31-fabe-4caf-8a56-f0962cfbba40" providerId="ADAL" clId="{BB73A231-1907-4A2D-8963-06B8F9BF0999}" dt="2022-12-10T14:05:13.910" v="319"/>
          <ac:spMkLst>
            <pc:docMk/>
            <pc:sldMk cId="3484189224" sldId="397"/>
            <ac:spMk id="69" creationId="{1DD38D31-ABC5-6E31-DACD-F438948263B1}"/>
          </ac:spMkLst>
        </pc:spChg>
        <pc:spChg chg="mod">
          <ac:chgData name="Tomasz Krawczyk" userId="f5260e31-fabe-4caf-8a56-f0962cfbba40" providerId="ADAL" clId="{BB73A231-1907-4A2D-8963-06B8F9BF0999}" dt="2022-12-15T07:43:05.673" v="2528" actId="1076"/>
          <ac:spMkLst>
            <pc:docMk/>
            <pc:sldMk cId="3484189224" sldId="397"/>
            <ac:spMk id="71" creationId="{C7E9B89E-80D0-2B4D-74EE-B3367196C952}"/>
          </ac:spMkLst>
        </pc:spChg>
        <pc:spChg chg="mod">
          <ac:chgData name="Tomasz Krawczyk" userId="f5260e31-fabe-4caf-8a56-f0962cfbba40" providerId="ADAL" clId="{BB73A231-1907-4A2D-8963-06B8F9BF0999}" dt="2022-12-15T07:43:05.673" v="2528" actId="1076"/>
          <ac:spMkLst>
            <pc:docMk/>
            <pc:sldMk cId="3484189224" sldId="397"/>
            <ac:spMk id="72" creationId="{FCFEF642-37E2-2FBE-4EE2-E6CF89F00EDF}"/>
          </ac:spMkLst>
        </pc:spChg>
        <pc:spChg chg="mod">
          <ac:chgData name="Tomasz Krawczyk" userId="f5260e31-fabe-4caf-8a56-f0962cfbba40" providerId="ADAL" clId="{BB73A231-1907-4A2D-8963-06B8F9BF0999}" dt="2022-12-15T07:43:05.673" v="2528" actId="1076"/>
          <ac:spMkLst>
            <pc:docMk/>
            <pc:sldMk cId="3484189224" sldId="397"/>
            <ac:spMk id="73" creationId="{5C7AE7D3-2E07-633F-E925-806FF36E9276}"/>
          </ac:spMkLst>
        </pc:spChg>
        <pc:spChg chg="mod">
          <ac:chgData name="Tomasz Krawczyk" userId="f5260e31-fabe-4caf-8a56-f0962cfbba40" providerId="ADAL" clId="{BB73A231-1907-4A2D-8963-06B8F9BF0999}" dt="2022-12-15T07:43:05.673" v="2528" actId="1076"/>
          <ac:spMkLst>
            <pc:docMk/>
            <pc:sldMk cId="3484189224" sldId="397"/>
            <ac:spMk id="75" creationId="{B00B7140-8801-AE44-C1FA-2F68C9C39C6F}"/>
          </ac:spMkLst>
        </pc:spChg>
        <pc:spChg chg="mod">
          <ac:chgData name="Tomasz Krawczyk" userId="f5260e31-fabe-4caf-8a56-f0962cfbba40" providerId="ADAL" clId="{BB73A231-1907-4A2D-8963-06B8F9BF0999}" dt="2022-12-15T07:43:05.673" v="2528" actId="1076"/>
          <ac:spMkLst>
            <pc:docMk/>
            <pc:sldMk cId="3484189224" sldId="397"/>
            <ac:spMk id="78" creationId="{9A38CCC5-E37F-9467-9500-4C88EE9E1688}"/>
          </ac:spMkLst>
        </pc:spChg>
        <pc:spChg chg="mod">
          <ac:chgData name="Tomasz Krawczyk" userId="f5260e31-fabe-4caf-8a56-f0962cfbba40" providerId="ADAL" clId="{BB73A231-1907-4A2D-8963-06B8F9BF0999}" dt="2022-12-15T07:43:05.673" v="2528" actId="1076"/>
          <ac:spMkLst>
            <pc:docMk/>
            <pc:sldMk cId="3484189224" sldId="397"/>
            <ac:spMk id="79" creationId="{D394FBE4-0E12-3501-C2E7-D2084EB45B19}"/>
          </ac:spMkLst>
        </pc:spChg>
        <pc:spChg chg="mod">
          <ac:chgData name="Tomasz Krawczyk" userId="f5260e31-fabe-4caf-8a56-f0962cfbba40" providerId="ADAL" clId="{BB73A231-1907-4A2D-8963-06B8F9BF0999}" dt="2022-12-15T07:43:05.673" v="2528" actId="1076"/>
          <ac:spMkLst>
            <pc:docMk/>
            <pc:sldMk cId="3484189224" sldId="397"/>
            <ac:spMk id="83" creationId="{E7DA128F-4CD4-F359-7FAE-44F654CE9C79}"/>
          </ac:spMkLst>
        </pc:spChg>
        <pc:spChg chg="mod">
          <ac:chgData name="Tomasz Krawczyk" userId="f5260e31-fabe-4caf-8a56-f0962cfbba40" providerId="ADAL" clId="{BB73A231-1907-4A2D-8963-06B8F9BF0999}" dt="2022-12-15T07:43:05.673" v="2528" actId="1076"/>
          <ac:spMkLst>
            <pc:docMk/>
            <pc:sldMk cId="3484189224" sldId="397"/>
            <ac:spMk id="84" creationId="{B1B3B34F-0F15-9F5C-9CD7-CD24CE91DB4A}"/>
          </ac:spMkLst>
        </pc:spChg>
        <pc:spChg chg="mod">
          <ac:chgData name="Tomasz Krawczyk" userId="f5260e31-fabe-4caf-8a56-f0962cfbba40" providerId="ADAL" clId="{BB73A231-1907-4A2D-8963-06B8F9BF0999}" dt="2022-12-15T07:43:05.673" v="2528" actId="1076"/>
          <ac:spMkLst>
            <pc:docMk/>
            <pc:sldMk cId="3484189224" sldId="397"/>
            <ac:spMk id="85" creationId="{C71189F6-AF2E-AFF4-E0E3-279560CD6C90}"/>
          </ac:spMkLst>
        </pc:spChg>
        <pc:spChg chg="mod">
          <ac:chgData name="Tomasz Krawczyk" userId="f5260e31-fabe-4caf-8a56-f0962cfbba40" providerId="ADAL" clId="{BB73A231-1907-4A2D-8963-06B8F9BF0999}" dt="2022-12-15T07:43:05.673" v="2528" actId="1076"/>
          <ac:spMkLst>
            <pc:docMk/>
            <pc:sldMk cId="3484189224" sldId="397"/>
            <ac:spMk id="86" creationId="{22B84530-B4BD-61C2-3D76-2B6B68DDFD23}"/>
          </ac:spMkLst>
        </pc:spChg>
        <pc:spChg chg="mod">
          <ac:chgData name="Tomasz Krawczyk" userId="f5260e31-fabe-4caf-8a56-f0962cfbba40" providerId="ADAL" clId="{BB73A231-1907-4A2D-8963-06B8F9BF0999}" dt="2022-12-15T07:43:05.673" v="2528" actId="1076"/>
          <ac:spMkLst>
            <pc:docMk/>
            <pc:sldMk cId="3484189224" sldId="397"/>
            <ac:spMk id="87" creationId="{118C07CF-5F87-5639-E0F5-111F9579F37C}"/>
          </ac:spMkLst>
        </pc:spChg>
        <pc:spChg chg="mod">
          <ac:chgData name="Tomasz Krawczyk" userId="f5260e31-fabe-4caf-8a56-f0962cfbba40" providerId="ADAL" clId="{BB73A231-1907-4A2D-8963-06B8F9BF0999}" dt="2022-12-15T07:43:05.673" v="2528" actId="1076"/>
          <ac:spMkLst>
            <pc:docMk/>
            <pc:sldMk cId="3484189224" sldId="397"/>
            <ac:spMk id="88" creationId="{82462E07-BF85-9C2F-479D-769C76436B39}"/>
          </ac:spMkLst>
        </pc:spChg>
        <pc:spChg chg="mod">
          <ac:chgData name="Tomasz Krawczyk" userId="f5260e31-fabe-4caf-8a56-f0962cfbba40" providerId="ADAL" clId="{BB73A231-1907-4A2D-8963-06B8F9BF0999}" dt="2022-12-15T07:43:05.673" v="2528" actId="1076"/>
          <ac:spMkLst>
            <pc:docMk/>
            <pc:sldMk cId="3484189224" sldId="397"/>
            <ac:spMk id="89" creationId="{FA50BFC0-3B48-5F6B-2744-5946D78B9F0A}"/>
          </ac:spMkLst>
        </pc:spChg>
        <pc:spChg chg="mod">
          <ac:chgData name="Tomasz Krawczyk" userId="f5260e31-fabe-4caf-8a56-f0962cfbba40" providerId="ADAL" clId="{BB73A231-1907-4A2D-8963-06B8F9BF0999}" dt="2022-12-15T07:43:05.673" v="2528" actId="1076"/>
          <ac:spMkLst>
            <pc:docMk/>
            <pc:sldMk cId="3484189224" sldId="397"/>
            <ac:spMk id="90" creationId="{AAF2F9F8-1696-13D6-38DC-C74F8A22F45A}"/>
          </ac:spMkLst>
        </pc:spChg>
        <pc:spChg chg="mod">
          <ac:chgData name="Tomasz Krawczyk" userId="f5260e31-fabe-4caf-8a56-f0962cfbba40" providerId="ADAL" clId="{BB73A231-1907-4A2D-8963-06B8F9BF0999}" dt="2022-12-15T07:43:05.673" v="2528" actId="1076"/>
          <ac:spMkLst>
            <pc:docMk/>
            <pc:sldMk cId="3484189224" sldId="397"/>
            <ac:spMk id="91" creationId="{37DA8EA9-EEA7-F417-0000-071504FEE9C2}"/>
          </ac:spMkLst>
        </pc:spChg>
        <pc:spChg chg="mod">
          <ac:chgData name="Tomasz Krawczyk" userId="f5260e31-fabe-4caf-8a56-f0962cfbba40" providerId="ADAL" clId="{BB73A231-1907-4A2D-8963-06B8F9BF0999}" dt="2022-12-15T07:43:05.673" v="2528" actId="1076"/>
          <ac:spMkLst>
            <pc:docMk/>
            <pc:sldMk cId="3484189224" sldId="397"/>
            <ac:spMk id="92" creationId="{43E65830-C216-DC9B-B184-F84B411CDB4C}"/>
          </ac:spMkLst>
        </pc:spChg>
        <pc:spChg chg="mod">
          <ac:chgData name="Tomasz Krawczyk" userId="f5260e31-fabe-4caf-8a56-f0962cfbba40" providerId="ADAL" clId="{BB73A231-1907-4A2D-8963-06B8F9BF0999}" dt="2022-12-15T07:43:05.673" v="2528" actId="1076"/>
          <ac:spMkLst>
            <pc:docMk/>
            <pc:sldMk cId="3484189224" sldId="397"/>
            <ac:spMk id="94" creationId="{F2007410-FA2F-6527-F6E4-483FC3CD0328}"/>
          </ac:spMkLst>
        </pc:spChg>
        <pc:spChg chg="mod">
          <ac:chgData name="Tomasz Krawczyk" userId="f5260e31-fabe-4caf-8a56-f0962cfbba40" providerId="ADAL" clId="{BB73A231-1907-4A2D-8963-06B8F9BF0999}" dt="2022-12-15T07:43:05.673" v="2528" actId="1076"/>
          <ac:spMkLst>
            <pc:docMk/>
            <pc:sldMk cId="3484189224" sldId="397"/>
            <ac:spMk id="95" creationId="{CDD26A93-4422-629F-BEF9-537ED0609E7C}"/>
          </ac:spMkLst>
        </pc:spChg>
        <pc:spChg chg="mod">
          <ac:chgData name="Tomasz Krawczyk" userId="f5260e31-fabe-4caf-8a56-f0962cfbba40" providerId="ADAL" clId="{BB73A231-1907-4A2D-8963-06B8F9BF0999}" dt="2022-12-15T07:43:05.673" v="2528" actId="1076"/>
          <ac:spMkLst>
            <pc:docMk/>
            <pc:sldMk cId="3484189224" sldId="397"/>
            <ac:spMk id="97" creationId="{5CED76EE-F31D-EB8A-6E94-F071FDFABF98}"/>
          </ac:spMkLst>
        </pc:spChg>
        <pc:spChg chg="mod">
          <ac:chgData name="Tomasz Krawczyk" userId="f5260e31-fabe-4caf-8a56-f0962cfbba40" providerId="ADAL" clId="{BB73A231-1907-4A2D-8963-06B8F9BF0999}" dt="2022-12-15T07:43:05.673" v="2528" actId="1076"/>
          <ac:spMkLst>
            <pc:docMk/>
            <pc:sldMk cId="3484189224" sldId="397"/>
            <ac:spMk id="98" creationId="{CFD0BAB1-E3FC-1D9F-AA50-67BE96E11F72}"/>
          </ac:spMkLst>
        </pc:spChg>
        <pc:spChg chg="mod">
          <ac:chgData name="Tomasz Krawczyk" userId="f5260e31-fabe-4caf-8a56-f0962cfbba40" providerId="ADAL" clId="{BB73A231-1907-4A2D-8963-06B8F9BF0999}" dt="2022-12-15T07:43:05.673" v="2528" actId="1076"/>
          <ac:spMkLst>
            <pc:docMk/>
            <pc:sldMk cId="3484189224" sldId="397"/>
            <ac:spMk id="99" creationId="{C7C49FFE-3D06-4448-0648-0970E116BF49}"/>
          </ac:spMkLst>
        </pc:spChg>
        <pc:spChg chg="mod">
          <ac:chgData name="Tomasz Krawczyk" userId="f5260e31-fabe-4caf-8a56-f0962cfbba40" providerId="ADAL" clId="{BB73A231-1907-4A2D-8963-06B8F9BF0999}" dt="2022-12-15T07:43:05.673" v="2528" actId="1076"/>
          <ac:spMkLst>
            <pc:docMk/>
            <pc:sldMk cId="3484189224" sldId="397"/>
            <ac:spMk id="100" creationId="{F880D1F9-3FA1-863F-430D-645BEF2987B0}"/>
          </ac:spMkLst>
        </pc:spChg>
        <pc:spChg chg="mod">
          <ac:chgData name="Tomasz Krawczyk" userId="f5260e31-fabe-4caf-8a56-f0962cfbba40" providerId="ADAL" clId="{BB73A231-1907-4A2D-8963-06B8F9BF0999}" dt="2022-12-15T07:43:05.673" v="2528" actId="1076"/>
          <ac:spMkLst>
            <pc:docMk/>
            <pc:sldMk cId="3484189224" sldId="397"/>
            <ac:spMk id="101" creationId="{5377D183-9006-F70E-31FB-D4384B3CCB0A}"/>
          </ac:spMkLst>
        </pc:spChg>
        <pc:spChg chg="mod">
          <ac:chgData name="Tomasz Krawczyk" userId="f5260e31-fabe-4caf-8a56-f0962cfbba40" providerId="ADAL" clId="{BB73A231-1907-4A2D-8963-06B8F9BF0999}" dt="2022-12-15T07:43:05.673" v="2528" actId="1076"/>
          <ac:spMkLst>
            <pc:docMk/>
            <pc:sldMk cId="3484189224" sldId="397"/>
            <ac:spMk id="102" creationId="{FD95BA06-9B4B-8AF5-2879-56D1D67BD8AC}"/>
          </ac:spMkLst>
        </pc:spChg>
        <pc:spChg chg="mod">
          <ac:chgData name="Tomasz Krawczyk" userId="f5260e31-fabe-4caf-8a56-f0962cfbba40" providerId="ADAL" clId="{BB73A231-1907-4A2D-8963-06B8F9BF0999}" dt="2022-12-15T07:43:05.673" v="2528" actId="1076"/>
          <ac:spMkLst>
            <pc:docMk/>
            <pc:sldMk cId="3484189224" sldId="397"/>
            <ac:spMk id="103" creationId="{2E922E7F-DAA6-9C02-34D2-8D109CBC87BC}"/>
          </ac:spMkLst>
        </pc:spChg>
        <pc:spChg chg="mod">
          <ac:chgData name="Tomasz Krawczyk" userId="f5260e31-fabe-4caf-8a56-f0962cfbba40" providerId="ADAL" clId="{BB73A231-1907-4A2D-8963-06B8F9BF0999}" dt="2022-12-15T07:43:05.673" v="2528" actId="1076"/>
          <ac:spMkLst>
            <pc:docMk/>
            <pc:sldMk cId="3484189224" sldId="397"/>
            <ac:spMk id="104" creationId="{D62CF34D-397F-ACE3-76EB-3A68352F4EA9}"/>
          </ac:spMkLst>
        </pc:spChg>
        <pc:spChg chg="mod">
          <ac:chgData name="Tomasz Krawczyk" userId="f5260e31-fabe-4caf-8a56-f0962cfbba40" providerId="ADAL" clId="{BB73A231-1907-4A2D-8963-06B8F9BF0999}" dt="2022-12-15T07:43:05.673" v="2528" actId="1076"/>
          <ac:spMkLst>
            <pc:docMk/>
            <pc:sldMk cId="3484189224" sldId="397"/>
            <ac:spMk id="106" creationId="{D6427196-D596-A323-3906-71B02D072F2D}"/>
          </ac:spMkLst>
        </pc:spChg>
        <pc:spChg chg="mod">
          <ac:chgData name="Tomasz Krawczyk" userId="f5260e31-fabe-4caf-8a56-f0962cfbba40" providerId="ADAL" clId="{BB73A231-1907-4A2D-8963-06B8F9BF0999}" dt="2022-12-15T07:43:05.673" v="2528" actId="1076"/>
          <ac:spMkLst>
            <pc:docMk/>
            <pc:sldMk cId="3484189224" sldId="397"/>
            <ac:spMk id="107" creationId="{9CD37412-3B6E-C420-B68F-EE8E55774080}"/>
          </ac:spMkLst>
        </pc:spChg>
        <pc:spChg chg="mod">
          <ac:chgData name="Tomasz Krawczyk" userId="f5260e31-fabe-4caf-8a56-f0962cfbba40" providerId="ADAL" clId="{BB73A231-1907-4A2D-8963-06B8F9BF0999}" dt="2022-12-15T07:43:05.673" v="2528" actId="1076"/>
          <ac:spMkLst>
            <pc:docMk/>
            <pc:sldMk cId="3484189224" sldId="397"/>
            <ac:spMk id="109" creationId="{B18E0E45-4D48-D14B-5054-2B9F6A76ACB7}"/>
          </ac:spMkLst>
        </pc:spChg>
        <pc:spChg chg="mod">
          <ac:chgData name="Tomasz Krawczyk" userId="f5260e31-fabe-4caf-8a56-f0962cfbba40" providerId="ADAL" clId="{BB73A231-1907-4A2D-8963-06B8F9BF0999}" dt="2022-12-15T07:43:05.673" v="2528" actId="1076"/>
          <ac:spMkLst>
            <pc:docMk/>
            <pc:sldMk cId="3484189224" sldId="397"/>
            <ac:spMk id="110" creationId="{FCB7779F-66BE-4AC7-A394-1F1FF21DF77A}"/>
          </ac:spMkLst>
        </pc:spChg>
        <pc:spChg chg="mod">
          <ac:chgData name="Tomasz Krawczyk" userId="f5260e31-fabe-4caf-8a56-f0962cfbba40" providerId="ADAL" clId="{BB73A231-1907-4A2D-8963-06B8F9BF0999}" dt="2022-12-15T07:43:05.673" v="2528" actId="1076"/>
          <ac:spMkLst>
            <pc:docMk/>
            <pc:sldMk cId="3484189224" sldId="397"/>
            <ac:spMk id="112" creationId="{3F18AEF6-01F9-7E28-02F6-E2157D25644A}"/>
          </ac:spMkLst>
        </pc:spChg>
        <pc:spChg chg="mod">
          <ac:chgData name="Tomasz Krawczyk" userId="f5260e31-fabe-4caf-8a56-f0962cfbba40" providerId="ADAL" clId="{BB73A231-1907-4A2D-8963-06B8F9BF0999}" dt="2022-12-15T07:43:05.673" v="2528" actId="1076"/>
          <ac:spMkLst>
            <pc:docMk/>
            <pc:sldMk cId="3484189224" sldId="397"/>
            <ac:spMk id="113" creationId="{54B9AD5B-F7F3-E425-5BE4-6A5CE8DE9195}"/>
          </ac:spMkLst>
        </pc:spChg>
        <pc:spChg chg="mod">
          <ac:chgData name="Tomasz Krawczyk" userId="f5260e31-fabe-4caf-8a56-f0962cfbba40" providerId="ADAL" clId="{BB73A231-1907-4A2D-8963-06B8F9BF0999}" dt="2022-12-15T07:43:05.673" v="2528" actId="1076"/>
          <ac:spMkLst>
            <pc:docMk/>
            <pc:sldMk cId="3484189224" sldId="397"/>
            <ac:spMk id="114" creationId="{11015E99-A263-7345-BD89-75CE2B904A2F}"/>
          </ac:spMkLst>
        </pc:spChg>
        <pc:spChg chg="mod">
          <ac:chgData name="Tomasz Krawczyk" userId="f5260e31-fabe-4caf-8a56-f0962cfbba40" providerId="ADAL" clId="{BB73A231-1907-4A2D-8963-06B8F9BF0999}" dt="2022-12-15T07:43:05.673" v="2528" actId="1076"/>
          <ac:spMkLst>
            <pc:docMk/>
            <pc:sldMk cId="3484189224" sldId="397"/>
            <ac:spMk id="116" creationId="{91CC8808-B596-E7F9-9838-D9D22F05AAB1}"/>
          </ac:spMkLst>
        </pc:spChg>
        <pc:spChg chg="mod">
          <ac:chgData name="Tomasz Krawczyk" userId="f5260e31-fabe-4caf-8a56-f0962cfbba40" providerId="ADAL" clId="{BB73A231-1907-4A2D-8963-06B8F9BF0999}" dt="2022-12-15T07:43:05.673" v="2528" actId="1076"/>
          <ac:spMkLst>
            <pc:docMk/>
            <pc:sldMk cId="3484189224" sldId="397"/>
            <ac:spMk id="117" creationId="{5D497861-5A0D-C40D-4445-C8F1FADF1B10}"/>
          </ac:spMkLst>
        </pc:spChg>
        <pc:spChg chg="mod">
          <ac:chgData name="Tomasz Krawczyk" userId="f5260e31-fabe-4caf-8a56-f0962cfbba40" providerId="ADAL" clId="{BB73A231-1907-4A2D-8963-06B8F9BF0999}" dt="2022-12-15T07:43:05.673" v="2528" actId="1076"/>
          <ac:spMkLst>
            <pc:docMk/>
            <pc:sldMk cId="3484189224" sldId="397"/>
            <ac:spMk id="118" creationId="{D6227031-6499-A741-98CC-17CA458610AF}"/>
          </ac:spMkLst>
        </pc:spChg>
        <pc:spChg chg="mod">
          <ac:chgData name="Tomasz Krawczyk" userId="f5260e31-fabe-4caf-8a56-f0962cfbba40" providerId="ADAL" clId="{BB73A231-1907-4A2D-8963-06B8F9BF0999}" dt="2022-12-15T07:43:05.673" v="2528" actId="1076"/>
          <ac:spMkLst>
            <pc:docMk/>
            <pc:sldMk cId="3484189224" sldId="397"/>
            <ac:spMk id="119" creationId="{997CDE78-0C40-F4C7-E3FD-0B7747182113}"/>
          </ac:spMkLst>
        </pc:spChg>
        <pc:spChg chg="mod">
          <ac:chgData name="Tomasz Krawczyk" userId="f5260e31-fabe-4caf-8a56-f0962cfbba40" providerId="ADAL" clId="{BB73A231-1907-4A2D-8963-06B8F9BF0999}" dt="2022-12-15T07:43:05.673" v="2528" actId="1076"/>
          <ac:spMkLst>
            <pc:docMk/>
            <pc:sldMk cId="3484189224" sldId="397"/>
            <ac:spMk id="120" creationId="{B5DB7834-E42C-E834-6651-DCFD5E2FF06E}"/>
          </ac:spMkLst>
        </pc:spChg>
        <pc:spChg chg="mod">
          <ac:chgData name="Tomasz Krawczyk" userId="f5260e31-fabe-4caf-8a56-f0962cfbba40" providerId="ADAL" clId="{BB73A231-1907-4A2D-8963-06B8F9BF0999}" dt="2022-12-15T07:43:05.673" v="2528" actId="1076"/>
          <ac:spMkLst>
            <pc:docMk/>
            <pc:sldMk cId="3484189224" sldId="397"/>
            <ac:spMk id="121" creationId="{11944737-229F-9309-D85E-BC314BDD9162}"/>
          </ac:spMkLst>
        </pc:spChg>
        <pc:spChg chg="mod">
          <ac:chgData name="Tomasz Krawczyk" userId="f5260e31-fabe-4caf-8a56-f0962cfbba40" providerId="ADAL" clId="{BB73A231-1907-4A2D-8963-06B8F9BF0999}" dt="2022-12-15T07:43:05.673" v="2528" actId="1076"/>
          <ac:spMkLst>
            <pc:docMk/>
            <pc:sldMk cId="3484189224" sldId="397"/>
            <ac:spMk id="122" creationId="{45D5FF8B-1112-7B49-ADC6-486EB6C8538A}"/>
          </ac:spMkLst>
        </pc:spChg>
        <pc:spChg chg="mod">
          <ac:chgData name="Tomasz Krawczyk" userId="f5260e31-fabe-4caf-8a56-f0962cfbba40" providerId="ADAL" clId="{BB73A231-1907-4A2D-8963-06B8F9BF0999}" dt="2022-12-15T07:43:05.673" v="2528" actId="1076"/>
          <ac:spMkLst>
            <pc:docMk/>
            <pc:sldMk cId="3484189224" sldId="397"/>
            <ac:spMk id="123" creationId="{6BC5C297-F131-78E0-F5B1-6488BD75C674}"/>
          </ac:spMkLst>
        </pc:spChg>
        <pc:spChg chg="mod">
          <ac:chgData name="Tomasz Krawczyk" userId="f5260e31-fabe-4caf-8a56-f0962cfbba40" providerId="ADAL" clId="{BB73A231-1907-4A2D-8963-06B8F9BF0999}" dt="2022-12-15T07:43:05.673" v="2528" actId="1076"/>
          <ac:spMkLst>
            <pc:docMk/>
            <pc:sldMk cId="3484189224" sldId="397"/>
            <ac:spMk id="126" creationId="{E0EABAC2-6A53-0060-EA2F-F36C2900EC13}"/>
          </ac:spMkLst>
        </pc:spChg>
        <pc:spChg chg="mod">
          <ac:chgData name="Tomasz Krawczyk" userId="f5260e31-fabe-4caf-8a56-f0962cfbba40" providerId="ADAL" clId="{BB73A231-1907-4A2D-8963-06B8F9BF0999}" dt="2022-12-15T07:43:05.673" v="2528" actId="1076"/>
          <ac:spMkLst>
            <pc:docMk/>
            <pc:sldMk cId="3484189224" sldId="397"/>
            <ac:spMk id="130" creationId="{EFA49663-6CEF-F3A6-E54F-D7E10F52BFFB}"/>
          </ac:spMkLst>
        </pc:spChg>
        <pc:spChg chg="add mod">
          <ac:chgData name="Tomasz Krawczyk" userId="f5260e31-fabe-4caf-8a56-f0962cfbba40" providerId="ADAL" clId="{BB73A231-1907-4A2D-8963-06B8F9BF0999}" dt="2022-12-10T14:06:50.938" v="334" actId="108"/>
          <ac:spMkLst>
            <pc:docMk/>
            <pc:sldMk cId="3484189224" sldId="397"/>
            <ac:spMk id="132" creationId="{9874D96D-C86B-AD28-DC93-90D5AB99EBBF}"/>
          </ac:spMkLst>
        </pc:spChg>
        <pc:spChg chg="mod">
          <ac:chgData name="Tomasz Krawczyk" userId="f5260e31-fabe-4caf-8a56-f0962cfbba40" providerId="ADAL" clId="{BB73A231-1907-4A2D-8963-06B8F9BF0999}" dt="2022-12-15T07:43:05.673" v="2528" actId="1076"/>
          <ac:spMkLst>
            <pc:docMk/>
            <pc:sldMk cId="3484189224" sldId="397"/>
            <ac:spMk id="134" creationId="{06D1632A-8DB6-F4A4-B97F-32629F3EA769}"/>
          </ac:spMkLst>
        </pc:spChg>
        <pc:spChg chg="add mod">
          <ac:chgData name="Tomasz Krawczyk" userId="f5260e31-fabe-4caf-8a56-f0962cfbba40" providerId="ADAL" clId="{BB73A231-1907-4A2D-8963-06B8F9BF0999}" dt="2022-12-15T07:43:05.673" v="2528" actId="1076"/>
          <ac:spMkLst>
            <pc:docMk/>
            <pc:sldMk cId="3484189224" sldId="397"/>
            <ac:spMk id="136" creationId="{FA97EDC3-8573-D4B8-038C-FA34A6C87DA6}"/>
          </ac:spMkLst>
        </pc:spChg>
        <pc:spChg chg="add del mod">
          <ac:chgData name="Tomasz Krawczyk" userId="f5260e31-fabe-4caf-8a56-f0962cfbba40" providerId="ADAL" clId="{BB73A231-1907-4A2D-8963-06B8F9BF0999}" dt="2022-12-10T14:05:35.317" v="323" actId="478"/>
          <ac:spMkLst>
            <pc:docMk/>
            <pc:sldMk cId="3484189224" sldId="397"/>
            <ac:spMk id="138" creationId="{6E038C8B-573E-6A05-72B8-F5FE1772D822}"/>
          </ac:spMkLst>
        </pc:spChg>
        <pc:grpChg chg="add del mod">
          <ac:chgData name="Tomasz Krawczyk" userId="f5260e31-fabe-4caf-8a56-f0962cfbba40" providerId="ADAL" clId="{BB73A231-1907-4A2D-8963-06B8F9BF0999}" dt="2022-12-10T14:05:13.910" v="319"/>
          <ac:grpSpMkLst>
            <pc:docMk/>
            <pc:sldMk cId="3484189224" sldId="397"/>
            <ac:grpSpMk id="3" creationId="{360B9116-367D-21F6-04F7-6F644F579DA8}"/>
          </ac:grpSpMkLst>
        </pc:grpChg>
        <pc:grpChg chg="add del mod">
          <ac:chgData name="Tomasz Krawczyk" userId="f5260e31-fabe-4caf-8a56-f0962cfbba40" providerId="ADAL" clId="{BB73A231-1907-4A2D-8963-06B8F9BF0999}" dt="2022-12-10T14:05:13.910" v="319"/>
          <ac:grpSpMkLst>
            <pc:docMk/>
            <pc:sldMk cId="3484189224" sldId="397"/>
            <ac:grpSpMk id="10" creationId="{A5C54D50-83C0-A453-B27F-14736CFF8785}"/>
          </ac:grpSpMkLst>
        </pc:grpChg>
        <pc:grpChg chg="mod">
          <ac:chgData name="Tomasz Krawczyk" userId="f5260e31-fabe-4caf-8a56-f0962cfbba40" providerId="ADAL" clId="{BB73A231-1907-4A2D-8963-06B8F9BF0999}" dt="2022-12-10T14:05:03.527" v="314"/>
          <ac:grpSpMkLst>
            <pc:docMk/>
            <pc:sldMk cId="3484189224" sldId="397"/>
            <ac:grpSpMk id="15" creationId="{F9C5A3A8-D863-C44E-7FE9-459946FCBFB0}"/>
          </ac:grpSpMkLst>
        </pc:grpChg>
        <pc:grpChg chg="add del mod">
          <ac:chgData name="Tomasz Krawczyk" userId="f5260e31-fabe-4caf-8a56-f0962cfbba40" providerId="ADAL" clId="{BB73A231-1907-4A2D-8963-06B8F9BF0999}" dt="2022-12-10T14:05:13.910" v="319"/>
          <ac:grpSpMkLst>
            <pc:docMk/>
            <pc:sldMk cId="3484189224" sldId="397"/>
            <ac:grpSpMk id="26" creationId="{878E598F-25D7-E897-D679-F56E26440C8D}"/>
          </ac:grpSpMkLst>
        </pc:grpChg>
        <pc:grpChg chg="mod">
          <ac:chgData name="Tomasz Krawczyk" userId="f5260e31-fabe-4caf-8a56-f0962cfbba40" providerId="ADAL" clId="{BB73A231-1907-4A2D-8963-06B8F9BF0999}" dt="2022-12-10T14:05:03.527" v="314"/>
          <ac:grpSpMkLst>
            <pc:docMk/>
            <pc:sldMk cId="3484189224" sldId="397"/>
            <ac:grpSpMk id="29" creationId="{4290E6A4-D18D-E1AB-444A-FC1A35086054}"/>
          </ac:grpSpMkLst>
        </pc:grpChg>
        <pc:grpChg chg="add del mod">
          <ac:chgData name="Tomasz Krawczyk" userId="f5260e31-fabe-4caf-8a56-f0962cfbba40" providerId="ADAL" clId="{BB73A231-1907-4A2D-8963-06B8F9BF0999}" dt="2022-12-10T14:05:13.910" v="319"/>
          <ac:grpSpMkLst>
            <pc:docMk/>
            <pc:sldMk cId="3484189224" sldId="397"/>
            <ac:grpSpMk id="38" creationId="{E5AAD919-D1D4-3D8A-D315-4BD7D035C99F}"/>
          </ac:grpSpMkLst>
        </pc:grpChg>
        <pc:grpChg chg="mod">
          <ac:chgData name="Tomasz Krawczyk" userId="f5260e31-fabe-4caf-8a56-f0962cfbba40" providerId="ADAL" clId="{BB73A231-1907-4A2D-8963-06B8F9BF0999}" dt="2022-12-10T14:05:03.527" v="314"/>
          <ac:grpSpMkLst>
            <pc:docMk/>
            <pc:sldMk cId="3484189224" sldId="397"/>
            <ac:grpSpMk id="41" creationId="{DC9EBF67-AE9D-D866-87EC-F37E0ACB9440}"/>
          </ac:grpSpMkLst>
        </pc:grpChg>
        <pc:grpChg chg="mod">
          <ac:chgData name="Tomasz Krawczyk" userId="f5260e31-fabe-4caf-8a56-f0962cfbba40" providerId="ADAL" clId="{BB73A231-1907-4A2D-8963-06B8F9BF0999}" dt="2022-12-10T14:05:03.527" v="314"/>
          <ac:grpSpMkLst>
            <pc:docMk/>
            <pc:sldMk cId="3484189224" sldId="397"/>
            <ac:grpSpMk id="44" creationId="{F44E289C-ACEB-CDAB-E32A-E40B8B9C23B1}"/>
          </ac:grpSpMkLst>
        </pc:grpChg>
        <pc:grpChg chg="mod">
          <ac:chgData name="Tomasz Krawczyk" userId="f5260e31-fabe-4caf-8a56-f0962cfbba40" providerId="ADAL" clId="{BB73A231-1907-4A2D-8963-06B8F9BF0999}" dt="2022-12-10T14:05:03.527" v="314"/>
          <ac:grpSpMkLst>
            <pc:docMk/>
            <pc:sldMk cId="3484189224" sldId="397"/>
            <ac:grpSpMk id="48" creationId="{604C098D-DC77-AADC-25A1-7C93BEDAC5F6}"/>
          </ac:grpSpMkLst>
        </pc:grpChg>
        <pc:grpChg chg="add del mod">
          <ac:chgData name="Tomasz Krawczyk" userId="f5260e31-fabe-4caf-8a56-f0962cfbba40" providerId="ADAL" clId="{BB73A231-1907-4A2D-8963-06B8F9BF0999}" dt="2022-12-10T14:05:13.910" v="319"/>
          <ac:grpSpMkLst>
            <pc:docMk/>
            <pc:sldMk cId="3484189224" sldId="397"/>
            <ac:grpSpMk id="57" creationId="{763F770C-D581-F7B2-3B3B-1B6CF01815CA}"/>
          </ac:grpSpMkLst>
        </pc:grpChg>
        <pc:grpChg chg="add del mod">
          <ac:chgData name="Tomasz Krawczyk" userId="f5260e31-fabe-4caf-8a56-f0962cfbba40" providerId="ADAL" clId="{BB73A231-1907-4A2D-8963-06B8F9BF0999}" dt="2022-12-10T14:05:13.910" v="319"/>
          <ac:grpSpMkLst>
            <pc:docMk/>
            <pc:sldMk cId="3484189224" sldId="397"/>
            <ac:grpSpMk id="66" creationId="{3E74FD76-E3E9-E999-F001-6B5BD2529687}"/>
          </ac:grpSpMkLst>
        </pc:grpChg>
        <pc:grpChg chg="add mod">
          <ac:chgData name="Tomasz Krawczyk" userId="f5260e31-fabe-4caf-8a56-f0962cfbba40" providerId="ADAL" clId="{BB73A231-1907-4A2D-8963-06B8F9BF0999}" dt="2022-12-15T07:43:05.673" v="2528" actId="1076"/>
          <ac:grpSpMkLst>
            <pc:docMk/>
            <pc:sldMk cId="3484189224" sldId="397"/>
            <ac:grpSpMk id="70" creationId="{15219CEC-8FE9-DB48-F9C6-6DE33B86D771}"/>
          </ac:grpSpMkLst>
        </pc:grpChg>
        <pc:grpChg chg="add mod">
          <ac:chgData name="Tomasz Krawczyk" userId="f5260e31-fabe-4caf-8a56-f0962cfbba40" providerId="ADAL" clId="{BB73A231-1907-4A2D-8963-06B8F9BF0999}" dt="2022-12-15T07:43:05.673" v="2528" actId="1076"/>
          <ac:grpSpMkLst>
            <pc:docMk/>
            <pc:sldMk cId="3484189224" sldId="397"/>
            <ac:grpSpMk id="77" creationId="{24C4C695-FEA4-06A8-B7A4-D45EC335C936}"/>
          </ac:grpSpMkLst>
        </pc:grpChg>
        <pc:grpChg chg="mod">
          <ac:chgData name="Tomasz Krawczyk" userId="f5260e31-fabe-4caf-8a56-f0962cfbba40" providerId="ADAL" clId="{BB73A231-1907-4A2D-8963-06B8F9BF0999}" dt="2022-12-15T07:43:05.673" v="2528" actId="1076"/>
          <ac:grpSpMkLst>
            <pc:docMk/>
            <pc:sldMk cId="3484189224" sldId="397"/>
            <ac:grpSpMk id="82" creationId="{448EF9FE-02C4-DAF5-FEB9-BFB86043D077}"/>
          </ac:grpSpMkLst>
        </pc:grpChg>
        <pc:grpChg chg="add mod">
          <ac:chgData name="Tomasz Krawczyk" userId="f5260e31-fabe-4caf-8a56-f0962cfbba40" providerId="ADAL" clId="{BB73A231-1907-4A2D-8963-06B8F9BF0999}" dt="2022-12-15T07:43:05.673" v="2528" actId="1076"/>
          <ac:grpSpMkLst>
            <pc:docMk/>
            <pc:sldMk cId="3484189224" sldId="397"/>
            <ac:grpSpMk id="93" creationId="{C634496B-E7FA-5ADB-5EEE-A772E2CEF37B}"/>
          </ac:grpSpMkLst>
        </pc:grpChg>
        <pc:grpChg chg="mod">
          <ac:chgData name="Tomasz Krawczyk" userId="f5260e31-fabe-4caf-8a56-f0962cfbba40" providerId="ADAL" clId="{BB73A231-1907-4A2D-8963-06B8F9BF0999}" dt="2022-12-15T07:43:05.673" v="2528" actId="1076"/>
          <ac:grpSpMkLst>
            <pc:docMk/>
            <pc:sldMk cId="3484189224" sldId="397"/>
            <ac:grpSpMk id="96" creationId="{C797274A-1F73-29BF-2D37-507DB55A9166}"/>
          </ac:grpSpMkLst>
        </pc:grpChg>
        <pc:grpChg chg="add mod">
          <ac:chgData name="Tomasz Krawczyk" userId="f5260e31-fabe-4caf-8a56-f0962cfbba40" providerId="ADAL" clId="{BB73A231-1907-4A2D-8963-06B8F9BF0999}" dt="2022-12-15T07:43:05.673" v="2528" actId="1076"/>
          <ac:grpSpMkLst>
            <pc:docMk/>
            <pc:sldMk cId="3484189224" sldId="397"/>
            <ac:grpSpMk id="105" creationId="{AA6F09DE-4BD9-212F-09B1-0731608C8913}"/>
          </ac:grpSpMkLst>
        </pc:grpChg>
        <pc:grpChg chg="mod">
          <ac:chgData name="Tomasz Krawczyk" userId="f5260e31-fabe-4caf-8a56-f0962cfbba40" providerId="ADAL" clId="{BB73A231-1907-4A2D-8963-06B8F9BF0999}" dt="2022-12-15T07:43:05.673" v="2528" actId="1076"/>
          <ac:grpSpMkLst>
            <pc:docMk/>
            <pc:sldMk cId="3484189224" sldId="397"/>
            <ac:grpSpMk id="108" creationId="{D2A46339-25C1-6F20-0089-BBDE5BCA1471}"/>
          </ac:grpSpMkLst>
        </pc:grpChg>
        <pc:grpChg chg="mod">
          <ac:chgData name="Tomasz Krawczyk" userId="f5260e31-fabe-4caf-8a56-f0962cfbba40" providerId="ADAL" clId="{BB73A231-1907-4A2D-8963-06B8F9BF0999}" dt="2022-12-15T07:43:05.673" v="2528" actId="1076"/>
          <ac:grpSpMkLst>
            <pc:docMk/>
            <pc:sldMk cId="3484189224" sldId="397"/>
            <ac:grpSpMk id="111" creationId="{D17D678A-6DF6-13DF-BAA5-C53FF9FC33F9}"/>
          </ac:grpSpMkLst>
        </pc:grpChg>
        <pc:grpChg chg="mod">
          <ac:chgData name="Tomasz Krawczyk" userId="f5260e31-fabe-4caf-8a56-f0962cfbba40" providerId="ADAL" clId="{BB73A231-1907-4A2D-8963-06B8F9BF0999}" dt="2022-12-15T07:43:05.673" v="2528" actId="1076"/>
          <ac:grpSpMkLst>
            <pc:docMk/>
            <pc:sldMk cId="3484189224" sldId="397"/>
            <ac:grpSpMk id="115" creationId="{F0B09043-AF2D-5DD2-0694-1B5E79C4C0C5}"/>
          </ac:grpSpMkLst>
        </pc:grpChg>
        <pc:grpChg chg="add mod">
          <ac:chgData name="Tomasz Krawczyk" userId="f5260e31-fabe-4caf-8a56-f0962cfbba40" providerId="ADAL" clId="{BB73A231-1907-4A2D-8963-06B8F9BF0999}" dt="2022-12-15T07:43:05.673" v="2528" actId="1076"/>
          <ac:grpSpMkLst>
            <pc:docMk/>
            <pc:sldMk cId="3484189224" sldId="397"/>
            <ac:grpSpMk id="124" creationId="{7AC06D47-F9E2-ED70-EDF8-8DAEF77F4DF2}"/>
          </ac:grpSpMkLst>
        </pc:grpChg>
        <pc:grpChg chg="add mod">
          <ac:chgData name="Tomasz Krawczyk" userId="f5260e31-fabe-4caf-8a56-f0962cfbba40" providerId="ADAL" clId="{BB73A231-1907-4A2D-8963-06B8F9BF0999}" dt="2022-12-15T07:43:05.673" v="2528" actId="1076"/>
          <ac:grpSpMkLst>
            <pc:docMk/>
            <pc:sldMk cId="3484189224" sldId="397"/>
            <ac:grpSpMk id="133" creationId="{4564F206-B611-107A-3F7F-21E3475FEFAB}"/>
          </ac:grpSpMkLst>
        </pc:grpChg>
        <pc:grpChg chg="add mod">
          <ac:chgData name="Tomasz Krawczyk" userId="f5260e31-fabe-4caf-8a56-f0962cfbba40" providerId="ADAL" clId="{BB73A231-1907-4A2D-8963-06B8F9BF0999}" dt="2022-12-15T07:43:05.673" v="2528" actId="1076"/>
          <ac:grpSpMkLst>
            <pc:docMk/>
            <pc:sldMk cId="3484189224" sldId="397"/>
            <ac:grpSpMk id="139" creationId="{64553A48-063C-7E95-E69C-FD81EE1A5E94}"/>
          </ac:grpSpMkLst>
        </pc:grpChg>
        <pc:picChg chg="mod">
          <ac:chgData name="Tomasz Krawczyk" userId="f5260e31-fabe-4caf-8a56-f0962cfbba40" providerId="ADAL" clId="{BB73A231-1907-4A2D-8963-06B8F9BF0999}" dt="2022-12-10T14:05:03.527" v="314"/>
          <ac:picMkLst>
            <pc:docMk/>
            <pc:sldMk cId="3484189224" sldId="397"/>
            <ac:picMk id="7" creationId="{A36DBFD4-3037-F4DF-E1C0-9D319B32B77C}"/>
          </ac:picMkLst>
        </pc:picChg>
        <pc:picChg chg="mod">
          <ac:chgData name="Tomasz Krawczyk" userId="f5260e31-fabe-4caf-8a56-f0962cfbba40" providerId="ADAL" clId="{BB73A231-1907-4A2D-8963-06B8F9BF0999}" dt="2022-12-10T14:05:03.527" v="314"/>
          <ac:picMkLst>
            <pc:docMk/>
            <pc:sldMk cId="3484189224" sldId="397"/>
            <ac:picMk id="9" creationId="{63C7E6D0-DC9D-5A46-3479-2D47FE2C3328}"/>
          </ac:picMkLst>
        </pc:picChg>
        <pc:picChg chg="mod">
          <ac:chgData name="Tomasz Krawczyk" userId="f5260e31-fabe-4caf-8a56-f0962cfbba40" providerId="ADAL" clId="{BB73A231-1907-4A2D-8963-06B8F9BF0999}" dt="2022-12-10T14:05:03.527" v="314"/>
          <ac:picMkLst>
            <pc:docMk/>
            <pc:sldMk cId="3484189224" sldId="397"/>
            <ac:picMk id="13" creationId="{2154A161-F42A-A47B-88D3-1D163980A081}"/>
          </ac:picMkLst>
        </pc:picChg>
        <pc:picChg chg="mod">
          <ac:chgData name="Tomasz Krawczyk" userId="f5260e31-fabe-4caf-8a56-f0962cfbba40" providerId="ADAL" clId="{BB73A231-1907-4A2D-8963-06B8F9BF0999}" dt="2022-12-10T14:05:03.527" v="314"/>
          <ac:picMkLst>
            <pc:docMk/>
            <pc:sldMk cId="3484189224" sldId="397"/>
            <ac:picMk id="14" creationId="{FC9BF2AE-C342-2F95-6038-F96DACAE6942}"/>
          </ac:picMkLst>
        </pc:picChg>
        <pc:picChg chg="mod">
          <ac:chgData name="Tomasz Krawczyk" userId="f5260e31-fabe-4caf-8a56-f0962cfbba40" providerId="ADAL" clId="{BB73A231-1907-4A2D-8963-06B8F9BF0999}" dt="2022-12-10T14:05:03.527" v="314"/>
          <ac:picMkLst>
            <pc:docMk/>
            <pc:sldMk cId="3484189224" sldId="397"/>
            <ac:picMk id="60" creationId="{2CC0C970-764E-2F56-881C-2FECBABBED72}"/>
          </ac:picMkLst>
        </pc:picChg>
        <pc:picChg chg="mod">
          <ac:chgData name="Tomasz Krawczyk" userId="f5260e31-fabe-4caf-8a56-f0962cfbba40" providerId="ADAL" clId="{BB73A231-1907-4A2D-8963-06B8F9BF0999}" dt="2022-12-10T14:05:03.527" v="314"/>
          <ac:picMkLst>
            <pc:docMk/>
            <pc:sldMk cId="3484189224" sldId="397"/>
            <ac:picMk id="61" creationId="{4A971484-5917-7428-5456-4547F096351F}"/>
          </ac:picMkLst>
        </pc:picChg>
        <pc:picChg chg="mod">
          <ac:chgData name="Tomasz Krawczyk" userId="f5260e31-fabe-4caf-8a56-f0962cfbba40" providerId="ADAL" clId="{BB73A231-1907-4A2D-8963-06B8F9BF0999}" dt="2022-12-10T14:05:03.527" v="314"/>
          <ac:picMkLst>
            <pc:docMk/>
            <pc:sldMk cId="3484189224" sldId="397"/>
            <ac:picMk id="62" creationId="{7D7A55ED-C84E-9656-FF51-E5FD0E431A3A}"/>
          </ac:picMkLst>
        </pc:picChg>
        <pc:picChg chg="mod">
          <ac:chgData name="Tomasz Krawczyk" userId="f5260e31-fabe-4caf-8a56-f0962cfbba40" providerId="ADAL" clId="{BB73A231-1907-4A2D-8963-06B8F9BF0999}" dt="2022-12-10T14:05:03.527" v="314"/>
          <ac:picMkLst>
            <pc:docMk/>
            <pc:sldMk cId="3484189224" sldId="397"/>
            <ac:picMk id="64" creationId="{FFB29A63-C434-AC48-A72F-1FAF8955210D}"/>
          </ac:picMkLst>
        </pc:picChg>
        <pc:picChg chg="mod">
          <ac:chgData name="Tomasz Krawczyk" userId="f5260e31-fabe-4caf-8a56-f0962cfbba40" providerId="ADAL" clId="{BB73A231-1907-4A2D-8963-06B8F9BF0999}" dt="2022-12-10T14:05:03.527" v="314"/>
          <ac:picMkLst>
            <pc:docMk/>
            <pc:sldMk cId="3484189224" sldId="397"/>
            <ac:picMk id="68" creationId="{DD1A39AA-C7CE-AB3B-F030-44FCA3FB6D37}"/>
          </ac:picMkLst>
        </pc:picChg>
        <pc:picChg chg="mod">
          <ac:chgData name="Tomasz Krawczyk" userId="f5260e31-fabe-4caf-8a56-f0962cfbba40" providerId="ADAL" clId="{BB73A231-1907-4A2D-8963-06B8F9BF0999}" dt="2022-12-15T07:43:05.673" v="2528" actId="1076"/>
          <ac:picMkLst>
            <pc:docMk/>
            <pc:sldMk cId="3484189224" sldId="397"/>
            <ac:picMk id="74" creationId="{A5DF34CF-8EAB-FE16-1AB5-097240F82A54}"/>
          </ac:picMkLst>
        </pc:picChg>
        <pc:picChg chg="mod">
          <ac:chgData name="Tomasz Krawczyk" userId="f5260e31-fabe-4caf-8a56-f0962cfbba40" providerId="ADAL" clId="{BB73A231-1907-4A2D-8963-06B8F9BF0999}" dt="2022-12-15T07:43:05.673" v="2528" actId="1076"/>
          <ac:picMkLst>
            <pc:docMk/>
            <pc:sldMk cId="3484189224" sldId="397"/>
            <ac:picMk id="76" creationId="{2CC0AE1E-3C2D-1489-ACBE-0792A367353B}"/>
          </ac:picMkLst>
        </pc:picChg>
        <pc:picChg chg="mod">
          <ac:chgData name="Tomasz Krawczyk" userId="f5260e31-fabe-4caf-8a56-f0962cfbba40" providerId="ADAL" clId="{BB73A231-1907-4A2D-8963-06B8F9BF0999}" dt="2022-12-15T07:43:05.673" v="2528" actId="1076"/>
          <ac:picMkLst>
            <pc:docMk/>
            <pc:sldMk cId="3484189224" sldId="397"/>
            <ac:picMk id="80" creationId="{9D27112C-5607-913D-1AC6-DEB8620D2487}"/>
          </ac:picMkLst>
        </pc:picChg>
        <pc:picChg chg="mod">
          <ac:chgData name="Tomasz Krawczyk" userId="f5260e31-fabe-4caf-8a56-f0962cfbba40" providerId="ADAL" clId="{BB73A231-1907-4A2D-8963-06B8F9BF0999}" dt="2022-12-15T07:43:05.673" v="2528" actId="1076"/>
          <ac:picMkLst>
            <pc:docMk/>
            <pc:sldMk cId="3484189224" sldId="397"/>
            <ac:picMk id="81" creationId="{F26229F7-208B-C604-1F40-8C8DB485F523}"/>
          </ac:picMkLst>
        </pc:picChg>
        <pc:picChg chg="mod">
          <ac:chgData name="Tomasz Krawczyk" userId="f5260e31-fabe-4caf-8a56-f0962cfbba40" providerId="ADAL" clId="{BB73A231-1907-4A2D-8963-06B8F9BF0999}" dt="2022-12-15T07:43:05.673" v="2528" actId="1076"/>
          <ac:picMkLst>
            <pc:docMk/>
            <pc:sldMk cId="3484189224" sldId="397"/>
            <ac:picMk id="127" creationId="{5D748574-C2AB-CB4A-FE33-1B09EF6D2B1E}"/>
          </ac:picMkLst>
        </pc:picChg>
        <pc:picChg chg="mod">
          <ac:chgData name="Tomasz Krawczyk" userId="f5260e31-fabe-4caf-8a56-f0962cfbba40" providerId="ADAL" clId="{BB73A231-1907-4A2D-8963-06B8F9BF0999}" dt="2022-12-15T07:43:05.673" v="2528" actId="1076"/>
          <ac:picMkLst>
            <pc:docMk/>
            <pc:sldMk cId="3484189224" sldId="397"/>
            <ac:picMk id="128" creationId="{E4DD41FE-7092-AE26-7B59-F668B0249C90}"/>
          </ac:picMkLst>
        </pc:picChg>
        <pc:picChg chg="mod">
          <ac:chgData name="Tomasz Krawczyk" userId="f5260e31-fabe-4caf-8a56-f0962cfbba40" providerId="ADAL" clId="{BB73A231-1907-4A2D-8963-06B8F9BF0999}" dt="2022-12-15T07:43:05.673" v="2528" actId="1076"/>
          <ac:picMkLst>
            <pc:docMk/>
            <pc:sldMk cId="3484189224" sldId="397"/>
            <ac:picMk id="129" creationId="{398D3F1B-342D-9E30-5D44-85008E728266}"/>
          </ac:picMkLst>
        </pc:picChg>
        <pc:picChg chg="mod">
          <ac:chgData name="Tomasz Krawczyk" userId="f5260e31-fabe-4caf-8a56-f0962cfbba40" providerId="ADAL" clId="{BB73A231-1907-4A2D-8963-06B8F9BF0999}" dt="2022-12-15T07:43:05.673" v="2528" actId="1076"/>
          <ac:picMkLst>
            <pc:docMk/>
            <pc:sldMk cId="3484189224" sldId="397"/>
            <ac:picMk id="131" creationId="{563AC7E1-4F15-BA0A-ABDF-37831246C693}"/>
          </ac:picMkLst>
        </pc:picChg>
        <pc:picChg chg="mod">
          <ac:chgData name="Tomasz Krawczyk" userId="f5260e31-fabe-4caf-8a56-f0962cfbba40" providerId="ADAL" clId="{BB73A231-1907-4A2D-8963-06B8F9BF0999}" dt="2022-12-15T07:43:05.673" v="2528" actId="1076"/>
          <ac:picMkLst>
            <pc:docMk/>
            <pc:sldMk cId="3484189224" sldId="397"/>
            <ac:picMk id="135" creationId="{BD446996-87D5-EE41-CC90-4A604649CFF3}"/>
          </ac:picMkLst>
        </pc:picChg>
        <pc:cxnChg chg="mod">
          <ac:chgData name="Tomasz Krawczyk" userId="f5260e31-fabe-4caf-8a56-f0962cfbba40" providerId="ADAL" clId="{BB73A231-1907-4A2D-8963-06B8F9BF0999}" dt="2022-12-10T14:05:03.527" v="314"/>
          <ac:cxnSpMkLst>
            <pc:docMk/>
            <pc:sldMk cId="3484189224" sldId="397"/>
            <ac:cxnSpMk id="58" creationId="{3249CB71-0E31-FD0E-4EDA-F65EB8FDA1B7}"/>
          </ac:cxnSpMkLst>
        </pc:cxnChg>
        <pc:cxnChg chg="mod">
          <ac:chgData name="Tomasz Krawczyk" userId="f5260e31-fabe-4caf-8a56-f0962cfbba40" providerId="ADAL" clId="{BB73A231-1907-4A2D-8963-06B8F9BF0999}" dt="2022-12-15T07:43:05.673" v="2528" actId="1076"/>
          <ac:cxnSpMkLst>
            <pc:docMk/>
            <pc:sldMk cId="3484189224" sldId="397"/>
            <ac:cxnSpMk id="125" creationId="{556E8476-52F5-A67F-086E-63341953CA0D}"/>
          </ac:cxnSpMkLst>
        </pc:cxnChg>
      </pc:sldChg>
      <pc:sldChg chg="addSp delSp modSp new mod modAnim">
        <pc:chgData name="Tomasz Krawczyk" userId="f5260e31-fabe-4caf-8a56-f0962cfbba40" providerId="ADAL" clId="{BB73A231-1907-4A2D-8963-06B8F9BF0999}" dt="2022-12-11T17:45:19.909" v="922"/>
        <pc:sldMkLst>
          <pc:docMk/>
          <pc:sldMk cId="3048526269" sldId="398"/>
        </pc:sldMkLst>
        <pc:spChg chg="mod">
          <ac:chgData name="Tomasz Krawczyk" userId="f5260e31-fabe-4caf-8a56-f0962cfbba40" providerId="ADAL" clId="{BB73A231-1907-4A2D-8963-06B8F9BF0999}" dt="2022-12-11T17:45:19.909" v="922"/>
          <ac:spMkLst>
            <pc:docMk/>
            <pc:sldMk cId="3048526269" sldId="398"/>
            <ac:spMk id="2" creationId="{3F0DD1D7-3943-FC64-7957-5204D18DAEBB}"/>
          </ac:spMkLst>
        </pc:spChg>
        <pc:spChg chg="add del">
          <ac:chgData name="Tomasz Krawczyk" userId="f5260e31-fabe-4caf-8a56-f0962cfbba40" providerId="ADAL" clId="{BB73A231-1907-4A2D-8963-06B8F9BF0999}" dt="2022-12-10T14:11:12.083" v="339" actId="22"/>
          <ac:spMkLst>
            <pc:docMk/>
            <pc:sldMk cId="3048526269" sldId="398"/>
            <ac:spMk id="4" creationId="{BC7994B9-A72A-D1A1-5392-0C01C4BC9D98}"/>
          </ac:spMkLst>
        </pc:spChg>
        <pc:spChg chg="add del">
          <ac:chgData name="Tomasz Krawczyk" userId="f5260e31-fabe-4caf-8a56-f0962cfbba40" providerId="ADAL" clId="{BB73A231-1907-4A2D-8963-06B8F9BF0999}" dt="2022-12-10T14:11:24.669" v="341" actId="22"/>
          <ac:spMkLst>
            <pc:docMk/>
            <pc:sldMk cId="3048526269" sldId="398"/>
            <ac:spMk id="6" creationId="{4B865AD4-5448-E5B0-693B-3000B8359906}"/>
          </ac:spMkLst>
        </pc:spChg>
        <pc:spChg chg="add del">
          <ac:chgData name="Tomasz Krawczyk" userId="f5260e31-fabe-4caf-8a56-f0962cfbba40" providerId="ADAL" clId="{BB73A231-1907-4A2D-8963-06B8F9BF0999}" dt="2022-12-10T14:11:31.065" v="349" actId="22"/>
          <ac:spMkLst>
            <pc:docMk/>
            <pc:sldMk cId="3048526269" sldId="398"/>
            <ac:spMk id="8" creationId="{6CC8B82B-F314-ED77-6CAE-62B3D1A0C69A}"/>
          </ac:spMkLst>
        </pc:spChg>
        <pc:spChg chg="add mod">
          <ac:chgData name="Tomasz Krawczyk" userId="f5260e31-fabe-4caf-8a56-f0962cfbba40" providerId="ADAL" clId="{BB73A231-1907-4A2D-8963-06B8F9BF0999}" dt="2022-12-10T14:24:13.525" v="637" actId="20577"/>
          <ac:spMkLst>
            <pc:docMk/>
            <pc:sldMk cId="3048526269" sldId="398"/>
            <ac:spMk id="10" creationId="{501F724D-8FCC-0772-E03D-54A5CC3EBD72}"/>
          </ac:spMkLst>
        </pc:spChg>
        <pc:spChg chg="add del mod">
          <ac:chgData name="Tomasz Krawczyk" userId="f5260e31-fabe-4caf-8a56-f0962cfbba40" providerId="ADAL" clId="{BB73A231-1907-4A2D-8963-06B8F9BF0999}" dt="2022-12-10T14:15:27.624" v="610"/>
          <ac:spMkLst>
            <pc:docMk/>
            <pc:sldMk cId="3048526269" sldId="398"/>
            <ac:spMk id="11" creationId="{493C8A74-3E05-F916-4AA5-8A313B6807B9}"/>
          </ac:spMkLst>
        </pc:spChg>
        <pc:spChg chg="add del mod">
          <ac:chgData name="Tomasz Krawczyk" userId="f5260e31-fabe-4caf-8a56-f0962cfbba40" providerId="ADAL" clId="{BB73A231-1907-4A2D-8963-06B8F9BF0999}" dt="2022-12-10T14:16:03.002" v="617"/>
          <ac:spMkLst>
            <pc:docMk/>
            <pc:sldMk cId="3048526269" sldId="398"/>
            <ac:spMk id="14" creationId="{59F168DC-A752-8531-0E2F-E23018A205D9}"/>
          </ac:spMkLst>
        </pc:spChg>
        <pc:spChg chg="add del mod">
          <ac:chgData name="Tomasz Krawczyk" userId="f5260e31-fabe-4caf-8a56-f0962cfbba40" providerId="ADAL" clId="{BB73A231-1907-4A2D-8963-06B8F9BF0999}" dt="2022-12-10T14:22:33.470" v="623" actId="478"/>
          <ac:spMkLst>
            <pc:docMk/>
            <pc:sldMk cId="3048526269" sldId="398"/>
            <ac:spMk id="17" creationId="{A4ED214E-EFF1-6616-2E3F-3E438EA2CDF6}"/>
          </ac:spMkLst>
        </pc:spChg>
        <pc:spChg chg="add del mod">
          <ac:chgData name="Tomasz Krawczyk" userId="f5260e31-fabe-4caf-8a56-f0962cfbba40" providerId="ADAL" clId="{BB73A231-1907-4A2D-8963-06B8F9BF0999}" dt="2022-12-10T14:22:35.541" v="625"/>
          <ac:spMkLst>
            <pc:docMk/>
            <pc:sldMk cId="3048526269" sldId="398"/>
            <ac:spMk id="20" creationId="{8D3E187C-A41D-4F53-A78F-7BAC95967C53}"/>
          </ac:spMkLst>
        </pc:spChg>
        <pc:spChg chg="mod">
          <ac:chgData name="Tomasz Krawczyk" userId="f5260e31-fabe-4caf-8a56-f0962cfbba40" providerId="ADAL" clId="{BB73A231-1907-4A2D-8963-06B8F9BF0999}" dt="2022-12-10T14:22:49.821" v="626"/>
          <ac:spMkLst>
            <pc:docMk/>
            <pc:sldMk cId="3048526269" sldId="398"/>
            <ac:spMk id="24" creationId="{E9BCBFE1-CA9C-9331-9EDE-0B036E49634A}"/>
          </ac:spMkLst>
        </pc:spChg>
        <pc:spChg chg="mod">
          <ac:chgData name="Tomasz Krawczyk" userId="f5260e31-fabe-4caf-8a56-f0962cfbba40" providerId="ADAL" clId="{BB73A231-1907-4A2D-8963-06B8F9BF0999}" dt="2022-12-10T14:22:49.821" v="626"/>
          <ac:spMkLst>
            <pc:docMk/>
            <pc:sldMk cId="3048526269" sldId="398"/>
            <ac:spMk id="25" creationId="{DC7C7E7B-45F6-57C3-A793-A1E112B4A0D8}"/>
          </ac:spMkLst>
        </pc:spChg>
        <pc:spChg chg="mod">
          <ac:chgData name="Tomasz Krawczyk" userId="f5260e31-fabe-4caf-8a56-f0962cfbba40" providerId="ADAL" clId="{BB73A231-1907-4A2D-8963-06B8F9BF0999}" dt="2022-12-10T14:22:49.821" v="626"/>
          <ac:spMkLst>
            <pc:docMk/>
            <pc:sldMk cId="3048526269" sldId="398"/>
            <ac:spMk id="26" creationId="{460A4C8E-AB25-A0AC-CE41-E76DCDFD2254}"/>
          </ac:spMkLst>
        </pc:spChg>
        <pc:spChg chg="mod">
          <ac:chgData name="Tomasz Krawczyk" userId="f5260e31-fabe-4caf-8a56-f0962cfbba40" providerId="ADAL" clId="{BB73A231-1907-4A2D-8963-06B8F9BF0999}" dt="2022-12-10T14:22:49.821" v="626"/>
          <ac:spMkLst>
            <pc:docMk/>
            <pc:sldMk cId="3048526269" sldId="398"/>
            <ac:spMk id="27" creationId="{13C88CDF-C872-C6FD-75CB-49872CDDD81E}"/>
          </ac:spMkLst>
        </pc:spChg>
        <pc:spChg chg="mod">
          <ac:chgData name="Tomasz Krawczyk" userId="f5260e31-fabe-4caf-8a56-f0962cfbba40" providerId="ADAL" clId="{BB73A231-1907-4A2D-8963-06B8F9BF0999}" dt="2022-12-10T14:22:49.821" v="626"/>
          <ac:spMkLst>
            <pc:docMk/>
            <pc:sldMk cId="3048526269" sldId="398"/>
            <ac:spMk id="28" creationId="{8B5ACA15-E1AB-15DA-2E79-00E8DEDE99BE}"/>
          </ac:spMkLst>
        </pc:spChg>
        <pc:spChg chg="mod">
          <ac:chgData name="Tomasz Krawczyk" userId="f5260e31-fabe-4caf-8a56-f0962cfbba40" providerId="ADAL" clId="{BB73A231-1907-4A2D-8963-06B8F9BF0999}" dt="2022-12-10T14:22:49.821" v="626"/>
          <ac:spMkLst>
            <pc:docMk/>
            <pc:sldMk cId="3048526269" sldId="398"/>
            <ac:spMk id="29" creationId="{19DFC03E-2849-13C5-36E5-D14DE9AE4715}"/>
          </ac:spMkLst>
        </pc:spChg>
        <pc:spChg chg="mod">
          <ac:chgData name="Tomasz Krawczyk" userId="f5260e31-fabe-4caf-8a56-f0962cfbba40" providerId="ADAL" clId="{BB73A231-1907-4A2D-8963-06B8F9BF0999}" dt="2022-12-10T14:22:49.821" v="626"/>
          <ac:spMkLst>
            <pc:docMk/>
            <pc:sldMk cId="3048526269" sldId="398"/>
            <ac:spMk id="30" creationId="{1FB38D54-3101-4DAD-2A84-78D8F4950070}"/>
          </ac:spMkLst>
        </pc:spChg>
        <pc:spChg chg="mod">
          <ac:chgData name="Tomasz Krawczyk" userId="f5260e31-fabe-4caf-8a56-f0962cfbba40" providerId="ADAL" clId="{BB73A231-1907-4A2D-8963-06B8F9BF0999}" dt="2022-12-10T14:22:49.821" v="626"/>
          <ac:spMkLst>
            <pc:docMk/>
            <pc:sldMk cId="3048526269" sldId="398"/>
            <ac:spMk id="31" creationId="{6CD28A8D-FBF7-75C5-2FFC-706FD2990A3D}"/>
          </ac:spMkLst>
        </pc:spChg>
        <pc:spChg chg="mod">
          <ac:chgData name="Tomasz Krawczyk" userId="f5260e31-fabe-4caf-8a56-f0962cfbba40" providerId="ADAL" clId="{BB73A231-1907-4A2D-8963-06B8F9BF0999}" dt="2022-12-10T14:22:49.821" v="626"/>
          <ac:spMkLst>
            <pc:docMk/>
            <pc:sldMk cId="3048526269" sldId="398"/>
            <ac:spMk id="32" creationId="{C39B16A1-215F-1130-086B-D02948CE8404}"/>
          </ac:spMkLst>
        </pc:spChg>
        <pc:spChg chg="mod">
          <ac:chgData name="Tomasz Krawczyk" userId="f5260e31-fabe-4caf-8a56-f0962cfbba40" providerId="ADAL" clId="{BB73A231-1907-4A2D-8963-06B8F9BF0999}" dt="2022-12-10T14:22:49.821" v="626"/>
          <ac:spMkLst>
            <pc:docMk/>
            <pc:sldMk cId="3048526269" sldId="398"/>
            <ac:spMk id="33" creationId="{2212DB4F-0144-8E0B-6BD3-D8D2D06BC8A4}"/>
          </ac:spMkLst>
        </pc:spChg>
        <pc:spChg chg="mod">
          <ac:chgData name="Tomasz Krawczyk" userId="f5260e31-fabe-4caf-8a56-f0962cfbba40" providerId="ADAL" clId="{BB73A231-1907-4A2D-8963-06B8F9BF0999}" dt="2022-12-10T14:22:49.821" v="626"/>
          <ac:spMkLst>
            <pc:docMk/>
            <pc:sldMk cId="3048526269" sldId="398"/>
            <ac:spMk id="34" creationId="{FA32CB52-EAB0-60CF-3D80-C3D1528CC68D}"/>
          </ac:spMkLst>
        </pc:spChg>
        <pc:spChg chg="add del mod">
          <ac:chgData name="Tomasz Krawczyk" userId="f5260e31-fabe-4caf-8a56-f0962cfbba40" providerId="ADAL" clId="{BB73A231-1907-4A2D-8963-06B8F9BF0999}" dt="2022-12-10T14:23:04.004" v="627"/>
          <ac:spMkLst>
            <pc:docMk/>
            <pc:sldMk cId="3048526269" sldId="398"/>
            <ac:spMk id="36" creationId="{AD462723-837A-E56A-2A8E-C7EDBE20621B}"/>
          </ac:spMkLst>
        </pc:spChg>
        <pc:spChg chg="mod">
          <ac:chgData name="Tomasz Krawczyk" userId="f5260e31-fabe-4caf-8a56-f0962cfbba40" providerId="ADAL" clId="{BB73A231-1907-4A2D-8963-06B8F9BF0999}" dt="2022-12-10T14:22:49.821" v="626"/>
          <ac:spMkLst>
            <pc:docMk/>
            <pc:sldMk cId="3048526269" sldId="398"/>
            <ac:spMk id="38" creationId="{CF5E08B9-A0AE-E5A6-A85E-9E538F3AD71F}"/>
          </ac:spMkLst>
        </pc:spChg>
        <pc:spChg chg="mod">
          <ac:chgData name="Tomasz Krawczyk" userId="f5260e31-fabe-4caf-8a56-f0962cfbba40" providerId="ADAL" clId="{BB73A231-1907-4A2D-8963-06B8F9BF0999}" dt="2022-12-10T14:22:49.821" v="626"/>
          <ac:spMkLst>
            <pc:docMk/>
            <pc:sldMk cId="3048526269" sldId="398"/>
            <ac:spMk id="39" creationId="{7B4C6DC9-49A0-5413-07DA-50921C22D135}"/>
          </ac:spMkLst>
        </pc:spChg>
        <pc:spChg chg="mod">
          <ac:chgData name="Tomasz Krawczyk" userId="f5260e31-fabe-4caf-8a56-f0962cfbba40" providerId="ADAL" clId="{BB73A231-1907-4A2D-8963-06B8F9BF0999}" dt="2022-12-10T14:22:49.821" v="626"/>
          <ac:spMkLst>
            <pc:docMk/>
            <pc:sldMk cId="3048526269" sldId="398"/>
            <ac:spMk id="40" creationId="{66BE5C27-2B24-A9B1-4AF9-037FEB5EDA6A}"/>
          </ac:spMkLst>
        </pc:spChg>
        <pc:spChg chg="mod">
          <ac:chgData name="Tomasz Krawczyk" userId="f5260e31-fabe-4caf-8a56-f0962cfbba40" providerId="ADAL" clId="{BB73A231-1907-4A2D-8963-06B8F9BF0999}" dt="2022-12-10T14:22:49.821" v="626"/>
          <ac:spMkLst>
            <pc:docMk/>
            <pc:sldMk cId="3048526269" sldId="398"/>
            <ac:spMk id="41" creationId="{DC4CA725-BDD4-D16F-173C-394A54106FA0}"/>
          </ac:spMkLst>
        </pc:spChg>
        <pc:spChg chg="mod">
          <ac:chgData name="Tomasz Krawczyk" userId="f5260e31-fabe-4caf-8a56-f0962cfbba40" providerId="ADAL" clId="{BB73A231-1907-4A2D-8963-06B8F9BF0999}" dt="2022-12-10T14:22:49.821" v="626"/>
          <ac:spMkLst>
            <pc:docMk/>
            <pc:sldMk cId="3048526269" sldId="398"/>
            <ac:spMk id="42" creationId="{B7A39E60-D417-588F-1C12-C8438F36475A}"/>
          </ac:spMkLst>
        </pc:spChg>
        <pc:spChg chg="mod">
          <ac:chgData name="Tomasz Krawczyk" userId="f5260e31-fabe-4caf-8a56-f0962cfbba40" providerId="ADAL" clId="{BB73A231-1907-4A2D-8963-06B8F9BF0999}" dt="2022-12-10T14:22:49.821" v="626"/>
          <ac:spMkLst>
            <pc:docMk/>
            <pc:sldMk cId="3048526269" sldId="398"/>
            <ac:spMk id="43" creationId="{F117EEDC-7F7E-8DF9-F26C-3E767D3B96A9}"/>
          </ac:spMkLst>
        </pc:spChg>
        <pc:spChg chg="mod">
          <ac:chgData name="Tomasz Krawczyk" userId="f5260e31-fabe-4caf-8a56-f0962cfbba40" providerId="ADAL" clId="{BB73A231-1907-4A2D-8963-06B8F9BF0999}" dt="2022-12-10T14:22:49.821" v="626"/>
          <ac:spMkLst>
            <pc:docMk/>
            <pc:sldMk cId="3048526269" sldId="398"/>
            <ac:spMk id="44" creationId="{1184DE0F-167D-F037-C903-15AA032727BC}"/>
          </ac:spMkLst>
        </pc:spChg>
        <pc:spChg chg="mod">
          <ac:chgData name="Tomasz Krawczyk" userId="f5260e31-fabe-4caf-8a56-f0962cfbba40" providerId="ADAL" clId="{BB73A231-1907-4A2D-8963-06B8F9BF0999}" dt="2022-12-10T14:22:49.821" v="626"/>
          <ac:spMkLst>
            <pc:docMk/>
            <pc:sldMk cId="3048526269" sldId="398"/>
            <ac:spMk id="45" creationId="{E0D417BD-ED8F-3731-1908-D60BBD07C3F4}"/>
          </ac:spMkLst>
        </pc:spChg>
        <pc:spChg chg="mod">
          <ac:chgData name="Tomasz Krawczyk" userId="f5260e31-fabe-4caf-8a56-f0962cfbba40" providerId="ADAL" clId="{BB73A231-1907-4A2D-8963-06B8F9BF0999}" dt="2022-12-10T14:22:49.821" v="626"/>
          <ac:spMkLst>
            <pc:docMk/>
            <pc:sldMk cId="3048526269" sldId="398"/>
            <ac:spMk id="46" creationId="{9367D3FC-D9AA-1D69-E232-6A7424C8A82F}"/>
          </ac:spMkLst>
        </pc:spChg>
        <pc:spChg chg="mod">
          <ac:chgData name="Tomasz Krawczyk" userId="f5260e31-fabe-4caf-8a56-f0962cfbba40" providerId="ADAL" clId="{BB73A231-1907-4A2D-8963-06B8F9BF0999}" dt="2022-12-10T14:22:49.821" v="626"/>
          <ac:spMkLst>
            <pc:docMk/>
            <pc:sldMk cId="3048526269" sldId="398"/>
            <ac:spMk id="47" creationId="{5934CA8D-3ED7-C6FA-2B00-24BC9D5DFBBF}"/>
          </ac:spMkLst>
        </pc:spChg>
        <pc:spChg chg="mod">
          <ac:chgData name="Tomasz Krawczyk" userId="f5260e31-fabe-4caf-8a56-f0962cfbba40" providerId="ADAL" clId="{BB73A231-1907-4A2D-8963-06B8F9BF0999}" dt="2022-12-10T14:22:49.821" v="626"/>
          <ac:spMkLst>
            <pc:docMk/>
            <pc:sldMk cId="3048526269" sldId="398"/>
            <ac:spMk id="48" creationId="{16551BDD-7980-416C-3D57-A1D4CD9444EE}"/>
          </ac:spMkLst>
        </pc:spChg>
        <pc:spChg chg="add del mod">
          <ac:chgData name="Tomasz Krawczyk" userId="f5260e31-fabe-4caf-8a56-f0962cfbba40" providerId="ADAL" clId="{BB73A231-1907-4A2D-8963-06B8F9BF0999}" dt="2022-12-10T14:23:04.004" v="627"/>
          <ac:spMkLst>
            <pc:docMk/>
            <pc:sldMk cId="3048526269" sldId="398"/>
            <ac:spMk id="49" creationId="{A035F7FB-6D6B-399D-521B-9ECADE1F1D1D}"/>
          </ac:spMkLst>
        </pc:spChg>
        <pc:spChg chg="add del mod">
          <ac:chgData name="Tomasz Krawczyk" userId="f5260e31-fabe-4caf-8a56-f0962cfbba40" providerId="ADAL" clId="{BB73A231-1907-4A2D-8963-06B8F9BF0999}" dt="2022-12-10T14:23:04.004" v="627"/>
          <ac:spMkLst>
            <pc:docMk/>
            <pc:sldMk cId="3048526269" sldId="398"/>
            <ac:spMk id="50" creationId="{52317189-4E46-BCB3-D6DA-FAD0E8EBD535}"/>
          </ac:spMkLst>
        </pc:spChg>
        <pc:spChg chg="add del mod">
          <ac:chgData name="Tomasz Krawczyk" userId="f5260e31-fabe-4caf-8a56-f0962cfbba40" providerId="ADAL" clId="{BB73A231-1907-4A2D-8963-06B8F9BF0999}" dt="2022-12-10T14:23:04.004" v="627"/>
          <ac:spMkLst>
            <pc:docMk/>
            <pc:sldMk cId="3048526269" sldId="398"/>
            <ac:spMk id="51" creationId="{446447D4-474A-ED61-6103-F5C6D4E49644}"/>
          </ac:spMkLst>
        </pc:spChg>
        <pc:spChg chg="add del mod">
          <ac:chgData name="Tomasz Krawczyk" userId="f5260e31-fabe-4caf-8a56-f0962cfbba40" providerId="ADAL" clId="{BB73A231-1907-4A2D-8963-06B8F9BF0999}" dt="2022-12-10T14:23:04.004" v="627"/>
          <ac:spMkLst>
            <pc:docMk/>
            <pc:sldMk cId="3048526269" sldId="398"/>
            <ac:spMk id="52" creationId="{3DA44825-79E0-18D6-453A-F125612C456D}"/>
          </ac:spMkLst>
        </pc:spChg>
        <pc:spChg chg="mod">
          <ac:chgData name="Tomasz Krawczyk" userId="f5260e31-fabe-4caf-8a56-f0962cfbba40" providerId="ADAL" clId="{BB73A231-1907-4A2D-8963-06B8F9BF0999}" dt="2022-12-10T14:22:49.821" v="626"/>
          <ac:spMkLst>
            <pc:docMk/>
            <pc:sldMk cId="3048526269" sldId="398"/>
            <ac:spMk id="54" creationId="{746F704A-8F9D-BFC6-871A-B693C52BABF7}"/>
          </ac:spMkLst>
        </pc:spChg>
        <pc:spChg chg="mod">
          <ac:chgData name="Tomasz Krawczyk" userId="f5260e31-fabe-4caf-8a56-f0962cfbba40" providerId="ADAL" clId="{BB73A231-1907-4A2D-8963-06B8F9BF0999}" dt="2022-12-10T14:22:49.821" v="626"/>
          <ac:spMkLst>
            <pc:docMk/>
            <pc:sldMk cId="3048526269" sldId="398"/>
            <ac:spMk id="55" creationId="{5815C511-BCA4-C52B-E767-044D4BF0CBE6}"/>
          </ac:spMkLst>
        </pc:spChg>
        <pc:spChg chg="mod">
          <ac:chgData name="Tomasz Krawczyk" userId="f5260e31-fabe-4caf-8a56-f0962cfbba40" providerId="ADAL" clId="{BB73A231-1907-4A2D-8963-06B8F9BF0999}" dt="2022-12-10T14:22:49.821" v="626"/>
          <ac:spMkLst>
            <pc:docMk/>
            <pc:sldMk cId="3048526269" sldId="398"/>
            <ac:spMk id="56" creationId="{1290B6B3-CC51-4FCF-4531-725C7A20E947}"/>
          </ac:spMkLst>
        </pc:spChg>
        <pc:spChg chg="mod">
          <ac:chgData name="Tomasz Krawczyk" userId="f5260e31-fabe-4caf-8a56-f0962cfbba40" providerId="ADAL" clId="{BB73A231-1907-4A2D-8963-06B8F9BF0999}" dt="2022-12-10T14:22:49.821" v="626"/>
          <ac:spMkLst>
            <pc:docMk/>
            <pc:sldMk cId="3048526269" sldId="398"/>
            <ac:spMk id="57" creationId="{6E88DF0F-ACC2-D82C-E72A-00D348893802}"/>
          </ac:spMkLst>
        </pc:spChg>
        <pc:spChg chg="add del mod">
          <ac:chgData name="Tomasz Krawczyk" userId="f5260e31-fabe-4caf-8a56-f0962cfbba40" providerId="ADAL" clId="{BB73A231-1907-4A2D-8963-06B8F9BF0999}" dt="2022-12-10T14:23:04.004" v="627"/>
          <ac:spMkLst>
            <pc:docMk/>
            <pc:sldMk cId="3048526269" sldId="398"/>
            <ac:spMk id="58" creationId="{DB9FD877-3455-2CD8-3A4F-32E4B3D06DB2}"/>
          </ac:spMkLst>
        </pc:spChg>
        <pc:spChg chg="add del mod">
          <ac:chgData name="Tomasz Krawczyk" userId="f5260e31-fabe-4caf-8a56-f0962cfbba40" providerId="ADAL" clId="{BB73A231-1907-4A2D-8963-06B8F9BF0999}" dt="2022-12-10T14:23:04.004" v="627"/>
          <ac:spMkLst>
            <pc:docMk/>
            <pc:sldMk cId="3048526269" sldId="398"/>
            <ac:spMk id="59" creationId="{A94B6396-3210-78F9-89CA-CD675704D4FF}"/>
          </ac:spMkLst>
        </pc:spChg>
        <pc:spChg chg="add del mod">
          <ac:chgData name="Tomasz Krawczyk" userId="f5260e31-fabe-4caf-8a56-f0962cfbba40" providerId="ADAL" clId="{BB73A231-1907-4A2D-8963-06B8F9BF0999}" dt="2022-12-10T14:23:04.004" v="627"/>
          <ac:spMkLst>
            <pc:docMk/>
            <pc:sldMk cId="3048526269" sldId="398"/>
            <ac:spMk id="61" creationId="{0E670FC6-9751-7C8C-DC73-7B44B46AD056}"/>
          </ac:spMkLst>
        </pc:spChg>
        <pc:spChg chg="add del mod">
          <ac:chgData name="Tomasz Krawczyk" userId="f5260e31-fabe-4caf-8a56-f0962cfbba40" providerId="ADAL" clId="{BB73A231-1907-4A2D-8963-06B8F9BF0999}" dt="2022-12-10T14:23:04.004" v="627"/>
          <ac:spMkLst>
            <pc:docMk/>
            <pc:sldMk cId="3048526269" sldId="398"/>
            <ac:spMk id="64" creationId="{E94D080F-D6C3-2A14-5910-C8EF0FCA9534}"/>
          </ac:spMkLst>
        </pc:spChg>
        <pc:spChg chg="add del mod">
          <ac:chgData name="Tomasz Krawczyk" userId="f5260e31-fabe-4caf-8a56-f0962cfbba40" providerId="ADAL" clId="{BB73A231-1907-4A2D-8963-06B8F9BF0999}" dt="2022-12-10T14:23:04.004" v="627"/>
          <ac:spMkLst>
            <pc:docMk/>
            <pc:sldMk cId="3048526269" sldId="398"/>
            <ac:spMk id="66" creationId="{C1008413-ED13-AAF8-0E47-C0A060DBA781}"/>
          </ac:spMkLst>
        </pc:spChg>
        <pc:spChg chg="add del mod">
          <ac:chgData name="Tomasz Krawczyk" userId="f5260e31-fabe-4caf-8a56-f0962cfbba40" providerId="ADAL" clId="{BB73A231-1907-4A2D-8963-06B8F9BF0999}" dt="2022-12-10T14:23:04.004" v="627"/>
          <ac:spMkLst>
            <pc:docMk/>
            <pc:sldMk cId="3048526269" sldId="398"/>
            <ac:spMk id="69" creationId="{D49BB361-1A47-1C5C-43BA-1B3974B586D5}"/>
          </ac:spMkLst>
        </pc:spChg>
        <pc:spChg chg="add del mod">
          <ac:chgData name="Tomasz Krawczyk" userId="f5260e31-fabe-4caf-8a56-f0962cfbba40" providerId="ADAL" clId="{BB73A231-1907-4A2D-8963-06B8F9BF0999}" dt="2022-12-10T14:23:04.004" v="627"/>
          <ac:spMkLst>
            <pc:docMk/>
            <pc:sldMk cId="3048526269" sldId="398"/>
            <ac:spMk id="70" creationId="{F57811F0-606E-9FF6-A933-12208740B1E1}"/>
          </ac:spMkLst>
        </pc:spChg>
        <pc:spChg chg="add del mod">
          <ac:chgData name="Tomasz Krawczyk" userId="f5260e31-fabe-4caf-8a56-f0962cfbba40" providerId="ADAL" clId="{BB73A231-1907-4A2D-8963-06B8F9BF0999}" dt="2022-12-10T14:23:04.004" v="627"/>
          <ac:spMkLst>
            <pc:docMk/>
            <pc:sldMk cId="3048526269" sldId="398"/>
            <ac:spMk id="71" creationId="{137F2B3C-4D0C-E033-5CB5-C651A5AC4DFC}"/>
          </ac:spMkLst>
        </pc:spChg>
        <pc:spChg chg="add del mod">
          <ac:chgData name="Tomasz Krawczyk" userId="f5260e31-fabe-4caf-8a56-f0962cfbba40" providerId="ADAL" clId="{BB73A231-1907-4A2D-8963-06B8F9BF0999}" dt="2022-12-10T14:23:04.004" v="627"/>
          <ac:spMkLst>
            <pc:docMk/>
            <pc:sldMk cId="3048526269" sldId="398"/>
            <ac:spMk id="73" creationId="{8D3ABA61-6B55-EA22-8F6D-CEB061F8E221}"/>
          </ac:spMkLst>
        </pc:spChg>
        <pc:spChg chg="mod">
          <ac:chgData name="Tomasz Krawczyk" userId="f5260e31-fabe-4caf-8a56-f0962cfbba40" providerId="ADAL" clId="{BB73A231-1907-4A2D-8963-06B8F9BF0999}" dt="2022-12-10T14:22:49.821" v="626"/>
          <ac:spMkLst>
            <pc:docMk/>
            <pc:sldMk cId="3048526269" sldId="398"/>
            <ac:spMk id="75" creationId="{E630ED98-1946-07B7-3026-91C38121790F}"/>
          </ac:spMkLst>
        </pc:spChg>
        <pc:spChg chg="mod">
          <ac:chgData name="Tomasz Krawczyk" userId="f5260e31-fabe-4caf-8a56-f0962cfbba40" providerId="ADAL" clId="{BB73A231-1907-4A2D-8963-06B8F9BF0999}" dt="2022-12-10T14:22:49.821" v="626"/>
          <ac:spMkLst>
            <pc:docMk/>
            <pc:sldMk cId="3048526269" sldId="398"/>
            <ac:spMk id="76" creationId="{586D39FE-3A7B-2228-3D65-10C01364FE1D}"/>
          </ac:spMkLst>
        </pc:spChg>
        <pc:spChg chg="mod">
          <ac:chgData name="Tomasz Krawczyk" userId="f5260e31-fabe-4caf-8a56-f0962cfbba40" providerId="ADAL" clId="{BB73A231-1907-4A2D-8963-06B8F9BF0999}" dt="2022-12-10T14:22:49.821" v="626"/>
          <ac:spMkLst>
            <pc:docMk/>
            <pc:sldMk cId="3048526269" sldId="398"/>
            <ac:spMk id="77" creationId="{5B6C3B58-FCC0-BEC4-B178-D1D64752B78F}"/>
          </ac:spMkLst>
        </pc:spChg>
        <pc:spChg chg="mod">
          <ac:chgData name="Tomasz Krawczyk" userId="f5260e31-fabe-4caf-8a56-f0962cfbba40" providerId="ADAL" clId="{BB73A231-1907-4A2D-8963-06B8F9BF0999}" dt="2022-12-10T14:22:49.821" v="626"/>
          <ac:spMkLst>
            <pc:docMk/>
            <pc:sldMk cId="3048526269" sldId="398"/>
            <ac:spMk id="78" creationId="{592FDA10-A723-D653-3E90-E14CA508A05A}"/>
          </ac:spMkLst>
        </pc:spChg>
        <pc:spChg chg="add del mod">
          <ac:chgData name="Tomasz Krawczyk" userId="f5260e31-fabe-4caf-8a56-f0962cfbba40" providerId="ADAL" clId="{BB73A231-1907-4A2D-8963-06B8F9BF0999}" dt="2022-12-10T14:23:04.004" v="627"/>
          <ac:spMkLst>
            <pc:docMk/>
            <pc:sldMk cId="3048526269" sldId="398"/>
            <ac:spMk id="79" creationId="{479F3302-80F4-72DF-6938-606A7FC0F225}"/>
          </ac:spMkLst>
        </pc:spChg>
        <pc:spChg chg="mod">
          <ac:chgData name="Tomasz Krawczyk" userId="f5260e31-fabe-4caf-8a56-f0962cfbba40" providerId="ADAL" clId="{BB73A231-1907-4A2D-8963-06B8F9BF0999}" dt="2022-12-10T14:23:04.922" v="628"/>
          <ac:spMkLst>
            <pc:docMk/>
            <pc:sldMk cId="3048526269" sldId="398"/>
            <ac:spMk id="84" creationId="{FA56581E-EDE4-2ECD-1E22-D03F459F3930}"/>
          </ac:spMkLst>
        </pc:spChg>
        <pc:spChg chg="mod">
          <ac:chgData name="Tomasz Krawczyk" userId="f5260e31-fabe-4caf-8a56-f0962cfbba40" providerId="ADAL" clId="{BB73A231-1907-4A2D-8963-06B8F9BF0999}" dt="2022-12-10T14:23:04.922" v="628"/>
          <ac:spMkLst>
            <pc:docMk/>
            <pc:sldMk cId="3048526269" sldId="398"/>
            <ac:spMk id="85" creationId="{78FDA51E-E8D1-C8C8-E00F-44BCA491C387}"/>
          </ac:spMkLst>
        </pc:spChg>
        <pc:spChg chg="mod">
          <ac:chgData name="Tomasz Krawczyk" userId="f5260e31-fabe-4caf-8a56-f0962cfbba40" providerId="ADAL" clId="{BB73A231-1907-4A2D-8963-06B8F9BF0999}" dt="2022-12-10T14:23:04.922" v="628"/>
          <ac:spMkLst>
            <pc:docMk/>
            <pc:sldMk cId="3048526269" sldId="398"/>
            <ac:spMk id="86" creationId="{A084ED48-A327-E0BB-5284-6C98203BB74C}"/>
          </ac:spMkLst>
        </pc:spChg>
        <pc:spChg chg="mod">
          <ac:chgData name="Tomasz Krawczyk" userId="f5260e31-fabe-4caf-8a56-f0962cfbba40" providerId="ADAL" clId="{BB73A231-1907-4A2D-8963-06B8F9BF0999}" dt="2022-12-10T14:23:04.922" v="628"/>
          <ac:spMkLst>
            <pc:docMk/>
            <pc:sldMk cId="3048526269" sldId="398"/>
            <ac:spMk id="87" creationId="{3A8C91DA-5690-4685-DC0C-032970A841E0}"/>
          </ac:spMkLst>
        </pc:spChg>
        <pc:spChg chg="mod">
          <ac:chgData name="Tomasz Krawczyk" userId="f5260e31-fabe-4caf-8a56-f0962cfbba40" providerId="ADAL" clId="{BB73A231-1907-4A2D-8963-06B8F9BF0999}" dt="2022-12-10T14:23:04.922" v="628"/>
          <ac:spMkLst>
            <pc:docMk/>
            <pc:sldMk cId="3048526269" sldId="398"/>
            <ac:spMk id="88" creationId="{DFDA6166-838C-FCDD-B9EF-3107FE346C1D}"/>
          </ac:spMkLst>
        </pc:spChg>
        <pc:spChg chg="mod">
          <ac:chgData name="Tomasz Krawczyk" userId="f5260e31-fabe-4caf-8a56-f0962cfbba40" providerId="ADAL" clId="{BB73A231-1907-4A2D-8963-06B8F9BF0999}" dt="2022-12-10T14:23:04.922" v="628"/>
          <ac:spMkLst>
            <pc:docMk/>
            <pc:sldMk cId="3048526269" sldId="398"/>
            <ac:spMk id="89" creationId="{E9B96E6C-3100-9E51-9F3D-A0E723ADD739}"/>
          </ac:spMkLst>
        </pc:spChg>
        <pc:spChg chg="mod">
          <ac:chgData name="Tomasz Krawczyk" userId="f5260e31-fabe-4caf-8a56-f0962cfbba40" providerId="ADAL" clId="{BB73A231-1907-4A2D-8963-06B8F9BF0999}" dt="2022-12-10T14:23:04.922" v="628"/>
          <ac:spMkLst>
            <pc:docMk/>
            <pc:sldMk cId="3048526269" sldId="398"/>
            <ac:spMk id="90" creationId="{6FB7EFC0-C66A-3EB3-CCBF-22A371490A4B}"/>
          </ac:spMkLst>
        </pc:spChg>
        <pc:spChg chg="mod">
          <ac:chgData name="Tomasz Krawczyk" userId="f5260e31-fabe-4caf-8a56-f0962cfbba40" providerId="ADAL" clId="{BB73A231-1907-4A2D-8963-06B8F9BF0999}" dt="2022-12-10T14:23:04.922" v="628"/>
          <ac:spMkLst>
            <pc:docMk/>
            <pc:sldMk cId="3048526269" sldId="398"/>
            <ac:spMk id="91" creationId="{C92EF969-94F0-1807-06CD-F36F12F59B1C}"/>
          </ac:spMkLst>
        </pc:spChg>
        <pc:spChg chg="mod">
          <ac:chgData name="Tomasz Krawczyk" userId="f5260e31-fabe-4caf-8a56-f0962cfbba40" providerId="ADAL" clId="{BB73A231-1907-4A2D-8963-06B8F9BF0999}" dt="2022-12-10T14:23:04.922" v="628"/>
          <ac:spMkLst>
            <pc:docMk/>
            <pc:sldMk cId="3048526269" sldId="398"/>
            <ac:spMk id="92" creationId="{84DE3FE9-E8DB-F096-9FC3-6ABB71C2E6EE}"/>
          </ac:spMkLst>
        </pc:spChg>
        <pc:spChg chg="mod">
          <ac:chgData name="Tomasz Krawczyk" userId="f5260e31-fabe-4caf-8a56-f0962cfbba40" providerId="ADAL" clId="{BB73A231-1907-4A2D-8963-06B8F9BF0999}" dt="2022-12-10T14:23:04.922" v="628"/>
          <ac:spMkLst>
            <pc:docMk/>
            <pc:sldMk cId="3048526269" sldId="398"/>
            <ac:spMk id="93" creationId="{E3E06F0D-8FB1-876F-20F4-3CE727DFB3D1}"/>
          </ac:spMkLst>
        </pc:spChg>
        <pc:spChg chg="mod">
          <ac:chgData name="Tomasz Krawczyk" userId="f5260e31-fabe-4caf-8a56-f0962cfbba40" providerId="ADAL" clId="{BB73A231-1907-4A2D-8963-06B8F9BF0999}" dt="2022-12-10T14:23:04.922" v="628"/>
          <ac:spMkLst>
            <pc:docMk/>
            <pc:sldMk cId="3048526269" sldId="398"/>
            <ac:spMk id="94" creationId="{996D8DCB-44D9-BFBC-CC7A-6127545549FE}"/>
          </ac:spMkLst>
        </pc:spChg>
        <pc:spChg chg="add del mod">
          <ac:chgData name="Tomasz Krawczyk" userId="f5260e31-fabe-4caf-8a56-f0962cfbba40" providerId="ADAL" clId="{BB73A231-1907-4A2D-8963-06B8F9BF0999}" dt="2022-12-10T14:23:21.713" v="629"/>
          <ac:spMkLst>
            <pc:docMk/>
            <pc:sldMk cId="3048526269" sldId="398"/>
            <ac:spMk id="96" creationId="{1265FA51-DEBD-A364-89F2-27572A91FDEE}"/>
          </ac:spMkLst>
        </pc:spChg>
        <pc:spChg chg="mod">
          <ac:chgData name="Tomasz Krawczyk" userId="f5260e31-fabe-4caf-8a56-f0962cfbba40" providerId="ADAL" clId="{BB73A231-1907-4A2D-8963-06B8F9BF0999}" dt="2022-12-10T14:23:04.922" v="628"/>
          <ac:spMkLst>
            <pc:docMk/>
            <pc:sldMk cId="3048526269" sldId="398"/>
            <ac:spMk id="98" creationId="{424B468D-4142-4D40-BE7A-616D4800D05F}"/>
          </ac:spMkLst>
        </pc:spChg>
        <pc:spChg chg="mod">
          <ac:chgData name="Tomasz Krawczyk" userId="f5260e31-fabe-4caf-8a56-f0962cfbba40" providerId="ADAL" clId="{BB73A231-1907-4A2D-8963-06B8F9BF0999}" dt="2022-12-10T14:23:04.922" v="628"/>
          <ac:spMkLst>
            <pc:docMk/>
            <pc:sldMk cId="3048526269" sldId="398"/>
            <ac:spMk id="99" creationId="{CB54BCD3-1984-4B79-6B49-0B7A76614F6E}"/>
          </ac:spMkLst>
        </pc:spChg>
        <pc:spChg chg="mod">
          <ac:chgData name="Tomasz Krawczyk" userId="f5260e31-fabe-4caf-8a56-f0962cfbba40" providerId="ADAL" clId="{BB73A231-1907-4A2D-8963-06B8F9BF0999}" dt="2022-12-10T14:23:04.922" v="628"/>
          <ac:spMkLst>
            <pc:docMk/>
            <pc:sldMk cId="3048526269" sldId="398"/>
            <ac:spMk id="100" creationId="{A19CABE3-54FF-7DC4-EC57-811B98A0E66E}"/>
          </ac:spMkLst>
        </pc:spChg>
        <pc:spChg chg="mod">
          <ac:chgData name="Tomasz Krawczyk" userId="f5260e31-fabe-4caf-8a56-f0962cfbba40" providerId="ADAL" clId="{BB73A231-1907-4A2D-8963-06B8F9BF0999}" dt="2022-12-10T14:23:04.922" v="628"/>
          <ac:spMkLst>
            <pc:docMk/>
            <pc:sldMk cId="3048526269" sldId="398"/>
            <ac:spMk id="101" creationId="{95EB36DD-3B00-C54E-A6F4-41CEDD70FBD4}"/>
          </ac:spMkLst>
        </pc:spChg>
        <pc:spChg chg="mod">
          <ac:chgData name="Tomasz Krawczyk" userId="f5260e31-fabe-4caf-8a56-f0962cfbba40" providerId="ADAL" clId="{BB73A231-1907-4A2D-8963-06B8F9BF0999}" dt="2022-12-10T14:23:04.922" v="628"/>
          <ac:spMkLst>
            <pc:docMk/>
            <pc:sldMk cId="3048526269" sldId="398"/>
            <ac:spMk id="102" creationId="{B7D10753-C6A8-9B5C-935F-5CB25018BCFF}"/>
          </ac:spMkLst>
        </pc:spChg>
        <pc:spChg chg="mod">
          <ac:chgData name="Tomasz Krawczyk" userId="f5260e31-fabe-4caf-8a56-f0962cfbba40" providerId="ADAL" clId="{BB73A231-1907-4A2D-8963-06B8F9BF0999}" dt="2022-12-10T14:23:04.922" v="628"/>
          <ac:spMkLst>
            <pc:docMk/>
            <pc:sldMk cId="3048526269" sldId="398"/>
            <ac:spMk id="103" creationId="{E11F6DAF-74C1-FF7D-DF38-48758038867F}"/>
          </ac:spMkLst>
        </pc:spChg>
        <pc:spChg chg="mod">
          <ac:chgData name="Tomasz Krawczyk" userId="f5260e31-fabe-4caf-8a56-f0962cfbba40" providerId="ADAL" clId="{BB73A231-1907-4A2D-8963-06B8F9BF0999}" dt="2022-12-10T14:23:04.922" v="628"/>
          <ac:spMkLst>
            <pc:docMk/>
            <pc:sldMk cId="3048526269" sldId="398"/>
            <ac:spMk id="104" creationId="{9CCFDFA8-2538-EDF2-0CD1-ACEFE3C34E36}"/>
          </ac:spMkLst>
        </pc:spChg>
        <pc:spChg chg="mod">
          <ac:chgData name="Tomasz Krawczyk" userId="f5260e31-fabe-4caf-8a56-f0962cfbba40" providerId="ADAL" clId="{BB73A231-1907-4A2D-8963-06B8F9BF0999}" dt="2022-12-10T14:23:04.922" v="628"/>
          <ac:spMkLst>
            <pc:docMk/>
            <pc:sldMk cId="3048526269" sldId="398"/>
            <ac:spMk id="105" creationId="{96DEA29D-C161-3348-8B2C-EEC30DF5090F}"/>
          </ac:spMkLst>
        </pc:spChg>
        <pc:spChg chg="mod">
          <ac:chgData name="Tomasz Krawczyk" userId="f5260e31-fabe-4caf-8a56-f0962cfbba40" providerId="ADAL" clId="{BB73A231-1907-4A2D-8963-06B8F9BF0999}" dt="2022-12-10T14:23:04.922" v="628"/>
          <ac:spMkLst>
            <pc:docMk/>
            <pc:sldMk cId="3048526269" sldId="398"/>
            <ac:spMk id="106" creationId="{69EAA70B-69F4-A945-50BF-78040B15313B}"/>
          </ac:spMkLst>
        </pc:spChg>
        <pc:spChg chg="mod">
          <ac:chgData name="Tomasz Krawczyk" userId="f5260e31-fabe-4caf-8a56-f0962cfbba40" providerId="ADAL" clId="{BB73A231-1907-4A2D-8963-06B8F9BF0999}" dt="2022-12-10T14:23:04.922" v="628"/>
          <ac:spMkLst>
            <pc:docMk/>
            <pc:sldMk cId="3048526269" sldId="398"/>
            <ac:spMk id="107" creationId="{F9D9815E-8BA9-E338-BC60-C176A7EF79C4}"/>
          </ac:spMkLst>
        </pc:spChg>
        <pc:spChg chg="mod">
          <ac:chgData name="Tomasz Krawczyk" userId="f5260e31-fabe-4caf-8a56-f0962cfbba40" providerId="ADAL" clId="{BB73A231-1907-4A2D-8963-06B8F9BF0999}" dt="2022-12-10T14:23:04.922" v="628"/>
          <ac:spMkLst>
            <pc:docMk/>
            <pc:sldMk cId="3048526269" sldId="398"/>
            <ac:spMk id="108" creationId="{E9E4F69D-8B85-062D-6F1D-882FA2C0AABE}"/>
          </ac:spMkLst>
        </pc:spChg>
        <pc:spChg chg="add del mod">
          <ac:chgData name="Tomasz Krawczyk" userId="f5260e31-fabe-4caf-8a56-f0962cfbba40" providerId="ADAL" clId="{BB73A231-1907-4A2D-8963-06B8F9BF0999}" dt="2022-12-10T14:23:21.713" v="629"/>
          <ac:spMkLst>
            <pc:docMk/>
            <pc:sldMk cId="3048526269" sldId="398"/>
            <ac:spMk id="109" creationId="{3DDCFECD-7554-A9A4-1780-1D53AB42A4CB}"/>
          </ac:spMkLst>
        </pc:spChg>
        <pc:spChg chg="add del mod">
          <ac:chgData name="Tomasz Krawczyk" userId="f5260e31-fabe-4caf-8a56-f0962cfbba40" providerId="ADAL" clId="{BB73A231-1907-4A2D-8963-06B8F9BF0999}" dt="2022-12-10T14:23:21.713" v="629"/>
          <ac:spMkLst>
            <pc:docMk/>
            <pc:sldMk cId="3048526269" sldId="398"/>
            <ac:spMk id="110" creationId="{9931F7B1-F86B-F828-7589-A2D42292AD68}"/>
          </ac:spMkLst>
        </pc:spChg>
        <pc:spChg chg="add del mod">
          <ac:chgData name="Tomasz Krawczyk" userId="f5260e31-fabe-4caf-8a56-f0962cfbba40" providerId="ADAL" clId="{BB73A231-1907-4A2D-8963-06B8F9BF0999}" dt="2022-12-10T14:23:21.713" v="629"/>
          <ac:spMkLst>
            <pc:docMk/>
            <pc:sldMk cId="3048526269" sldId="398"/>
            <ac:spMk id="111" creationId="{FD340C5A-E2D2-449F-7C1B-CBD737F21202}"/>
          </ac:spMkLst>
        </pc:spChg>
        <pc:spChg chg="add del mod">
          <ac:chgData name="Tomasz Krawczyk" userId="f5260e31-fabe-4caf-8a56-f0962cfbba40" providerId="ADAL" clId="{BB73A231-1907-4A2D-8963-06B8F9BF0999}" dt="2022-12-10T14:23:21.713" v="629"/>
          <ac:spMkLst>
            <pc:docMk/>
            <pc:sldMk cId="3048526269" sldId="398"/>
            <ac:spMk id="112" creationId="{561501D7-F21B-CCD2-164F-F70A2912D635}"/>
          </ac:spMkLst>
        </pc:spChg>
        <pc:spChg chg="mod">
          <ac:chgData name="Tomasz Krawczyk" userId="f5260e31-fabe-4caf-8a56-f0962cfbba40" providerId="ADAL" clId="{BB73A231-1907-4A2D-8963-06B8F9BF0999}" dt="2022-12-10T14:23:04.922" v="628"/>
          <ac:spMkLst>
            <pc:docMk/>
            <pc:sldMk cId="3048526269" sldId="398"/>
            <ac:spMk id="114" creationId="{4FAABB95-18E4-95B0-6602-2033C4A9E792}"/>
          </ac:spMkLst>
        </pc:spChg>
        <pc:spChg chg="mod">
          <ac:chgData name="Tomasz Krawczyk" userId="f5260e31-fabe-4caf-8a56-f0962cfbba40" providerId="ADAL" clId="{BB73A231-1907-4A2D-8963-06B8F9BF0999}" dt="2022-12-10T14:23:04.922" v="628"/>
          <ac:spMkLst>
            <pc:docMk/>
            <pc:sldMk cId="3048526269" sldId="398"/>
            <ac:spMk id="115" creationId="{2C1FB8BD-D93B-B1CD-63DD-2C58AEB2A000}"/>
          </ac:spMkLst>
        </pc:spChg>
        <pc:spChg chg="mod">
          <ac:chgData name="Tomasz Krawczyk" userId="f5260e31-fabe-4caf-8a56-f0962cfbba40" providerId="ADAL" clId="{BB73A231-1907-4A2D-8963-06B8F9BF0999}" dt="2022-12-10T14:23:04.922" v="628"/>
          <ac:spMkLst>
            <pc:docMk/>
            <pc:sldMk cId="3048526269" sldId="398"/>
            <ac:spMk id="116" creationId="{E93D145C-878B-ECB1-5CD8-724C8C39522C}"/>
          </ac:spMkLst>
        </pc:spChg>
        <pc:spChg chg="mod">
          <ac:chgData name="Tomasz Krawczyk" userId="f5260e31-fabe-4caf-8a56-f0962cfbba40" providerId="ADAL" clId="{BB73A231-1907-4A2D-8963-06B8F9BF0999}" dt="2022-12-10T14:23:04.922" v="628"/>
          <ac:spMkLst>
            <pc:docMk/>
            <pc:sldMk cId="3048526269" sldId="398"/>
            <ac:spMk id="117" creationId="{E9C8B6A3-FBC0-DDA0-C930-DD2E6B58234B}"/>
          </ac:spMkLst>
        </pc:spChg>
        <pc:spChg chg="add del mod">
          <ac:chgData name="Tomasz Krawczyk" userId="f5260e31-fabe-4caf-8a56-f0962cfbba40" providerId="ADAL" clId="{BB73A231-1907-4A2D-8963-06B8F9BF0999}" dt="2022-12-10T14:23:21.713" v="629"/>
          <ac:spMkLst>
            <pc:docMk/>
            <pc:sldMk cId="3048526269" sldId="398"/>
            <ac:spMk id="118" creationId="{6D397548-9859-2DFE-77D0-3C87D5DD48E4}"/>
          </ac:spMkLst>
        </pc:spChg>
        <pc:spChg chg="add del mod">
          <ac:chgData name="Tomasz Krawczyk" userId="f5260e31-fabe-4caf-8a56-f0962cfbba40" providerId="ADAL" clId="{BB73A231-1907-4A2D-8963-06B8F9BF0999}" dt="2022-12-10T14:23:21.713" v="629"/>
          <ac:spMkLst>
            <pc:docMk/>
            <pc:sldMk cId="3048526269" sldId="398"/>
            <ac:spMk id="119" creationId="{ED3E1211-C876-763E-3BB7-556E18AD7F3F}"/>
          </ac:spMkLst>
        </pc:spChg>
        <pc:spChg chg="add del mod">
          <ac:chgData name="Tomasz Krawczyk" userId="f5260e31-fabe-4caf-8a56-f0962cfbba40" providerId="ADAL" clId="{BB73A231-1907-4A2D-8963-06B8F9BF0999}" dt="2022-12-10T14:23:21.713" v="629"/>
          <ac:spMkLst>
            <pc:docMk/>
            <pc:sldMk cId="3048526269" sldId="398"/>
            <ac:spMk id="121" creationId="{4121C428-9A7D-AD60-A45A-AB80071415CB}"/>
          </ac:spMkLst>
        </pc:spChg>
        <pc:spChg chg="add del mod">
          <ac:chgData name="Tomasz Krawczyk" userId="f5260e31-fabe-4caf-8a56-f0962cfbba40" providerId="ADAL" clId="{BB73A231-1907-4A2D-8963-06B8F9BF0999}" dt="2022-12-10T14:23:21.713" v="629"/>
          <ac:spMkLst>
            <pc:docMk/>
            <pc:sldMk cId="3048526269" sldId="398"/>
            <ac:spMk id="124" creationId="{7DB202D1-A080-ABC4-27F5-2BF3F1225CC3}"/>
          </ac:spMkLst>
        </pc:spChg>
        <pc:spChg chg="add del mod">
          <ac:chgData name="Tomasz Krawczyk" userId="f5260e31-fabe-4caf-8a56-f0962cfbba40" providerId="ADAL" clId="{BB73A231-1907-4A2D-8963-06B8F9BF0999}" dt="2022-12-10T14:23:21.713" v="629"/>
          <ac:spMkLst>
            <pc:docMk/>
            <pc:sldMk cId="3048526269" sldId="398"/>
            <ac:spMk id="126" creationId="{1A5A8BC2-A2B7-6E3F-28D1-59501EAA5171}"/>
          </ac:spMkLst>
        </pc:spChg>
        <pc:spChg chg="add del mod">
          <ac:chgData name="Tomasz Krawczyk" userId="f5260e31-fabe-4caf-8a56-f0962cfbba40" providerId="ADAL" clId="{BB73A231-1907-4A2D-8963-06B8F9BF0999}" dt="2022-12-10T14:23:21.713" v="629"/>
          <ac:spMkLst>
            <pc:docMk/>
            <pc:sldMk cId="3048526269" sldId="398"/>
            <ac:spMk id="129" creationId="{19D7DB3C-5599-BD13-FB81-BCC326EAC606}"/>
          </ac:spMkLst>
        </pc:spChg>
        <pc:spChg chg="add del mod">
          <ac:chgData name="Tomasz Krawczyk" userId="f5260e31-fabe-4caf-8a56-f0962cfbba40" providerId="ADAL" clId="{BB73A231-1907-4A2D-8963-06B8F9BF0999}" dt="2022-12-10T14:23:21.713" v="629"/>
          <ac:spMkLst>
            <pc:docMk/>
            <pc:sldMk cId="3048526269" sldId="398"/>
            <ac:spMk id="130" creationId="{8F5B46ED-893F-CB59-457E-23513FDD1B59}"/>
          </ac:spMkLst>
        </pc:spChg>
        <pc:spChg chg="add del mod">
          <ac:chgData name="Tomasz Krawczyk" userId="f5260e31-fabe-4caf-8a56-f0962cfbba40" providerId="ADAL" clId="{BB73A231-1907-4A2D-8963-06B8F9BF0999}" dt="2022-12-10T14:23:21.713" v="629"/>
          <ac:spMkLst>
            <pc:docMk/>
            <pc:sldMk cId="3048526269" sldId="398"/>
            <ac:spMk id="131" creationId="{4DCA4F73-9E04-4087-C1B4-086BB3F3782E}"/>
          </ac:spMkLst>
        </pc:spChg>
        <pc:spChg chg="add del mod">
          <ac:chgData name="Tomasz Krawczyk" userId="f5260e31-fabe-4caf-8a56-f0962cfbba40" providerId="ADAL" clId="{BB73A231-1907-4A2D-8963-06B8F9BF0999}" dt="2022-12-10T14:23:21.713" v="629"/>
          <ac:spMkLst>
            <pc:docMk/>
            <pc:sldMk cId="3048526269" sldId="398"/>
            <ac:spMk id="133" creationId="{914BA7BB-091F-D83E-56A6-FFFD8A6F78BE}"/>
          </ac:spMkLst>
        </pc:spChg>
        <pc:spChg chg="mod">
          <ac:chgData name="Tomasz Krawczyk" userId="f5260e31-fabe-4caf-8a56-f0962cfbba40" providerId="ADAL" clId="{BB73A231-1907-4A2D-8963-06B8F9BF0999}" dt="2022-12-10T14:23:04.922" v="628"/>
          <ac:spMkLst>
            <pc:docMk/>
            <pc:sldMk cId="3048526269" sldId="398"/>
            <ac:spMk id="135" creationId="{CA266E6A-AFC0-3BA8-202D-2B88822E25DE}"/>
          </ac:spMkLst>
        </pc:spChg>
        <pc:spChg chg="mod">
          <ac:chgData name="Tomasz Krawczyk" userId="f5260e31-fabe-4caf-8a56-f0962cfbba40" providerId="ADAL" clId="{BB73A231-1907-4A2D-8963-06B8F9BF0999}" dt="2022-12-10T14:23:04.922" v="628"/>
          <ac:spMkLst>
            <pc:docMk/>
            <pc:sldMk cId="3048526269" sldId="398"/>
            <ac:spMk id="136" creationId="{B5C5EB22-0622-2506-C400-F8561C9D0337}"/>
          </ac:spMkLst>
        </pc:spChg>
        <pc:spChg chg="mod">
          <ac:chgData name="Tomasz Krawczyk" userId="f5260e31-fabe-4caf-8a56-f0962cfbba40" providerId="ADAL" clId="{BB73A231-1907-4A2D-8963-06B8F9BF0999}" dt="2022-12-10T14:23:04.922" v="628"/>
          <ac:spMkLst>
            <pc:docMk/>
            <pc:sldMk cId="3048526269" sldId="398"/>
            <ac:spMk id="137" creationId="{F53BE0CB-242D-8CC6-AE5C-1BB9F7464BC7}"/>
          </ac:spMkLst>
        </pc:spChg>
        <pc:spChg chg="mod">
          <ac:chgData name="Tomasz Krawczyk" userId="f5260e31-fabe-4caf-8a56-f0962cfbba40" providerId="ADAL" clId="{BB73A231-1907-4A2D-8963-06B8F9BF0999}" dt="2022-12-10T14:23:04.922" v="628"/>
          <ac:spMkLst>
            <pc:docMk/>
            <pc:sldMk cId="3048526269" sldId="398"/>
            <ac:spMk id="138" creationId="{E1A300B1-BF83-5DE3-E9A0-E239C210B9AC}"/>
          </ac:spMkLst>
        </pc:spChg>
        <pc:spChg chg="add del mod">
          <ac:chgData name="Tomasz Krawczyk" userId="f5260e31-fabe-4caf-8a56-f0962cfbba40" providerId="ADAL" clId="{BB73A231-1907-4A2D-8963-06B8F9BF0999}" dt="2022-12-10T14:23:21.713" v="629"/>
          <ac:spMkLst>
            <pc:docMk/>
            <pc:sldMk cId="3048526269" sldId="398"/>
            <ac:spMk id="139" creationId="{85965FF4-8689-9B98-39BE-C52EB59841D3}"/>
          </ac:spMkLst>
        </pc:spChg>
        <pc:spChg chg="mod">
          <ac:chgData name="Tomasz Krawczyk" userId="f5260e31-fabe-4caf-8a56-f0962cfbba40" providerId="ADAL" clId="{BB73A231-1907-4A2D-8963-06B8F9BF0999}" dt="2022-12-10T14:24:21.187" v="645" actId="1038"/>
          <ac:spMkLst>
            <pc:docMk/>
            <pc:sldMk cId="3048526269" sldId="398"/>
            <ac:spMk id="144" creationId="{402074D7-0A4F-7E93-3B3C-BA0FFC8E7817}"/>
          </ac:spMkLst>
        </pc:spChg>
        <pc:spChg chg="mod">
          <ac:chgData name="Tomasz Krawczyk" userId="f5260e31-fabe-4caf-8a56-f0962cfbba40" providerId="ADAL" clId="{BB73A231-1907-4A2D-8963-06B8F9BF0999}" dt="2022-12-10T14:24:21.187" v="645" actId="1038"/>
          <ac:spMkLst>
            <pc:docMk/>
            <pc:sldMk cId="3048526269" sldId="398"/>
            <ac:spMk id="145" creationId="{D2E43B29-2058-1CDB-0534-25816BB91343}"/>
          </ac:spMkLst>
        </pc:spChg>
        <pc:spChg chg="mod">
          <ac:chgData name="Tomasz Krawczyk" userId="f5260e31-fabe-4caf-8a56-f0962cfbba40" providerId="ADAL" clId="{BB73A231-1907-4A2D-8963-06B8F9BF0999}" dt="2022-12-10T14:24:21.187" v="645" actId="1038"/>
          <ac:spMkLst>
            <pc:docMk/>
            <pc:sldMk cId="3048526269" sldId="398"/>
            <ac:spMk id="146" creationId="{5E4B2F87-78BC-FEEE-0C81-3A59472F8B94}"/>
          </ac:spMkLst>
        </pc:spChg>
        <pc:spChg chg="mod">
          <ac:chgData name="Tomasz Krawczyk" userId="f5260e31-fabe-4caf-8a56-f0962cfbba40" providerId="ADAL" clId="{BB73A231-1907-4A2D-8963-06B8F9BF0999}" dt="2022-12-10T14:24:21.187" v="645" actId="1038"/>
          <ac:spMkLst>
            <pc:docMk/>
            <pc:sldMk cId="3048526269" sldId="398"/>
            <ac:spMk id="147" creationId="{1B286F6F-11AF-60E5-FBC1-A26C24CF6FC4}"/>
          </ac:spMkLst>
        </pc:spChg>
        <pc:spChg chg="mod">
          <ac:chgData name="Tomasz Krawczyk" userId="f5260e31-fabe-4caf-8a56-f0962cfbba40" providerId="ADAL" clId="{BB73A231-1907-4A2D-8963-06B8F9BF0999}" dt="2022-12-10T14:24:21.187" v="645" actId="1038"/>
          <ac:spMkLst>
            <pc:docMk/>
            <pc:sldMk cId="3048526269" sldId="398"/>
            <ac:spMk id="148" creationId="{5FC684AF-E5AC-C8D0-1C3D-08C1856349C6}"/>
          </ac:spMkLst>
        </pc:spChg>
        <pc:spChg chg="mod">
          <ac:chgData name="Tomasz Krawczyk" userId="f5260e31-fabe-4caf-8a56-f0962cfbba40" providerId="ADAL" clId="{BB73A231-1907-4A2D-8963-06B8F9BF0999}" dt="2022-12-10T14:24:21.187" v="645" actId="1038"/>
          <ac:spMkLst>
            <pc:docMk/>
            <pc:sldMk cId="3048526269" sldId="398"/>
            <ac:spMk id="149" creationId="{840B911C-7275-FF2B-BBD2-431AC9C2E430}"/>
          </ac:spMkLst>
        </pc:spChg>
        <pc:spChg chg="mod">
          <ac:chgData name="Tomasz Krawczyk" userId="f5260e31-fabe-4caf-8a56-f0962cfbba40" providerId="ADAL" clId="{BB73A231-1907-4A2D-8963-06B8F9BF0999}" dt="2022-12-10T14:24:21.187" v="645" actId="1038"/>
          <ac:spMkLst>
            <pc:docMk/>
            <pc:sldMk cId="3048526269" sldId="398"/>
            <ac:spMk id="150" creationId="{40E2ED7F-5A7F-04DF-F103-B61BB203AD81}"/>
          </ac:spMkLst>
        </pc:spChg>
        <pc:spChg chg="mod">
          <ac:chgData name="Tomasz Krawczyk" userId="f5260e31-fabe-4caf-8a56-f0962cfbba40" providerId="ADAL" clId="{BB73A231-1907-4A2D-8963-06B8F9BF0999}" dt="2022-12-10T14:24:21.187" v="645" actId="1038"/>
          <ac:spMkLst>
            <pc:docMk/>
            <pc:sldMk cId="3048526269" sldId="398"/>
            <ac:spMk id="151" creationId="{E3CD467A-B393-1659-44B1-AB2ABE1E2E38}"/>
          </ac:spMkLst>
        </pc:spChg>
        <pc:spChg chg="mod">
          <ac:chgData name="Tomasz Krawczyk" userId="f5260e31-fabe-4caf-8a56-f0962cfbba40" providerId="ADAL" clId="{BB73A231-1907-4A2D-8963-06B8F9BF0999}" dt="2022-12-10T14:24:21.187" v="645" actId="1038"/>
          <ac:spMkLst>
            <pc:docMk/>
            <pc:sldMk cId="3048526269" sldId="398"/>
            <ac:spMk id="152" creationId="{5D06D969-DE11-6F31-8CED-EB896B7A021F}"/>
          </ac:spMkLst>
        </pc:spChg>
        <pc:spChg chg="mod">
          <ac:chgData name="Tomasz Krawczyk" userId="f5260e31-fabe-4caf-8a56-f0962cfbba40" providerId="ADAL" clId="{BB73A231-1907-4A2D-8963-06B8F9BF0999}" dt="2022-12-10T14:24:21.187" v="645" actId="1038"/>
          <ac:spMkLst>
            <pc:docMk/>
            <pc:sldMk cId="3048526269" sldId="398"/>
            <ac:spMk id="153" creationId="{E7032060-B3D8-710F-EBBB-8CC49D7DA944}"/>
          </ac:spMkLst>
        </pc:spChg>
        <pc:spChg chg="mod">
          <ac:chgData name="Tomasz Krawczyk" userId="f5260e31-fabe-4caf-8a56-f0962cfbba40" providerId="ADAL" clId="{BB73A231-1907-4A2D-8963-06B8F9BF0999}" dt="2022-12-10T14:24:21.187" v="645" actId="1038"/>
          <ac:spMkLst>
            <pc:docMk/>
            <pc:sldMk cId="3048526269" sldId="398"/>
            <ac:spMk id="154" creationId="{BE42DAED-F479-DA14-579E-4DEB554224F9}"/>
          </ac:spMkLst>
        </pc:spChg>
        <pc:spChg chg="add mod">
          <ac:chgData name="Tomasz Krawczyk" userId="f5260e31-fabe-4caf-8a56-f0962cfbba40" providerId="ADAL" clId="{BB73A231-1907-4A2D-8963-06B8F9BF0999}" dt="2022-12-10T14:24:21.187" v="645" actId="1038"/>
          <ac:spMkLst>
            <pc:docMk/>
            <pc:sldMk cId="3048526269" sldId="398"/>
            <ac:spMk id="156" creationId="{32D2B253-5066-784C-0D5A-CE4D37F9723A}"/>
          </ac:spMkLst>
        </pc:spChg>
        <pc:spChg chg="mod">
          <ac:chgData name="Tomasz Krawczyk" userId="f5260e31-fabe-4caf-8a56-f0962cfbba40" providerId="ADAL" clId="{BB73A231-1907-4A2D-8963-06B8F9BF0999}" dt="2022-12-10T14:24:21.187" v="645" actId="1038"/>
          <ac:spMkLst>
            <pc:docMk/>
            <pc:sldMk cId="3048526269" sldId="398"/>
            <ac:spMk id="158" creationId="{9818644F-1152-B8BA-6784-5F5FBE9E3869}"/>
          </ac:spMkLst>
        </pc:spChg>
        <pc:spChg chg="mod">
          <ac:chgData name="Tomasz Krawczyk" userId="f5260e31-fabe-4caf-8a56-f0962cfbba40" providerId="ADAL" clId="{BB73A231-1907-4A2D-8963-06B8F9BF0999}" dt="2022-12-10T14:24:21.187" v="645" actId="1038"/>
          <ac:spMkLst>
            <pc:docMk/>
            <pc:sldMk cId="3048526269" sldId="398"/>
            <ac:spMk id="159" creationId="{4A5A9281-940E-CD0D-2C00-4F0FA7F403A2}"/>
          </ac:spMkLst>
        </pc:spChg>
        <pc:spChg chg="mod">
          <ac:chgData name="Tomasz Krawczyk" userId="f5260e31-fabe-4caf-8a56-f0962cfbba40" providerId="ADAL" clId="{BB73A231-1907-4A2D-8963-06B8F9BF0999}" dt="2022-12-10T14:24:21.187" v="645" actId="1038"/>
          <ac:spMkLst>
            <pc:docMk/>
            <pc:sldMk cId="3048526269" sldId="398"/>
            <ac:spMk id="160" creationId="{8B736431-AD2D-066E-3BC5-88DA7AEF83C0}"/>
          </ac:spMkLst>
        </pc:spChg>
        <pc:spChg chg="mod">
          <ac:chgData name="Tomasz Krawczyk" userId="f5260e31-fabe-4caf-8a56-f0962cfbba40" providerId="ADAL" clId="{BB73A231-1907-4A2D-8963-06B8F9BF0999}" dt="2022-12-10T14:24:21.187" v="645" actId="1038"/>
          <ac:spMkLst>
            <pc:docMk/>
            <pc:sldMk cId="3048526269" sldId="398"/>
            <ac:spMk id="161" creationId="{E4C11419-E440-7964-E823-1C1F94E0B2BD}"/>
          </ac:spMkLst>
        </pc:spChg>
        <pc:spChg chg="mod">
          <ac:chgData name="Tomasz Krawczyk" userId="f5260e31-fabe-4caf-8a56-f0962cfbba40" providerId="ADAL" clId="{BB73A231-1907-4A2D-8963-06B8F9BF0999}" dt="2022-12-10T14:24:21.187" v="645" actId="1038"/>
          <ac:spMkLst>
            <pc:docMk/>
            <pc:sldMk cId="3048526269" sldId="398"/>
            <ac:spMk id="162" creationId="{63FFB46D-060B-C4AB-8736-E6CF46EFC449}"/>
          </ac:spMkLst>
        </pc:spChg>
        <pc:spChg chg="mod">
          <ac:chgData name="Tomasz Krawczyk" userId="f5260e31-fabe-4caf-8a56-f0962cfbba40" providerId="ADAL" clId="{BB73A231-1907-4A2D-8963-06B8F9BF0999}" dt="2022-12-10T14:24:21.187" v="645" actId="1038"/>
          <ac:spMkLst>
            <pc:docMk/>
            <pc:sldMk cId="3048526269" sldId="398"/>
            <ac:spMk id="163" creationId="{9FC30B2C-AA10-2CA5-0672-E6A29CB89BA6}"/>
          </ac:spMkLst>
        </pc:spChg>
        <pc:spChg chg="mod">
          <ac:chgData name="Tomasz Krawczyk" userId="f5260e31-fabe-4caf-8a56-f0962cfbba40" providerId="ADAL" clId="{BB73A231-1907-4A2D-8963-06B8F9BF0999}" dt="2022-12-10T14:24:21.187" v="645" actId="1038"/>
          <ac:spMkLst>
            <pc:docMk/>
            <pc:sldMk cId="3048526269" sldId="398"/>
            <ac:spMk id="164" creationId="{0E9A01C1-96E7-CF38-CF56-0C90088BE1F6}"/>
          </ac:spMkLst>
        </pc:spChg>
        <pc:spChg chg="mod">
          <ac:chgData name="Tomasz Krawczyk" userId="f5260e31-fabe-4caf-8a56-f0962cfbba40" providerId="ADAL" clId="{BB73A231-1907-4A2D-8963-06B8F9BF0999}" dt="2022-12-10T14:24:21.187" v="645" actId="1038"/>
          <ac:spMkLst>
            <pc:docMk/>
            <pc:sldMk cId="3048526269" sldId="398"/>
            <ac:spMk id="165" creationId="{1C6B3C21-549E-B0AB-E341-5A7E7098DE01}"/>
          </ac:spMkLst>
        </pc:spChg>
        <pc:spChg chg="mod">
          <ac:chgData name="Tomasz Krawczyk" userId="f5260e31-fabe-4caf-8a56-f0962cfbba40" providerId="ADAL" clId="{BB73A231-1907-4A2D-8963-06B8F9BF0999}" dt="2022-12-10T14:24:21.187" v="645" actId="1038"/>
          <ac:spMkLst>
            <pc:docMk/>
            <pc:sldMk cId="3048526269" sldId="398"/>
            <ac:spMk id="166" creationId="{5C10572C-9650-CB72-29F6-5B14D9E6B830}"/>
          </ac:spMkLst>
        </pc:spChg>
        <pc:spChg chg="mod">
          <ac:chgData name="Tomasz Krawczyk" userId="f5260e31-fabe-4caf-8a56-f0962cfbba40" providerId="ADAL" clId="{BB73A231-1907-4A2D-8963-06B8F9BF0999}" dt="2022-12-10T14:24:21.187" v="645" actId="1038"/>
          <ac:spMkLst>
            <pc:docMk/>
            <pc:sldMk cId="3048526269" sldId="398"/>
            <ac:spMk id="167" creationId="{3F43E39B-D876-8CFC-DC6E-678049112367}"/>
          </ac:spMkLst>
        </pc:spChg>
        <pc:spChg chg="mod">
          <ac:chgData name="Tomasz Krawczyk" userId="f5260e31-fabe-4caf-8a56-f0962cfbba40" providerId="ADAL" clId="{BB73A231-1907-4A2D-8963-06B8F9BF0999}" dt="2022-12-10T14:24:21.187" v="645" actId="1038"/>
          <ac:spMkLst>
            <pc:docMk/>
            <pc:sldMk cId="3048526269" sldId="398"/>
            <ac:spMk id="168" creationId="{BC901D75-7EF1-8F7A-F39A-005E2990B7C1}"/>
          </ac:spMkLst>
        </pc:spChg>
        <pc:spChg chg="add mod">
          <ac:chgData name="Tomasz Krawczyk" userId="f5260e31-fabe-4caf-8a56-f0962cfbba40" providerId="ADAL" clId="{BB73A231-1907-4A2D-8963-06B8F9BF0999}" dt="2022-12-10T14:24:21.187" v="645" actId="1038"/>
          <ac:spMkLst>
            <pc:docMk/>
            <pc:sldMk cId="3048526269" sldId="398"/>
            <ac:spMk id="169" creationId="{8CE884F4-94F5-D794-FC8A-FCF86349812E}"/>
          </ac:spMkLst>
        </pc:spChg>
        <pc:spChg chg="add mod">
          <ac:chgData name="Tomasz Krawczyk" userId="f5260e31-fabe-4caf-8a56-f0962cfbba40" providerId="ADAL" clId="{BB73A231-1907-4A2D-8963-06B8F9BF0999}" dt="2022-12-10T14:24:21.187" v="645" actId="1038"/>
          <ac:spMkLst>
            <pc:docMk/>
            <pc:sldMk cId="3048526269" sldId="398"/>
            <ac:spMk id="170" creationId="{D1D4A6A0-651A-1187-8DB5-79EAED84ABC6}"/>
          </ac:spMkLst>
        </pc:spChg>
        <pc:spChg chg="add mod">
          <ac:chgData name="Tomasz Krawczyk" userId="f5260e31-fabe-4caf-8a56-f0962cfbba40" providerId="ADAL" clId="{BB73A231-1907-4A2D-8963-06B8F9BF0999}" dt="2022-12-10T14:24:21.187" v="645" actId="1038"/>
          <ac:spMkLst>
            <pc:docMk/>
            <pc:sldMk cId="3048526269" sldId="398"/>
            <ac:spMk id="171" creationId="{FDF8BE84-F461-BF4D-A810-7808BF92B4D4}"/>
          </ac:spMkLst>
        </pc:spChg>
        <pc:spChg chg="add mod">
          <ac:chgData name="Tomasz Krawczyk" userId="f5260e31-fabe-4caf-8a56-f0962cfbba40" providerId="ADAL" clId="{BB73A231-1907-4A2D-8963-06B8F9BF0999}" dt="2022-12-10T14:24:21.187" v="645" actId="1038"/>
          <ac:spMkLst>
            <pc:docMk/>
            <pc:sldMk cId="3048526269" sldId="398"/>
            <ac:spMk id="172" creationId="{BCA3438F-08AA-5754-229C-6CCF809E1EC1}"/>
          </ac:spMkLst>
        </pc:spChg>
        <pc:spChg chg="mod">
          <ac:chgData name="Tomasz Krawczyk" userId="f5260e31-fabe-4caf-8a56-f0962cfbba40" providerId="ADAL" clId="{BB73A231-1907-4A2D-8963-06B8F9BF0999}" dt="2022-12-10T14:24:21.187" v="645" actId="1038"/>
          <ac:spMkLst>
            <pc:docMk/>
            <pc:sldMk cId="3048526269" sldId="398"/>
            <ac:spMk id="174" creationId="{F438FF8A-C98D-33E2-A205-614DFF22870E}"/>
          </ac:spMkLst>
        </pc:spChg>
        <pc:spChg chg="mod">
          <ac:chgData name="Tomasz Krawczyk" userId="f5260e31-fabe-4caf-8a56-f0962cfbba40" providerId="ADAL" clId="{BB73A231-1907-4A2D-8963-06B8F9BF0999}" dt="2022-12-10T14:24:21.187" v="645" actId="1038"/>
          <ac:spMkLst>
            <pc:docMk/>
            <pc:sldMk cId="3048526269" sldId="398"/>
            <ac:spMk id="175" creationId="{77AABCD6-C9FD-65EA-E80F-1B36E0DEFA10}"/>
          </ac:spMkLst>
        </pc:spChg>
        <pc:spChg chg="mod">
          <ac:chgData name="Tomasz Krawczyk" userId="f5260e31-fabe-4caf-8a56-f0962cfbba40" providerId="ADAL" clId="{BB73A231-1907-4A2D-8963-06B8F9BF0999}" dt="2022-12-10T14:24:21.187" v="645" actId="1038"/>
          <ac:spMkLst>
            <pc:docMk/>
            <pc:sldMk cId="3048526269" sldId="398"/>
            <ac:spMk id="176" creationId="{2390D53C-332C-E5DF-91F3-B280B71A98B7}"/>
          </ac:spMkLst>
        </pc:spChg>
        <pc:spChg chg="mod">
          <ac:chgData name="Tomasz Krawczyk" userId="f5260e31-fabe-4caf-8a56-f0962cfbba40" providerId="ADAL" clId="{BB73A231-1907-4A2D-8963-06B8F9BF0999}" dt="2022-12-10T14:24:21.187" v="645" actId="1038"/>
          <ac:spMkLst>
            <pc:docMk/>
            <pc:sldMk cId="3048526269" sldId="398"/>
            <ac:spMk id="177" creationId="{BA8A83B5-8DA0-16C5-5E0E-93DEE1BAEDB9}"/>
          </ac:spMkLst>
        </pc:spChg>
        <pc:spChg chg="add mod">
          <ac:chgData name="Tomasz Krawczyk" userId="f5260e31-fabe-4caf-8a56-f0962cfbba40" providerId="ADAL" clId="{BB73A231-1907-4A2D-8963-06B8F9BF0999}" dt="2022-12-10T14:24:21.187" v="645" actId="1038"/>
          <ac:spMkLst>
            <pc:docMk/>
            <pc:sldMk cId="3048526269" sldId="398"/>
            <ac:spMk id="178" creationId="{9CED6140-A8A3-3601-33E2-EB36E7D09B1B}"/>
          </ac:spMkLst>
        </pc:spChg>
        <pc:spChg chg="add mod">
          <ac:chgData name="Tomasz Krawczyk" userId="f5260e31-fabe-4caf-8a56-f0962cfbba40" providerId="ADAL" clId="{BB73A231-1907-4A2D-8963-06B8F9BF0999}" dt="2022-12-10T14:24:21.187" v="645" actId="1038"/>
          <ac:spMkLst>
            <pc:docMk/>
            <pc:sldMk cId="3048526269" sldId="398"/>
            <ac:spMk id="179" creationId="{4153032D-E35C-5C7A-0565-6D7811E208D5}"/>
          </ac:spMkLst>
        </pc:spChg>
        <pc:spChg chg="add mod">
          <ac:chgData name="Tomasz Krawczyk" userId="f5260e31-fabe-4caf-8a56-f0962cfbba40" providerId="ADAL" clId="{BB73A231-1907-4A2D-8963-06B8F9BF0999}" dt="2022-12-10T14:24:21.187" v="645" actId="1038"/>
          <ac:spMkLst>
            <pc:docMk/>
            <pc:sldMk cId="3048526269" sldId="398"/>
            <ac:spMk id="181" creationId="{D5F0FB23-5090-2302-74D5-2AEC885E5D03}"/>
          </ac:spMkLst>
        </pc:spChg>
        <pc:spChg chg="add mod">
          <ac:chgData name="Tomasz Krawczyk" userId="f5260e31-fabe-4caf-8a56-f0962cfbba40" providerId="ADAL" clId="{BB73A231-1907-4A2D-8963-06B8F9BF0999}" dt="2022-12-10T14:24:21.187" v="645" actId="1038"/>
          <ac:spMkLst>
            <pc:docMk/>
            <pc:sldMk cId="3048526269" sldId="398"/>
            <ac:spMk id="184" creationId="{F128605B-DA25-5E9F-D415-B2B813B6844A}"/>
          </ac:spMkLst>
        </pc:spChg>
        <pc:spChg chg="add mod">
          <ac:chgData name="Tomasz Krawczyk" userId="f5260e31-fabe-4caf-8a56-f0962cfbba40" providerId="ADAL" clId="{BB73A231-1907-4A2D-8963-06B8F9BF0999}" dt="2022-12-10T14:24:21.187" v="645" actId="1038"/>
          <ac:spMkLst>
            <pc:docMk/>
            <pc:sldMk cId="3048526269" sldId="398"/>
            <ac:spMk id="186" creationId="{68E3E4DB-58C1-F103-7D77-98415B46E9FB}"/>
          </ac:spMkLst>
        </pc:spChg>
        <pc:spChg chg="add mod">
          <ac:chgData name="Tomasz Krawczyk" userId="f5260e31-fabe-4caf-8a56-f0962cfbba40" providerId="ADAL" clId="{BB73A231-1907-4A2D-8963-06B8F9BF0999}" dt="2022-12-10T14:24:21.187" v="645" actId="1038"/>
          <ac:spMkLst>
            <pc:docMk/>
            <pc:sldMk cId="3048526269" sldId="398"/>
            <ac:spMk id="189" creationId="{56A29BDC-E0C0-6EFE-0F61-80CAA3A7CEFC}"/>
          </ac:spMkLst>
        </pc:spChg>
        <pc:spChg chg="add mod">
          <ac:chgData name="Tomasz Krawczyk" userId="f5260e31-fabe-4caf-8a56-f0962cfbba40" providerId="ADAL" clId="{BB73A231-1907-4A2D-8963-06B8F9BF0999}" dt="2022-12-10T14:24:21.187" v="645" actId="1038"/>
          <ac:spMkLst>
            <pc:docMk/>
            <pc:sldMk cId="3048526269" sldId="398"/>
            <ac:spMk id="190" creationId="{CCA510B1-3D13-B64A-D5C0-BB492E973FD7}"/>
          </ac:spMkLst>
        </pc:spChg>
        <pc:spChg chg="add mod">
          <ac:chgData name="Tomasz Krawczyk" userId="f5260e31-fabe-4caf-8a56-f0962cfbba40" providerId="ADAL" clId="{BB73A231-1907-4A2D-8963-06B8F9BF0999}" dt="2022-12-10T14:24:21.187" v="645" actId="1038"/>
          <ac:spMkLst>
            <pc:docMk/>
            <pc:sldMk cId="3048526269" sldId="398"/>
            <ac:spMk id="191" creationId="{36E2DC8A-4A39-6918-DE07-2F71C6ACCE34}"/>
          </ac:spMkLst>
        </pc:spChg>
        <pc:spChg chg="add mod">
          <ac:chgData name="Tomasz Krawczyk" userId="f5260e31-fabe-4caf-8a56-f0962cfbba40" providerId="ADAL" clId="{BB73A231-1907-4A2D-8963-06B8F9BF0999}" dt="2022-12-10T14:24:21.187" v="645" actId="1038"/>
          <ac:spMkLst>
            <pc:docMk/>
            <pc:sldMk cId="3048526269" sldId="398"/>
            <ac:spMk id="193" creationId="{EEAACE0E-0D21-6527-7B11-0C4BEC39A89D}"/>
          </ac:spMkLst>
        </pc:spChg>
        <pc:spChg chg="mod">
          <ac:chgData name="Tomasz Krawczyk" userId="f5260e31-fabe-4caf-8a56-f0962cfbba40" providerId="ADAL" clId="{BB73A231-1907-4A2D-8963-06B8F9BF0999}" dt="2022-12-10T14:24:21.187" v="645" actId="1038"/>
          <ac:spMkLst>
            <pc:docMk/>
            <pc:sldMk cId="3048526269" sldId="398"/>
            <ac:spMk id="195" creationId="{1D4D8E71-F9EE-2D3E-2DCB-B60A5D017530}"/>
          </ac:spMkLst>
        </pc:spChg>
        <pc:spChg chg="mod">
          <ac:chgData name="Tomasz Krawczyk" userId="f5260e31-fabe-4caf-8a56-f0962cfbba40" providerId="ADAL" clId="{BB73A231-1907-4A2D-8963-06B8F9BF0999}" dt="2022-12-10T14:24:21.187" v="645" actId="1038"/>
          <ac:spMkLst>
            <pc:docMk/>
            <pc:sldMk cId="3048526269" sldId="398"/>
            <ac:spMk id="196" creationId="{036C5A53-14D9-F9A5-E22D-1263825BF918}"/>
          </ac:spMkLst>
        </pc:spChg>
        <pc:spChg chg="mod">
          <ac:chgData name="Tomasz Krawczyk" userId="f5260e31-fabe-4caf-8a56-f0962cfbba40" providerId="ADAL" clId="{BB73A231-1907-4A2D-8963-06B8F9BF0999}" dt="2022-12-10T14:24:21.187" v="645" actId="1038"/>
          <ac:spMkLst>
            <pc:docMk/>
            <pc:sldMk cId="3048526269" sldId="398"/>
            <ac:spMk id="197" creationId="{ECB66E2C-561B-1F69-A354-E8E07FF75821}"/>
          </ac:spMkLst>
        </pc:spChg>
        <pc:spChg chg="mod">
          <ac:chgData name="Tomasz Krawczyk" userId="f5260e31-fabe-4caf-8a56-f0962cfbba40" providerId="ADAL" clId="{BB73A231-1907-4A2D-8963-06B8F9BF0999}" dt="2022-12-10T14:24:21.187" v="645" actId="1038"/>
          <ac:spMkLst>
            <pc:docMk/>
            <pc:sldMk cId="3048526269" sldId="398"/>
            <ac:spMk id="198" creationId="{E65BFD32-0105-A6E0-46BF-51A1B816E036}"/>
          </ac:spMkLst>
        </pc:spChg>
        <pc:spChg chg="add mod">
          <ac:chgData name="Tomasz Krawczyk" userId="f5260e31-fabe-4caf-8a56-f0962cfbba40" providerId="ADAL" clId="{BB73A231-1907-4A2D-8963-06B8F9BF0999}" dt="2022-12-10T14:24:21.187" v="645" actId="1038"/>
          <ac:spMkLst>
            <pc:docMk/>
            <pc:sldMk cId="3048526269" sldId="398"/>
            <ac:spMk id="199" creationId="{485BE68C-E05A-8E8B-922E-C01EE90D9833}"/>
          </ac:spMkLst>
        </pc:spChg>
        <pc:grpChg chg="add del mod">
          <ac:chgData name="Tomasz Krawczyk" userId="f5260e31-fabe-4caf-8a56-f0962cfbba40" providerId="ADAL" clId="{BB73A231-1907-4A2D-8963-06B8F9BF0999}" dt="2022-12-10T14:23:04.004" v="627"/>
          <ac:grpSpMkLst>
            <pc:docMk/>
            <pc:sldMk cId="3048526269" sldId="398"/>
            <ac:grpSpMk id="22" creationId="{CA9AF611-0CBD-DE97-148E-F9C52F01A913}"/>
          </ac:grpSpMkLst>
        </pc:grpChg>
        <pc:grpChg chg="mod">
          <ac:chgData name="Tomasz Krawczyk" userId="f5260e31-fabe-4caf-8a56-f0962cfbba40" providerId="ADAL" clId="{BB73A231-1907-4A2D-8963-06B8F9BF0999}" dt="2022-12-10T14:22:49.821" v="626"/>
          <ac:grpSpMkLst>
            <pc:docMk/>
            <pc:sldMk cId="3048526269" sldId="398"/>
            <ac:grpSpMk id="23" creationId="{FC98D6C4-DE0A-CDB1-67A6-12909CECA83F}"/>
          </ac:grpSpMkLst>
        </pc:grpChg>
        <pc:grpChg chg="add del mod">
          <ac:chgData name="Tomasz Krawczyk" userId="f5260e31-fabe-4caf-8a56-f0962cfbba40" providerId="ADAL" clId="{BB73A231-1907-4A2D-8963-06B8F9BF0999}" dt="2022-12-10T14:23:04.004" v="627"/>
          <ac:grpSpMkLst>
            <pc:docMk/>
            <pc:sldMk cId="3048526269" sldId="398"/>
            <ac:grpSpMk id="37" creationId="{C3286E6E-ABC2-1B65-442E-2B3B4F156474}"/>
          </ac:grpSpMkLst>
        </pc:grpChg>
        <pc:grpChg chg="add del mod">
          <ac:chgData name="Tomasz Krawczyk" userId="f5260e31-fabe-4caf-8a56-f0962cfbba40" providerId="ADAL" clId="{BB73A231-1907-4A2D-8963-06B8F9BF0999}" dt="2022-12-10T14:23:04.004" v="627"/>
          <ac:grpSpMkLst>
            <pc:docMk/>
            <pc:sldMk cId="3048526269" sldId="398"/>
            <ac:grpSpMk id="53" creationId="{9CF6F9A1-2F42-0B4F-AC0F-7ABF5ED1A7AF}"/>
          </ac:grpSpMkLst>
        </pc:grpChg>
        <pc:grpChg chg="add del mod">
          <ac:chgData name="Tomasz Krawczyk" userId="f5260e31-fabe-4caf-8a56-f0962cfbba40" providerId="ADAL" clId="{BB73A231-1907-4A2D-8963-06B8F9BF0999}" dt="2022-12-10T14:23:04.004" v="627"/>
          <ac:grpSpMkLst>
            <pc:docMk/>
            <pc:sldMk cId="3048526269" sldId="398"/>
            <ac:grpSpMk id="74" creationId="{0805F8AB-0963-FF88-1F4F-86B56447CAD3}"/>
          </ac:grpSpMkLst>
        </pc:grpChg>
        <pc:grpChg chg="add del mod">
          <ac:chgData name="Tomasz Krawczyk" userId="f5260e31-fabe-4caf-8a56-f0962cfbba40" providerId="ADAL" clId="{BB73A231-1907-4A2D-8963-06B8F9BF0999}" dt="2022-12-10T14:23:21.713" v="629"/>
          <ac:grpSpMkLst>
            <pc:docMk/>
            <pc:sldMk cId="3048526269" sldId="398"/>
            <ac:grpSpMk id="82" creationId="{CFEA057C-55A4-65F0-9E83-FC91075435DC}"/>
          </ac:grpSpMkLst>
        </pc:grpChg>
        <pc:grpChg chg="mod">
          <ac:chgData name="Tomasz Krawczyk" userId="f5260e31-fabe-4caf-8a56-f0962cfbba40" providerId="ADAL" clId="{BB73A231-1907-4A2D-8963-06B8F9BF0999}" dt="2022-12-10T14:23:04.922" v="628"/>
          <ac:grpSpMkLst>
            <pc:docMk/>
            <pc:sldMk cId="3048526269" sldId="398"/>
            <ac:grpSpMk id="83" creationId="{40D26940-DA4B-F4EB-47D7-C0169FEA5978}"/>
          </ac:grpSpMkLst>
        </pc:grpChg>
        <pc:grpChg chg="add del mod">
          <ac:chgData name="Tomasz Krawczyk" userId="f5260e31-fabe-4caf-8a56-f0962cfbba40" providerId="ADAL" clId="{BB73A231-1907-4A2D-8963-06B8F9BF0999}" dt="2022-12-10T14:23:21.713" v="629"/>
          <ac:grpSpMkLst>
            <pc:docMk/>
            <pc:sldMk cId="3048526269" sldId="398"/>
            <ac:grpSpMk id="97" creationId="{BD5398F9-82FD-934F-8D32-D27CEFF8822B}"/>
          </ac:grpSpMkLst>
        </pc:grpChg>
        <pc:grpChg chg="add del mod">
          <ac:chgData name="Tomasz Krawczyk" userId="f5260e31-fabe-4caf-8a56-f0962cfbba40" providerId="ADAL" clId="{BB73A231-1907-4A2D-8963-06B8F9BF0999}" dt="2022-12-10T14:23:21.713" v="629"/>
          <ac:grpSpMkLst>
            <pc:docMk/>
            <pc:sldMk cId="3048526269" sldId="398"/>
            <ac:grpSpMk id="113" creationId="{2E8822B1-EE00-A194-5420-A176D57E8284}"/>
          </ac:grpSpMkLst>
        </pc:grpChg>
        <pc:grpChg chg="add del mod">
          <ac:chgData name="Tomasz Krawczyk" userId="f5260e31-fabe-4caf-8a56-f0962cfbba40" providerId="ADAL" clId="{BB73A231-1907-4A2D-8963-06B8F9BF0999}" dt="2022-12-10T14:23:21.713" v="629"/>
          <ac:grpSpMkLst>
            <pc:docMk/>
            <pc:sldMk cId="3048526269" sldId="398"/>
            <ac:grpSpMk id="134" creationId="{3F2A3D5F-B5B3-ECB1-1595-22296A44026E}"/>
          </ac:grpSpMkLst>
        </pc:grpChg>
        <pc:grpChg chg="add mod">
          <ac:chgData name="Tomasz Krawczyk" userId="f5260e31-fabe-4caf-8a56-f0962cfbba40" providerId="ADAL" clId="{BB73A231-1907-4A2D-8963-06B8F9BF0999}" dt="2022-12-10T14:24:21.187" v="645" actId="1038"/>
          <ac:grpSpMkLst>
            <pc:docMk/>
            <pc:sldMk cId="3048526269" sldId="398"/>
            <ac:grpSpMk id="142" creationId="{038D555F-A954-3B4E-FEC4-560AD0650535}"/>
          </ac:grpSpMkLst>
        </pc:grpChg>
        <pc:grpChg chg="mod">
          <ac:chgData name="Tomasz Krawczyk" userId="f5260e31-fabe-4caf-8a56-f0962cfbba40" providerId="ADAL" clId="{BB73A231-1907-4A2D-8963-06B8F9BF0999}" dt="2022-12-10T14:24:21.187" v="645" actId="1038"/>
          <ac:grpSpMkLst>
            <pc:docMk/>
            <pc:sldMk cId="3048526269" sldId="398"/>
            <ac:grpSpMk id="143" creationId="{720342CE-9C01-7332-BDD1-6150A2F95082}"/>
          </ac:grpSpMkLst>
        </pc:grpChg>
        <pc:grpChg chg="add mod">
          <ac:chgData name="Tomasz Krawczyk" userId="f5260e31-fabe-4caf-8a56-f0962cfbba40" providerId="ADAL" clId="{BB73A231-1907-4A2D-8963-06B8F9BF0999}" dt="2022-12-10T14:24:21.187" v="645" actId="1038"/>
          <ac:grpSpMkLst>
            <pc:docMk/>
            <pc:sldMk cId="3048526269" sldId="398"/>
            <ac:grpSpMk id="157" creationId="{876EA1BD-126F-0F27-8732-F3F929CBE825}"/>
          </ac:grpSpMkLst>
        </pc:grpChg>
        <pc:grpChg chg="add mod">
          <ac:chgData name="Tomasz Krawczyk" userId="f5260e31-fabe-4caf-8a56-f0962cfbba40" providerId="ADAL" clId="{BB73A231-1907-4A2D-8963-06B8F9BF0999}" dt="2022-12-10T14:24:21.187" v="645" actId="1038"/>
          <ac:grpSpMkLst>
            <pc:docMk/>
            <pc:sldMk cId="3048526269" sldId="398"/>
            <ac:grpSpMk id="173" creationId="{AA3D16B5-D6D4-567F-E449-CE0426BD99B8}"/>
          </ac:grpSpMkLst>
        </pc:grpChg>
        <pc:grpChg chg="add mod">
          <ac:chgData name="Tomasz Krawczyk" userId="f5260e31-fabe-4caf-8a56-f0962cfbba40" providerId="ADAL" clId="{BB73A231-1907-4A2D-8963-06B8F9BF0999}" dt="2022-12-10T14:24:21.187" v="645" actId="1038"/>
          <ac:grpSpMkLst>
            <pc:docMk/>
            <pc:sldMk cId="3048526269" sldId="398"/>
            <ac:grpSpMk id="194" creationId="{0E433763-A924-B2C2-76CC-CE3666A5FAE0}"/>
          </ac:grpSpMkLst>
        </pc:grpChg>
        <pc:grpChg chg="add mod">
          <ac:chgData name="Tomasz Krawczyk" userId="f5260e31-fabe-4caf-8a56-f0962cfbba40" providerId="ADAL" clId="{BB73A231-1907-4A2D-8963-06B8F9BF0999}" dt="2022-12-10T14:24:21.187" v="645" actId="1038"/>
          <ac:grpSpMkLst>
            <pc:docMk/>
            <pc:sldMk cId="3048526269" sldId="398"/>
            <ac:grpSpMk id="201" creationId="{E4EF5A25-99DF-D986-5BCB-2658C5B242BA}"/>
          </ac:grpSpMkLst>
        </pc:grpChg>
        <pc:picChg chg="add del mod">
          <ac:chgData name="Tomasz Krawczyk" userId="f5260e31-fabe-4caf-8a56-f0962cfbba40" providerId="ADAL" clId="{BB73A231-1907-4A2D-8963-06B8F9BF0999}" dt="2022-12-10T14:16:03.002" v="617"/>
          <ac:picMkLst>
            <pc:docMk/>
            <pc:sldMk cId="3048526269" sldId="398"/>
            <ac:picMk id="12" creationId="{2CC3235C-0DBA-CECF-B702-D34542BEFF4E}"/>
          </ac:picMkLst>
        </pc:picChg>
        <pc:picChg chg="add del mod">
          <ac:chgData name="Tomasz Krawczyk" userId="f5260e31-fabe-4caf-8a56-f0962cfbba40" providerId="ADAL" clId="{BB73A231-1907-4A2D-8963-06B8F9BF0999}" dt="2022-12-10T14:16:03.002" v="617"/>
          <ac:picMkLst>
            <pc:docMk/>
            <pc:sldMk cId="3048526269" sldId="398"/>
            <ac:picMk id="13" creationId="{7DF873E6-824E-7FA3-9892-107D21D93C03}"/>
          </ac:picMkLst>
        </pc:picChg>
        <pc:picChg chg="add del mod">
          <ac:chgData name="Tomasz Krawczyk" userId="f5260e31-fabe-4caf-8a56-f0962cfbba40" providerId="ADAL" clId="{BB73A231-1907-4A2D-8963-06B8F9BF0999}" dt="2022-12-10T14:22:33.470" v="623" actId="478"/>
          <ac:picMkLst>
            <pc:docMk/>
            <pc:sldMk cId="3048526269" sldId="398"/>
            <ac:picMk id="15" creationId="{324CF7DF-83D4-BF92-2B2B-9716BB3D2640}"/>
          </ac:picMkLst>
        </pc:picChg>
        <pc:picChg chg="add del mod">
          <ac:chgData name="Tomasz Krawczyk" userId="f5260e31-fabe-4caf-8a56-f0962cfbba40" providerId="ADAL" clId="{BB73A231-1907-4A2D-8963-06B8F9BF0999}" dt="2022-12-10T14:22:33.470" v="623" actId="478"/>
          <ac:picMkLst>
            <pc:docMk/>
            <pc:sldMk cId="3048526269" sldId="398"/>
            <ac:picMk id="16" creationId="{821592C3-B628-7F5C-25AF-D8F45449FE93}"/>
          </ac:picMkLst>
        </pc:picChg>
        <pc:picChg chg="add del mod">
          <ac:chgData name="Tomasz Krawczyk" userId="f5260e31-fabe-4caf-8a56-f0962cfbba40" providerId="ADAL" clId="{BB73A231-1907-4A2D-8963-06B8F9BF0999}" dt="2022-12-10T14:22:35.541" v="625"/>
          <ac:picMkLst>
            <pc:docMk/>
            <pc:sldMk cId="3048526269" sldId="398"/>
            <ac:picMk id="18" creationId="{7B1A19CA-BCC2-9F25-C6AF-35CFEA45F3D6}"/>
          </ac:picMkLst>
        </pc:picChg>
        <pc:picChg chg="add del mod">
          <ac:chgData name="Tomasz Krawczyk" userId="f5260e31-fabe-4caf-8a56-f0962cfbba40" providerId="ADAL" clId="{BB73A231-1907-4A2D-8963-06B8F9BF0999}" dt="2022-12-10T14:22:35.541" v="625"/>
          <ac:picMkLst>
            <pc:docMk/>
            <pc:sldMk cId="3048526269" sldId="398"/>
            <ac:picMk id="19" creationId="{CC5CD4A2-F5A8-A086-EB4C-65AE2C7A596E}"/>
          </ac:picMkLst>
        </pc:picChg>
        <pc:picChg chg="add del mod">
          <ac:chgData name="Tomasz Krawczyk" userId="f5260e31-fabe-4caf-8a56-f0962cfbba40" providerId="ADAL" clId="{BB73A231-1907-4A2D-8963-06B8F9BF0999}" dt="2022-12-10T14:23:04.004" v="627"/>
          <ac:picMkLst>
            <pc:docMk/>
            <pc:sldMk cId="3048526269" sldId="398"/>
            <ac:picMk id="60" creationId="{C1FC556C-8509-04E4-FE3B-190E63D5DD75}"/>
          </ac:picMkLst>
        </pc:picChg>
        <pc:picChg chg="add del mod">
          <ac:chgData name="Tomasz Krawczyk" userId="f5260e31-fabe-4caf-8a56-f0962cfbba40" providerId="ADAL" clId="{BB73A231-1907-4A2D-8963-06B8F9BF0999}" dt="2022-12-10T14:23:04.004" v="627"/>
          <ac:picMkLst>
            <pc:docMk/>
            <pc:sldMk cId="3048526269" sldId="398"/>
            <ac:picMk id="62" creationId="{406F5444-6551-8309-B52D-F5DD9E816B31}"/>
          </ac:picMkLst>
        </pc:picChg>
        <pc:picChg chg="add del mod">
          <ac:chgData name="Tomasz Krawczyk" userId="f5260e31-fabe-4caf-8a56-f0962cfbba40" providerId="ADAL" clId="{BB73A231-1907-4A2D-8963-06B8F9BF0999}" dt="2022-12-10T14:23:04.004" v="627"/>
          <ac:picMkLst>
            <pc:docMk/>
            <pc:sldMk cId="3048526269" sldId="398"/>
            <ac:picMk id="63" creationId="{0CE71FD4-024D-62C2-44F3-CF6529B29FE8}"/>
          </ac:picMkLst>
        </pc:picChg>
        <pc:picChg chg="add del mod">
          <ac:chgData name="Tomasz Krawczyk" userId="f5260e31-fabe-4caf-8a56-f0962cfbba40" providerId="ADAL" clId="{BB73A231-1907-4A2D-8963-06B8F9BF0999}" dt="2022-12-10T14:23:04.004" v="627"/>
          <ac:picMkLst>
            <pc:docMk/>
            <pc:sldMk cId="3048526269" sldId="398"/>
            <ac:picMk id="65" creationId="{A2263543-6B91-E19B-0EFC-611C2F231697}"/>
          </ac:picMkLst>
        </pc:picChg>
        <pc:picChg chg="add del mod">
          <ac:chgData name="Tomasz Krawczyk" userId="f5260e31-fabe-4caf-8a56-f0962cfbba40" providerId="ADAL" clId="{BB73A231-1907-4A2D-8963-06B8F9BF0999}" dt="2022-12-10T14:23:04.004" v="627"/>
          <ac:picMkLst>
            <pc:docMk/>
            <pc:sldMk cId="3048526269" sldId="398"/>
            <ac:picMk id="67" creationId="{C8702D93-122E-7D7E-1103-9C6DC70CF37D}"/>
          </ac:picMkLst>
        </pc:picChg>
        <pc:picChg chg="add del mod">
          <ac:chgData name="Tomasz Krawczyk" userId="f5260e31-fabe-4caf-8a56-f0962cfbba40" providerId="ADAL" clId="{BB73A231-1907-4A2D-8963-06B8F9BF0999}" dt="2022-12-10T14:23:04.004" v="627"/>
          <ac:picMkLst>
            <pc:docMk/>
            <pc:sldMk cId="3048526269" sldId="398"/>
            <ac:picMk id="68" creationId="{D775C0DB-7B6B-B549-DEA7-F2AC62A83E36}"/>
          </ac:picMkLst>
        </pc:picChg>
        <pc:picChg chg="add del mod">
          <ac:chgData name="Tomasz Krawczyk" userId="f5260e31-fabe-4caf-8a56-f0962cfbba40" providerId="ADAL" clId="{BB73A231-1907-4A2D-8963-06B8F9BF0999}" dt="2022-12-10T14:23:04.004" v="627"/>
          <ac:picMkLst>
            <pc:docMk/>
            <pc:sldMk cId="3048526269" sldId="398"/>
            <ac:picMk id="72" creationId="{E11D996A-D536-17D8-D7E7-151B03F75FE2}"/>
          </ac:picMkLst>
        </pc:picChg>
        <pc:picChg chg="add del mod">
          <ac:chgData name="Tomasz Krawczyk" userId="f5260e31-fabe-4caf-8a56-f0962cfbba40" providerId="ADAL" clId="{BB73A231-1907-4A2D-8963-06B8F9BF0999}" dt="2022-12-10T14:23:04.004" v="627"/>
          <ac:picMkLst>
            <pc:docMk/>
            <pc:sldMk cId="3048526269" sldId="398"/>
            <ac:picMk id="80" creationId="{914CC9F4-0ADB-518E-6D41-A82390B85030}"/>
          </ac:picMkLst>
        </pc:picChg>
        <pc:picChg chg="add del mod">
          <ac:chgData name="Tomasz Krawczyk" userId="f5260e31-fabe-4caf-8a56-f0962cfbba40" providerId="ADAL" clId="{BB73A231-1907-4A2D-8963-06B8F9BF0999}" dt="2022-12-10T14:23:21.713" v="629"/>
          <ac:picMkLst>
            <pc:docMk/>
            <pc:sldMk cId="3048526269" sldId="398"/>
            <ac:picMk id="120" creationId="{4AEA4B3E-6849-92FB-1295-0905A681C1CC}"/>
          </ac:picMkLst>
        </pc:picChg>
        <pc:picChg chg="add del mod">
          <ac:chgData name="Tomasz Krawczyk" userId="f5260e31-fabe-4caf-8a56-f0962cfbba40" providerId="ADAL" clId="{BB73A231-1907-4A2D-8963-06B8F9BF0999}" dt="2022-12-10T14:23:21.713" v="629"/>
          <ac:picMkLst>
            <pc:docMk/>
            <pc:sldMk cId="3048526269" sldId="398"/>
            <ac:picMk id="122" creationId="{2FFE2968-0AB9-C8C3-9D2F-B646CB40B0AE}"/>
          </ac:picMkLst>
        </pc:picChg>
        <pc:picChg chg="add del mod">
          <ac:chgData name="Tomasz Krawczyk" userId="f5260e31-fabe-4caf-8a56-f0962cfbba40" providerId="ADAL" clId="{BB73A231-1907-4A2D-8963-06B8F9BF0999}" dt="2022-12-10T14:23:21.713" v="629"/>
          <ac:picMkLst>
            <pc:docMk/>
            <pc:sldMk cId="3048526269" sldId="398"/>
            <ac:picMk id="123" creationId="{9F493808-516B-975B-9AA2-262F8496C727}"/>
          </ac:picMkLst>
        </pc:picChg>
        <pc:picChg chg="add del mod">
          <ac:chgData name="Tomasz Krawczyk" userId="f5260e31-fabe-4caf-8a56-f0962cfbba40" providerId="ADAL" clId="{BB73A231-1907-4A2D-8963-06B8F9BF0999}" dt="2022-12-10T14:23:21.713" v="629"/>
          <ac:picMkLst>
            <pc:docMk/>
            <pc:sldMk cId="3048526269" sldId="398"/>
            <ac:picMk id="125" creationId="{1FC48DCC-7A06-27E3-185A-85351D1A958B}"/>
          </ac:picMkLst>
        </pc:picChg>
        <pc:picChg chg="add del mod">
          <ac:chgData name="Tomasz Krawczyk" userId="f5260e31-fabe-4caf-8a56-f0962cfbba40" providerId="ADAL" clId="{BB73A231-1907-4A2D-8963-06B8F9BF0999}" dt="2022-12-10T14:23:21.713" v="629"/>
          <ac:picMkLst>
            <pc:docMk/>
            <pc:sldMk cId="3048526269" sldId="398"/>
            <ac:picMk id="127" creationId="{E30C329E-E0C9-439E-46F6-15B6FEE8EFF3}"/>
          </ac:picMkLst>
        </pc:picChg>
        <pc:picChg chg="add del mod">
          <ac:chgData name="Tomasz Krawczyk" userId="f5260e31-fabe-4caf-8a56-f0962cfbba40" providerId="ADAL" clId="{BB73A231-1907-4A2D-8963-06B8F9BF0999}" dt="2022-12-10T14:23:21.713" v="629"/>
          <ac:picMkLst>
            <pc:docMk/>
            <pc:sldMk cId="3048526269" sldId="398"/>
            <ac:picMk id="128" creationId="{D73AF752-3AED-CFA6-49D6-DAED47085FC4}"/>
          </ac:picMkLst>
        </pc:picChg>
        <pc:picChg chg="add del mod">
          <ac:chgData name="Tomasz Krawczyk" userId="f5260e31-fabe-4caf-8a56-f0962cfbba40" providerId="ADAL" clId="{BB73A231-1907-4A2D-8963-06B8F9BF0999}" dt="2022-12-10T14:23:21.713" v="629"/>
          <ac:picMkLst>
            <pc:docMk/>
            <pc:sldMk cId="3048526269" sldId="398"/>
            <ac:picMk id="132" creationId="{8B17B76D-1E08-3964-5944-37691DE88142}"/>
          </ac:picMkLst>
        </pc:picChg>
        <pc:picChg chg="add del mod">
          <ac:chgData name="Tomasz Krawczyk" userId="f5260e31-fabe-4caf-8a56-f0962cfbba40" providerId="ADAL" clId="{BB73A231-1907-4A2D-8963-06B8F9BF0999}" dt="2022-12-10T14:23:21.713" v="629"/>
          <ac:picMkLst>
            <pc:docMk/>
            <pc:sldMk cId="3048526269" sldId="398"/>
            <ac:picMk id="140" creationId="{3DF07CE5-D051-B0D8-A2F8-6531EB07DAE1}"/>
          </ac:picMkLst>
        </pc:picChg>
        <pc:picChg chg="add mod">
          <ac:chgData name="Tomasz Krawczyk" userId="f5260e31-fabe-4caf-8a56-f0962cfbba40" providerId="ADAL" clId="{BB73A231-1907-4A2D-8963-06B8F9BF0999}" dt="2022-12-10T14:24:21.187" v="645" actId="1038"/>
          <ac:picMkLst>
            <pc:docMk/>
            <pc:sldMk cId="3048526269" sldId="398"/>
            <ac:picMk id="180" creationId="{306A5F01-82F8-59FE-9865-B2D84E775EF1}"/>
          </ac:picMkLst>
        </pc:picChg>
        <pc:picChg chg="add mod">
          <ac:chgData name="Tomasz Krawczyk" userId="f5260e31-fabe-4caf-8a56-f0962cfbba40" providerId="ADAL" clId="{BB73A231-1907-4A2D-8963-06B8F9BF0999}" dt="2022-12-10T14:24:21.187" v="645" actId="1038"/>
          <ac:picMkLst>
            <pc:docMk/>
            <pc:sldMk cId="3048526269" sldId="398"/>
            <ac:picMk id="182" creationId="{86F6DF92-06BC-B369-EBF7-81BEE097D61B}"/>
          </ac:picMkLst>
        </pc:picChg>
        <pc:picChg chg="add mod">
          <ac:chgData name="Tomasz Krawczyk" userId="f5260e31-fabe-4caf-8a56-f0962cfbba40" providerId="ADAL" clId="{BB73A231-1907-4A2D-8963-06B8F9BF0999}" dt="2022-12-10T14:24:21.187" v="645" actId="1038"/>
          <ac:picMkLst>
            <pc:docMk/>
            <pc:sldMk cId="3048526269" sldId="398"/>
            <ac:picMk id="183" creationId="{0D580E06-4501-882A-6B7C-BCF8281F30EF}"/>
          </ac:picMkLst>
        </pc:picChg>
        <pc:picChg chg="add mod">
          <ac:chgData name="Tomasz Krawczyk" userId="f5260e31-fabe-4caf-8a56-f0962cfbba40" providerId="ADAL" clId="{BB73A231-1907-4A2D-8963-06B8F9BF0999}" dt="2022-12-10T14:24:21.187" v="645" actId="1038"/>
          <ac:picMkLst>
            <pc:docMk/>
            <pc:sldMk cId="3048526269" sldId="398"/>
            <ac:picMk id="185" creationId="{2602E3DB-6076-13C8-A79E-B71FE2288666}"/>
          </ac:picMkLst>
        </pc:picChg>
        <pc:picChg chg="add mod">
          <ac:chgData name="Tomasz Krawczyk" userId="f5260e31-fabe-4caf-8a56-f0962cfbba40" providerId="ADAL" clId="{BB73A231-1907-4A2D-8963-06B8F9BF0999}" dt="2022-12-10T14:24:21.187" v="645" actId="1038"/>
          <ac:picMkLst>
            <pc:docMk/>
            <pc:sldMk cId="3048526269" sldId="398"/>
            <ac:picMk id="187" creationId="{E22E77F5-E281-09AD-4674-CA43F3BD91A3}"/>
          </ac:picMkLst>
        </pc:picChg>
        <pc:picChg chg="add mod">
          <ac:chgData name="Tomasz Krawczyk" userId="f5260e31-fabe-4caf-8a56-f0962cfbba40" providerId="ADAL" clId="{BB73A231-1907-4A2D-8963-06B8F9BF0999}" dt="2022-12-10T14:24:21.187" v="645" actId="1038"/>
          <ac:picMkLst>
            <pc:docMk/>
            <pc:sldMk cId="3048526269" sldId="398"/>
            <ac:picMk id="188" creationId="{9C5B33C8-80C0-9097-3E3F-B2E040605625}"/>
          </ac:picMkLst>
        </pc:picChg>
        <pc:picChg chg="add mod">
          <ac:chgData name="Tomasz Krawczyk" userId="f5260e31-fabe-4caf-8a56-f0962cfbba40" providerId="ADAL" clId="{BB73A231-1907-4A2D-8963-06B8F9BF0999}" dt="2022-12-10T14:24:21.187" v="645" actId="1038"/>
          <ac:picMkLst>
            <pc:docMk/>
            <pc:sldMk cId="3048526269" sldId="398"/>
            <ac:picMk id="192" creationId="{8841BC4D-1F36-2364-EA65-21930C733D22}"/>
          </ac:picMkLst>
        </pc:picChg>
        <pc:picChg chg="add mod">
          <ac:chgData name="Tomasz Krawczyk" userId="f5260e31-fabe-4caf-8a56-f0962cfbba40" providerId="ADAL" clId="{BB73A231-1907-4A2D-8963-06B8F9BF0999}" dt="2022-12-10T14:24:21.187" v="645" actId="1038"/>
          <ac:picMkLst>
            <pc:docMk/>
            <pc:sldMk cId="3048526269" sldId="398"/>
            <ac:picMk id="200" creationId="{56B16002-9B01-4CF0-0D48-40CB0A9C04CE}"/>
          </ac:picMkLst>
        </pc:picChg>
        <pc:cxnChg chg="add del mod">
          <ac:chgData name="Tomasz Krawczyk" userId="f5260e31-fabe-4caf-8a56-f0962cfbba40" providerId="ADAL" clId="{BB73A231-1907-4A2D-8963-06B8F9BF0999}" dt="2022-12-10T14:23:04.004" v="627"/>
          <ac:cxnSpMkLst>
            <pc:docMk/>
            <pc:sldMk cId="3048526269" sldId="398"/>
            <ac:cxnSpMk id="21" creationId="{AEC7FC8C-18B3-1A35-68BC-82DA8D6CDDD0}"/>
          </ac:cxnSpMkLst>
        </pc:cxnChg>
        <pc:cxnChg chg="add del mod">
          <ac:chgData name="Tomasz Krawczyk" userId="f5260e31-fabe-4caf-8a56-f0962cfbba40" providerId="ADAL" clId="{BB73A231-1907-4A2D-8963-06B8F9BF0999}" dt="2022-12-10T14:23:04.004" v="627"/>
          <ac:cxnSpMkLst>
            <pc:docMk/>
            <pc:sldMk cId="3048526269" sldId="398"/>
            <ac:cxnSpMk id="35" creationId="{DEAD76D7-30EE-9AFE-CEB9-9FC8D583B06F}"/>
          </ac:cxnSpMkLst>
        </pc:cxnChg>
        <pc:cxnChg chg="add del mod">
          <ac:chgData name="Tomasz Krawczyk" userId="f5260e31-fabe-4caf-8a56-f0962cfbba40" providerId="ADAL" clId="{BB73A231-1907-4A2D-8963-06B8F9BF0999}" dt="2022-12-10T14:23:21.713" v="629"/>
          <ac:cxnSpMkLst>
            <pc:docMk/>
            <pc:sldMk cId="3048526269" sldId="398"/>
            <ac:cxnSpMk id="81" creationId="{D72D43B1-A800-56E1-73A8-C39A406C0D49}"/>
          </ac:cxnSpMkLst>
        </pc:cxnChg>
        <pc:cxnChg chg="add del mod">
          <ac:chgData name="Tomasz Krawczyk" userId="f5260e31-fabe-4caf-8a56-f0962cfbba40" providerId="ADAL" clId="{BB73A231-1907-4A2D-8963-06B8F9BF0999}" dt="2022-12-10T14:23:21.713" v="629"/>
          <ac:cxnSpMkLst>
            <pc:docMk/>
            <pc:sldMk cId="3048526269" sldId="398"/>
            <ac:cxnSpMk id="95" creationId="{D53C034B-06CA-5344-33DC-8503D78F30EB}"/>
          </ac:cxnSpMkLst>
        </pc:cxnChg>
        <pc:cxnChg chg="add mod">
          <ac:chgData name="Tomasz Krawczyk" userId="f5260e31-fabe-4caf-8a56-f0962cfbba40" providerId="ADAL" clId="{BB73A231-1907-4A2D-8963-06B8F9BF0999}" dt="2022-12-10T14:24:21.187" v="645" actId="1038"/>
          <ac:cxnSpMkLst>
            <pc:docMk/>
            <pc:sldMk cId="3048526269" sldId="398"/>
            <ac:cxnSpMk id="141" creationId="{AF42CA73-7D7F-47CE-51E2-587199207D4C}"/>
          </ac:cxnSpMkLst>
        </pc:cxnChg>
        <pc:cxnChg chg="add mod">
          <ac:chgData name="Tomasz Krawczyk" userId="f5260e31-fabe-4caf-8a56-f0962cfbba40" providerId="ADAL" clId="{BB73A231-1907-4A2D-8963-06B8F9BF0999}" dt="2022-12-10T14:24:21.187" v="645" actId="1038"/>
          <ac:cxnSpMkLst>
            <pc:docMk/>
            <pc:sldMk cId="3048526269" sldId="398"/>
            <ac:cxnSpMk id="155" creationId="{FE46B50F-FA47-CF83-69F1-DB7D059E7232}"/>
          </ac:cxnSpMkLst>
        </pc:cxnChg>
      </pc:sldChg>
      <pc:sldChg chg="addSp delSp modSp new mod">
        <pc:chgData name="Tomasz Krawczyk" userId="f5260e31-fabe-4caf-8a56-f0962cfbba40" providerId="ADAL" clId="{BB73A231-1907-4A2D-8963-06B8F9BF0999}" dt="2022-12-12T08:19:41.370" v="1884" actId="14100"/>
        <pc:sldMkLst>
          <pc:docMk/>
          <pc:sldMk cId="4108370065" sldId="399"/>
        </pc:sldMkLst>
        <pc:spChg chg="mod">
          <ac:chgData name="Tomasz Krawczyk" userId="f5260e31-fabe-4caf-8a56-f0962cfbba40" providerId="ADAL" clId="{BB73A231-1907-4A2D-8963-06B8F9BF0999}" dt="2022-12-11T17:45:55.480" v="953" actId="14100"/>
          <ac:spMkLst>
            <pc:docMk/>
            <pc:sldMk cId="4108370065" sldId="399"/>
            <ac:spMk id="2" creationId="{AB380984-F9A0-4C9C-CA7E-E6D28D6B98D2}"/>
          </ac:spMkLst>
        </pc:spChg>
        <pc:spChg chg="add mod">
          <ac:chgData name="Tomasz Krawczyk" userId="f5260e31-fabe-4caf-8a56-f0962cfbba40" providerId="ADAL" clId="{BB73A231-1907-4A2D-8963-06B8F9BF0999}" dt="2022-12-12T08:19:32.692" v="1881" actId="164"/>
          <ac:spMkLst>
            <pc:docMk/>
            <pc:sldMk cId="4108370065" sldId="399"/>
            <ac:spMk id="3" creationId="{48E26CF2-6287-1B1E-00F2-5DBD0D3F567D}"/>
          </ac:spMkLst>
        </pc:spChg>
        <pc:spChg chg="add del mod">
          <ac:chgData name="Tomasz Krawczyk" userId="f5260e31-fabe-4caf-8a56-f0962cfbba40" providerId="ADAL" clId="{BB73A231-1907-4A2D-8963-06B8F9BF0999}" dt="2022-12-10T14:27:03.774" v="650" actId="22"/>
          <ac:spMkLst>
            <pc:docMk/>
            <pc:sldMk cId="4108370065" sldId="399"/>
            <ac:spMk id="4" creationId="{A7083847-EFB1-7233-FC58-97710E56663E}"/>
          </ac:spMkLst>
        </pc:spChg>
        <pc:spChg chg="add mod">
          <ac:chgData name="Tomasz Krawczyk" userId="f5260e31-fabe-4caf-8a56-f0962cfbba40" providerId="ADAL" clId="{BB73A231-1907-4A2D-8963-06B8F9BF0999}" dt="2022-12-12T08:19:32.692" v="1881" actId="164"/>
          <ac:spMkLst>
            <pc:docMk/>
            <pc:sldMk cId="4108370065" sldId="399"/>
            <ac:spMk id="5" creationId="{BE8A414B-289E-D763-700C-FBCE11C5D366}"/>
          </ac:spMkLst>
        </pc:spChg>
        <pc:spChg chg="add del">
          <ac:chgData name="Tomasz Krawczyk" userId="f5260e31-fabe-4caf-8a56-f0962cfbba40" providerId="ADAL" clId="{BB73A231-1907-4A2D-8963-06B8F9BF0999}" dt="2022-12-10T14:27:08.566" v="654" actId="22"/>
          <ac:spMkLst>
            <pc:docMk/>
            <pc:sldMk cId="4108370065" sldId="399"/>
            <ac:spMk id="6" creationId="{FFA25BDA-B823-84C1-2D61-CD302C7ED482}"/>
          </ac:spMkLst>
        </pc:spChg>
        <pc:spChg chg="add mod">
          <ac:chgData name="Tomasz Krawczyk" userId="f5260e31-fabe-4caf-8a56-f0962cfbba40" providerId="ADAL" clId="{BB73A231-1907-4A2D-8963-06B8F9BF0999}" dt="2022-12-10T14:30:15.709" v="695" actId="14100"/>
          <ac:spMkLst>
            <pc:docMk/>
            <pc:sldMk cId="4108370065" sldId="399"/>
            <ac:spMk id="8" creationId="{786706C4-56C7-0A0A-C2F0-5EB37D8D3E4B}"/>
          </ac:spMkLst>
        </pc:spChg>
        <pc:grpChg chg="add mod">
          <ac:chgData name="Tomasz Krawczyk" userId="f5260e31-fabe-4caf-8a56-f0962cfbba40" providerId="ADAL" clId="{BB73A231-1907-4A2D-8963-06B8F9BF0999}" dt="2022-12-12T08:19:41.370" v="1884" actId="14100"/>
          <ac:grpSpMkLst>
            <pc:docMk/>
            <pc:sldMk cId="4108370065" sldId="399"/>
            <ac:grpSpMk id="6" creationId="{01D7A24A-CD03-018B-3A28-6CA439E0F2A7}"/>
          </ac:grpSpMkLst>
        </pc:grpChg>
        <pc:picChg chg="add mod">
          <ac:chgData name="Tomasz Krawczyk" userId="f5260e31-fabe-4caf-8a56-f0962cfbba40" providerId="ADAL" clId="{BB73A231-1907-4A2D-8963-06B8F9BF0999}" dt="2022-12-12T08:19:32.692" v="1881" actId="164"/>
          <ac:picMkLst>
            <pc:docMk/>
            <pc:sldMk cId="4108370065" sldId="399"/>
            <ac:picMk id="4" creationId="{6CE350DC-5767-686C-5B93-1B1CDD0EEE16}"/>
          </ac:picMkLst>
        </pc:picChg>
      </pc:sldChg>
      <pc:sldChg chg="addSp delSp modSp new mod modAnim">
        <pc:chgData name="Tomasz Krawczyk" userId="f5260e31-fabe-4caf-8a56-f0962cfbba40" providerId="ADAL" clId="{BB73A231-1907-4A2D-8963-06B8F9BF0999}" dt="2022-12-12T17:29:34.278" v="2015" actId="1076"/>
        <pc:sldMkLst>
          <pc:docMk/>
          <pc:sldMk cId="1795425597" sldId="400"/>
        </pc:sldMkLst>
        <pc:spChg chg="mod">
          <ac:chgData name="Tomasz Krawczyk" userId="f5260e31-fabe-4caf-8a56-f0962cfbba40" providerId="ADAL" clId="{BB73A231-1907-4A2D-8963-06B8F9BF0999}" dt="2022-12-11T17:46:27.017" v="954"/>
          <ac:spMkLst>
            <pc:docMk/>
            <pc:sldMk cId="1795425597" sldId="400"/>
            <ac:spMk id="2" creationId="{4EF31496-6FB9-D3E8-6F81-40E878AC7D32}"/>
          </ac:spMkLst>
        </pc:spChg>
        <pc:spChg chg="add mod">
          <ac:chgData name="Tomasz Krawczyk" userId="f5260e31-fabe-4caf-8a56-f0962cfbba40" providerId="ADAL" clId="{BB73A231-1907-4A2D-8963-06B8F9BF0999}" dt="2022-12-12T17:29:34.278" v="2015" actId="1076"/>
          <ac:spMkLst>
            <pc:docMk/>
            <pc:sldMk cId="1795425597" sldId="400"/>
            <ac:spMk id="3" creationId="{9004E85E-C7E1-A462-8C62-F9A68D658D50}"/>
          </ac:spMkLst>
        </pc:spChg>
        <pc:spChg chg="add del mod">
          <ac:chgData name="Tomasz Krawczyk" userId="f5260e31-fabe-4caf-8a56-f0962cfbba40" providerId="ADAL" clId="{BB73A231-1907-4A2D-8963-06B8F9BF0999}" dt="2022-12-10T14:31:27.092" v="698"/>
          <ac:spMkLst>
            <pc:docMk/>
            <pc:sldMk cId="1795425597" sldId="400"/>
            <ac:spMk id="3" creationId="{E7F990B7-8FB3-E659-DE6D-A20183746CD4}"/>
          </ac:spMkLst>
        </pc:spChg>
        <pc:spChg chg="add del mod">
          <ac:chgData name="Tomasz Krawczyk" userId="f5260e31-fabe-4caf-8a56-f0962cfbba40" providerId="ADAL" clId="{BB73A231-1907-4A2D-8963-06B8F9BF0999}" dt="2022-12-10T14:31:27.092" v="698"/>
          <ac:spMkLst>
            <pc:docMk/>
            <pc:sldMk cId="1795425597" sldId="400"/>
            <ac:spMk id="5" creationId="{82E6777C-BDDE-B10E-FF49-513BDFA4729A}"/>
          </ac:spMkLst>
        </pc:spChg>
        <pc:spChg chg="add del mod">
          <ac:chgData name="Tomasz Krawczyk" userId="f5260e31-fabe-4caf-8a56-f0962cfbba40" providerId="ADAL" clId="{BB73A231-1907-4A2D-8963-06B8F9BF0999}" dt="2022-12-10T14:31:27.092" v="698"/>
          <ac:spMkLst>
            <pc:docMk/>
            <pc:sldMk cId="1795425597" sldId="400"/>
            <ac:spMk id="6" creationId="{D2F2B2F4-9834-C1AB-38FC-4E78D342ECBD}"/>
          </ac:spMkLst>
        </pc:spChg>
        <pc:spChg chg="add del mod">
          <ac:chgData name="Tomasz Krawczyk" userId="f5260e31-fabe-4caf-8a56-f0962cfbba40" providerId="ADAL" clId="{BB73A231-1907-4A2D-8963-06B8F9BF0999}" dt="2022-12-10T14:31:27.092" v="698"/>
          <ac:spMkLst>
            <pc:docMk/>
            <pc:sldMk cId="1795425597" sldId="400"/>
            <ac:spMk id="7" creationId="{A1B0801F-C15B-8230-F2F7-5D04F5CDE1B3}"/>
          </ac:spMkLst>
        </pc:spChg>
        <pc:spChg chg="add del mod">
          <ac:chgData name="Tomasz Krawczyk" userId="f5260e31-fabe-4caf-8a56-f0962cfbba40" providerId="ADAL" clId="{BB73A231-1907-4A2D-8963-06B8F9BF0999}" dt="2022-12-10T14:31:27.092" v="698"/>
          <ac:spMkLst>
            <pc:docMk/>
            <pc:sldMk cId="1795425597" sldId="400"/>
            <ac:spMk id="8" creationId="{F705D6EF-184D-238F-D4C3-A9DDC7410BFB}"/>
          </ac:spMkLst>
        </pc:spChg>
        <pc:spChg chg="add del mod">
          <ac:chgData name="Tomasz Krawczyk" userId="f5260e31-fabe-4caf-8a56-f0962cfbba40" providerId="ADAL" clId="{BB73A231-1907-4A2D-8963-06B8F9BF0999}" dt="2022-12-10T14:31:27.092" v="698"/>
          <ac:spMkLst>
            <pc:docMk/>
            <pc:sldMk cId="1795425597" sldId="400"/>
            <ac:spMk id="9" creationId="{E0DB5F9E-EB3D-FBEB-F889-CA3D938B534B}"/>
          </ac:spMkLst>
        </pc:spChg>
        <pc:spChg chg="add del mod">
          <ac:chgData name="Tomasz Krawczyk" userId="f5260e31-fabe-4caf-8a56-f0962cfbba40" providerId="ADAL" clId="{BB73A231-1907-4A2D-8963-06B8F9BF0999}" dt="2022-12-10T14:31:27.092" v="698"/>
          <ac:spMkLst>
            <pc:docMk/>
            <pc:sldMk cId="1795425597" sldId="400"/>
            <ac:spMk id="10" creationId="{12AEC3DE-5DD0-37F2-D2B2-03391227E3F4}"/>
          </ac:spMkLst>
        </pc:spChg>
        <pc:spChg chg="add del mod">
          <ac:chgData name="Tomasz Krawczyk" userId="f5260e31-fabe-4caf-8a56-f0962cfbba40" providerId="ADAL" clId="{BB73A231-1907-4A2D-8963-06B8F9BF0999}" dt="2022-12-10T14:31:27.092" v="698"/>
          <ac:spMkLst>
            <pc:docMk/>
            <pc:sldMk cId="1795425597" sldId="400"/>
            <ac:spMk id="11" creationId="{79DBA880-23C0-7DC3-0FA7-B780F4F8D768}"/>
          </ac:spMkLst>
        </pc:spChg>
        <pc:spChg chg="add del mod">
          <ac:chgData name="Tomasz Krawczyk" userId="f5260e31-fabe-4caf-8a56-f0962cfbba40" providerId="ADAL" clId="{BB73A231-1907-4A2D-8963-06B8F9BF0999}" dt="2022-12-10T14:31:27.092" v="698"/>
          <ac:spMkLst>
            <pc:docMk/>
            <pc:sldMk cId="1795425597" sldId="400"/>
            <ac:spMk id="27" creationId="{09518B9C-C746-440F-CAD7-1A0BEF59E057}"/>
          </ac:spMkLst>
        </pc:spChg>
        <pc:spChg chg="add del mod">
          <ac:chgData name="Tomasz Krawczyk" userId="f5260e31-fabe-4caf-8a56-f0962cfbba40" providerId="ADAL" clId="{BB73A231-1907-4A2D-8963-06B8F9BF0999}" dt="2022-12-10T14:31:27.092" v="698"/>
          <ac:spMkLst>
            <pc:docMk/>
            <pc:sldMk cId="1795425597" sldId="400"/>
            <ac:spMk id="28" creationId="{68C6BA95-F492-00D8-7EC8-189EC054541A}"/>
          </ac:spMkLst>
        </pc:spChg>
        <pc:spChg chg="add del mod">
          <ac:chgData name="Tomasz Krawczyk" userId="f5260e31-fabe-4caf-8a56-f0962cfbba40" providerId="ADAL" clId="{BB73A231-1907-4A2D-8963-06B8F9BF0999}" dt="2022-12-10T14:31:27.092" v="698"/>
          <ac:spMkLst>
            <pc:docMk/>
            <pc:sldMk cId="1795425597" sldId="400"/>
            <ac:spMk id="29" creationId="{CFCDC4C0-E3D8-A883-56CA-A780DCC93D0F}"/>
          </ac:spMkLst>
        </pc:spChg>
        <pc:spChg chg="add del mod">
          <ac:chgData name="Tomasz Krawczyk" userId="f5260e31-fabe-4caf-8a56-f0962cfbba40" providerId="ADAL" clId="{BB73A231-1907-4A2D-8963-06B8F9BF0999}" dt="2022-12-10T14:31:27.092" v="698"/>
          <ac:spMkLst>
            <pc:docMk/>
            <pc:sldMk cId="1795425597" sldId="400"/>
            <ac:spMk id="30" creationId="{52276EA0-8525-B82A-36C4-D4BD99DCEBD3}"/>
          </ac:spMkLst>
        </pc:spChg>
        <pc:spChg chg="add del mod">
          <ac:chgData name="Tomasz Krawczyk" userId="f5260e31-fabe-4caf-8a56-f0962cfbba40" providerId="ADAL" clId="{BB73A231-1907-4A2D-8963-06B8F9BF0999}" dt="2022-12-10T14:31:27.092" v="698"/>
          <ac:spMkLst>
            <pc:docMk/>
            <pc:sldMk cId="1795425597" sldId="400"/>
            <ac:spMk id="31" creationId="{8C33BAC3-94AF-7C2F-4165-3290683F89AB}"/>
          </ac:spMkLst>
        </pc:spChg>
        <pc:spChg chg="add del mod">
          <ac:chgData name="Tomasz Krawczyk" userId="f5260e31-fabe-4caf-8a56-f0962cfbba40" providerId="ADAL" clId="{BB73A231-1907-4A2D-8963-06B8F9BF0999}" dt="2022-12-10T14:31:27.092" v="698"/>
          <ac:spMkLst>
            <pc:docMk/>
            <pc:sldMk cId="1795425597" sldId="400"/>
            <ac:spMk id="32" creationId="{57906169-31D9-6B7C-153D-3FCD3EEE4135}"/>
          </ac:spMkLst>
        </pc:spChg>
        <pc:spChg chg="add mod">
          <ac:chgData name="Tomasz Krawczyk" userId="f5260e31-fabe-4caf-8a56-f0962cfbba40" providerId="ADAL" clId="{BB73A231-1907-4A2D-8963-06B8F9BF0999}" dt="2022-12-12T17:22:58.416" v="1900" actId="1076"/>
          <ac:spMkLst>
            <pc:docMk/>
            <pc:sldMk cId="1795425597" sldId="400"/>
            <ac:spMk id="43" creationId="{390B1E04-8509-C621-5761-B2C13AD5F183}"/>
          </ac:spMkLst>
        </pc:spChg>
        <pc:spChg chg="add mod">
          <ac:chgData name="Tomasz Krawczyk" userId="f5260e31-fabe-4caf-8a56-f0962cfbba40" providerId="ADAL" clId="{BB73A231-1907-4A2D-8963-06B8F9BF0999}" dt="2022-12-12T17:22:58.416" v="1900" actId="1076"/>
          <ac:spMkLst>
            <pc:docMk/>
            <pc:sldMk cId="1795425597" sldId="400"/>
            <ac:spMk id="45" creationId="{53557C5D-CD72-7087-2D13-101A23B66266}"/>
          </ac:spMkLst>
        </pc:spChg>
        <pc:spChg chg="add mod">
          <ac:chgData name="Tomasz Krawczyk" userId="f5260e31-fabe-4caf-8a56-f0962cfbba40" providerId="ADAL" clId="{BB73A231-1907-4A2D-8963-06B8F9BF0999}" dt="2022-12-12T17:22:58.416" v="1900" actId="1076"/>
          <ac:spMkLst>
            <pc:docMk/>
            <pc:sldMk cId="1795425597" sldId="400"/>
            <ac:spMk id="46" creationId="{CA9E6553-1BF2-C6FB-0E1C-BFEB00D03D6B}"/>
          </ac:spMkLst>
        </pc:spChg>
        <pc:spChg chg="add mod">
          <ac:chgData name="Tomasz Krawczyk" userId="f5260e31-fabe-4caf-8a56-f0962cfbba40" providerId="ADAL" clId="{BB73A231-1907-4A2D-8963-06B8F9BF0999}" dt="2022-12-12T17:22:58.416" v="1900" actId="1076"/>
          <ac:spMkLst>
            <pc:docMk/>
            <pc:sldMk cId="1795425597" sldId="400"/>
            <ac:spMk id="47" creationId="{512A45B8-6DB4-A9F9-564E-EF0FC09D3600}"/>
          </ac:spMkLst>
        </pc:spChg>
        <pc:spChg chg="add mod">
          <ac:chgData name="Tomasz Krawczyk" userId="f5260e31-fabe-4caf-8a56-f0962cfbba40" providerId="ADAL" clId="{BB73A231-1907-4A2D-8963-06B8F9BF0999}" dt="2022-12-12T17:22:58.416" v="1900" actId="1076"/>
          <ac:spMkLst>
            <pc:docMk/>
            <pc:sldMk cId="1795425597" sldId="400"/>
            <ac:spMk id="48" creationId="{AA99AF74-6943-D5FD-AD26-80B5F36CE7DE}"/>
          </ac:spMkLst>
        </pc:spChg>
        <pc:spChg chg="add mod">
          <ac:chgData name="Tomasz Krawczyk" userId="f5260e31-fabe-4caf-8a56-f0962cfbba40" providerId="ADAL" clId="{BB73A231-1907-4A2D-8963-06B8F9BF0999}" dt="2022-12-12T17:22:58.416" v="1900" actId="1076"/>
          <ac:spMkLst>
            <pc:docMk/>
            <pc:sldMk cId="1795425597" sldId="400"/>
            <ac:spMk id="49" creationId="{86EB37C0-CD5A-5B57-F165-339CB67D2AD7}"/>
          </ac:spMkLst>
        </pc:spChg>
        <pc:spChg chg="add mod">
          <ac:chgData name="Tomasz Krawczyk" userId="f5260e31-fabe-4caf-8a56-f0962cfbba40" providerId="ADAL" clId="{BB73A231-1907-4A2D-8963-06B8F9BF0999}" dt="2022-12-12T17:22:58.416" v="1900" actId="1076"/>
          <ac:spMkLst>
            <pc:docMk/>
            <pc:sldMk cId="1795425597" sldId="400"/>
            <ac:spMk id="50" creationId="{4E7FD4FA-F1A2-4E29-2404-ED8FD0BD136F}"/>
          </ac:spMkLst>
        </pc:spChg>
        <pc:spChg chg="add mod">
          <ac:chgData name="Tomasz Krawczyk" userId="f5260e31-fabe-4caf-8a56-f0962cfbba40" providerId="ADAL" clId="{BB73A231-1907-4A2D-8963-06B8F9BF0999}" dt="2022-12-12T17:22:58.416" v="1900" actId="1076"/>
          <ac:spMkLst>
            <pc:docMk/>
            <pc:sldMk cId="1795425597" sldId="400"/>
            <ac:spMk id="51" creationId="{47690A60-2058-77DF-D89F-71FD9BBF6216}"/>
          </ac:spMkLst>
        </pc:spChg>
        <pc:spChg chg="add mod">
          <ac:chgData name="Tomasz Krawczyk" userId="f5260e31-fabe-4caf-8a56-f0962cfbba40" providerId="ADAL" clId="{BB73A231-1907-4A2D-8963-06B8F9BF0999}" dt="2022-12-12T17:22:58.416" v="1900" actId="1076"/>
          <ac:spMkLst>
            <pc:docMk/>
            <pc:sldMk cId="1795425597" sldId="400"/>
            <ac:spMk id="67" creationId="{53ECD40C-F0C5-051A-C71A-95DFC6F870DD}"/>
          </ac:spMkLst>
        </pc:spChg>
        <pc:spChg chg="add mod">
          <ac:chgData name="Tomasz Krawczyk" userId="f5260e31-fabe-4caf-8a56-f0962cfbba40" providerId="ADAL" clId="{BB73A231-1907-4A2D-8963-06B8F9BF0999}" dt="2022-12-12T17:22:58.416" v="1900" actId="1076"/>
          <ac:spMkLst>
            <pc:docMk/>
            <pc:sldMk cId="1795425597" sldId="400"/>
            <ac:spMk id="68" creationId="{A13A1854-816C-88DE-C1ED-7455C1888867}"/>
          </ac:spMkLst>
        </pc:spChg>
        <pc:spChg chg="add mod">
          <ac:chgData name="Tomasz Krawczyk" userId="f5260e31-fabe-4caf-8a56-f0962cfbba40" providerId="ADAL" clId="{BB73A231-1907-4A2D-8963-06B8F9BF0999}" dt="2022-12-12T17:22:58.416" v="1900" actId="1076"/>
          <ac:spMkLst>
            <pc:docMk/>
            <pc:sldMk cId="1795425597" sldId="400"/>
            <ac:spMk id="69" creationId="{11774EF8-E277-A653-CB85-245EB231250C}"/>
          </ac:spMkLst>
        </pc:spChg>
        <pc:spChg chg="add mod">
          <ac:chgData name="Tomasz Krawczyk" userId="f5260e31-fabe-4caf-8a56-f0962cfbba40" providerId="ADAL" clId="{BB73A231-1907-4A2D-8963-06B8F9BF0999}" dt="2022-12-12T17:22:58.416" v="1900" actId="1076"/>
          <ac:spMkLst>
            <pc:docMk/>
            <pc:sldMk cId="1795425597" sldId="400"/>
            <ac:spMk id="70" creationId="{0649FABC-897D-547C-7478-8B349D048CEE}"/>
          </ac:spMkLst>
        </pc:spChg>
        <pc:spChg chg="add mod">
          <ac:chgData name="Tomasz Krawczyk" userId="f5260e31-fabe-4caf-8a56-f0962cfbba40" providerId="ADAL" clId="{BB73A231-1907-4A2D-8963-06B8F9BF0999}" dt="2022-12-12T17:22:58.416" v="1900" actId="1076"/>
          <ac:spMkLst>
            <pc:docMk/>
            <pc:sldMk cId="1795425597" sldId="400"/>
            <ac:spMk id="71" creationId="{6ECBECAA-713D-968E-BF0E-11C06050F678}"/>
          </ac:spMkLst>
        </pc:spChg>
        <pc:spChg chg="add mod">
          <ac:chgData name="Tomasz Krawczyk" userId="f5260e31-fabe-4caf-8a56-f0962cfbba40" providerId="ADAL" clId="{BB73A231-1907-4A2D-8963-06B8F9BF0999}" dt="2022-12-12T17:22:58.416" v="1900" actId="1076"/>
          <ac:spMkLst>
            <pc:docMk/>
            <pc:sldMk cId="1795425597" sldId="400"/>
            <ac:spMk id="72" creationId="{55B8E90B-60C1-4615-D126-0E2C254E7630}"/>
          </ac:spMkLst>
        </pc:spChg>
        <pc:grpChg chg="add mod">
          <ac:chgData name="Tomasz Krawczyk" userId="f5260e31-fabe-4caf-8a56-f0962cfbba40" providerId="ADAL" clId="{BB73A231-1907-4A2D-8963-06B8F9BF0999}" dt="2022-12-12T17:22:58.416" v="1900" actId="1076"/>
          <ac:grpSpMkLst>
            <pc:docMk/>
            <pc:sldMk cId="1795425597" sldId="400"/>
            <ac:grpSpMk id="83" creationId="{421D1FA6-A33B-1EDC-B83E-A1B5BE96AE27}"/>
          </ac:grpSpMkLst>
        </pc:grpChg>
        <pc:picChg chg="add del mod">
          <ac:chgData name="Tomasz Krawczyk" userId="f5260e31-fabe-4caf-8a56-f0962cfbba40" providerId="ADAL" clId="{BB73A231-1907-4A2D-8963-06B8F9BF0999}" dt="2022-12-10T14:31:27.092" v="698"/>
          <ac:picMkLst>
            <pc:docMk/>
            <pc:sldMk cId="1795425597" sldId="400"/>
            <ac:picMk id="4" creationId="{45C2287D-68D5-EE19-94B8-E6568E27183B}"/>
          </ac:picMkLst>
        </pc:picChg>
        <pc:picChg chg="add del mod">
          <ac:chgData name="Tomasz Krawczyk" userId="f5260e31-fabe-4caf-8a56-f0962cfbba40" providerId="ADAL" clId="{BB73A231-1907-4A2D-8963-06B8F9BF0999}" dt="2022-12-10T14:31:27.092" v="698"/>
          <ac:picMkLst>
            <pc:docMk/>
            <pc:sldMk cId="1795425597" sldId="400"/>
            <ac:picMk id="12" creationId="{07201C50-B95D-AC42-3B28-05E366E35253}"/>
          </ac:picMkLst>
        </pc:picChg>
        <pc:picChg chg="add del mod">
          <ac:chgData name="Tomasz Krawczyk" userId="f5260e31-fabe-4caf-8a56-f0962cfbba40" providerId="ADAL" clId="{BB73A231-1907-4A2D-8963-06B8F9BF0999}" dt="2022-12-10T14:31:27.092" v="698"/>
          <ac:picMkLst>
            <pc:docMk/>
            <pc:sldMk cId="1795425597" sldId="400"/>
            <ac:picMk id="13" creationId="{5A5C1757-F7F7-170F-3621-E4F4F55264AC}"/>
          </ac:picMkLst>
        </pc:picChg>
        <pc:picChg chg="add del mod">
          <ac:chgData name="Tomasz Krawczyk" userId="f5260e31-fabe-4caf-8a56-f0962cfbba40" providerId="ADAL" clId="{BB73A231-1907-4A2D-8963-06B8F9BF0999}" dt="2022-12-10T14:31:27.092" v="698"/>
          <ac:picMkLst>
            <pc:docMk/>
            <pc:sldMk cId="1795425597" sldId="400"/>
            <ac:picMk id="14" creationId="{118A671A-EC58-1C23-F285-FAA02F079B3F}"/>
          </ac:picMkLst>
        </pc:picChg>
        <pc:picChg chg="add del mod">
          <ac:chgData name="Tomasz Krawczyk" userId="f5260e31-fabe-4caf-8a56-f0962cfbba40" providerId="ADAL" clId="{BB73A231-1907-4A2D-8963-06B8F9BF0999}" dt="2022-12-10T14:31:27.092" v="698"/>
          <ac:picMkLst>
            <pc:docMk/>
            <pc:sldMk cId="1795425597" sldId="400"/>
            <ac:picMk id="15" creationId="{642AE7CD-EA52-A17B-0091-0917E35C277B}"/>
          </ac:picMkLst>
        </pc:picChg>
        <pc:picChg chg="add del mod">
          <ac:chgData name="Tomasz Krawczyk" userId="f5260e31-fabe-4caf-8a56-f0962cfbba40" providerId="ADAL" clId="{BB73A231-1907-4A2D-8963-06B8F9BF0999}" dt="2022-12-10T14:31:27.092" v="698"/>
          <ac:picMkLst>
            <pc:docMk/>
            <pc:sldMk cId="1795425597" sldId="400"/>
            <ac:picMk id="16" creationId="{CC84344C-0DF9-5070-B884-985F279A3B2E}"/>
          </ac:picMkLst>
        </pc:picChg>
        <pc:picChg chg="add del mod">
          <ac:chgData name="Tomasz Krawczyk" userId="f5260e31-fabe-4caf-8a56-f0962cfbba40" providerId="ADAL" clId="{BB73A231-1907-4A2D-8963-06B8F9BF0999}" dt="2022-12-10T14:31:27.092" v="698"/>
          <ac:picMkLst>
            <pc:docMk/>
            <pc:sldMk cId="1795425597" sldId="400"/>
            <ac:picMk id="19" creationId="{09E07440-B7E5-CE84-3579-1EB0959ABAD9}"/>
          </ac:picMkLst>
        </pc:picChg>
        <pc:picChg chg="add del mod">
          <ac:chgData name="Tomasz Krawczyk" userId="f5260e31-fabe-4caf-8a56-f0962cfbba40" providerId="ADAL" clId="{BB73A231-1907-4A2D-8963-06B8F9BF0999}" dt="2022-12-10T14:31:27.092" v="698"/>
          <ac:picMkLst>
            <pc:docMk/>
            <pc:sldMk cId="1795425597" sldId="400"/>
            <ac:picMk id="20" creationId="{37276578-3866-2FF6-8E41-DD54D7E6AEC2}"/>
          </ac:picMkLst>
        </pc:picChg>
        <pc:picChg chg="add del mod">
          <ac:chgData name="Tomasz Krawczyk" userId="f5260e31-fabe-4caf-8a56-f0962cfbba40" providerId="ADAL" clId="{BB73A231-1907-4A2D-8963-06B8F9BF0999}" dt="2022-12-10T14:31:27.092" v="698"/>
          <ac:picMkLst>
            <pc:docMk/>
            <pc:sldMk cId="1795425597" sldId="400"/>
            <ac:picMk id="25" creationId="{E342F1BE-0F54-38DD-E6CC-5EE755CCBAD0}"/>
          </ac:picMkLst>
        </pc:picChg>
        <pc:picChg chg="add del mod">
          <ac:chgData name="Tomasz Krawczyk" userId="f5260e31-fabe-4caf-8a56-f0962cfbba40" providerId="ADAL" clId="{BB73A231-1907-4A2D-8963-06B8F9BF0999}" dt="2022-12-10T14:31:27.092" v="698"/>
          <ac:picMkLst>
            <pc:docMk/>
            <pc:sldMk cId="1795425597" sldId="400"/>
            <ac:picMk id="26" creationId="{5B81F600-B4B2-145D-A519-2514264B7A89}"/>
          </ac:picMkLst>
        </pc:picChg>
        <pc:picChg chg="add del mod">
          <ac:chgData name="Tomasz Krawczyk" userId="f5260e31-fabe-4caf-8a56-f0962cfbba40" providerId="ADAL" clId="{BB73A231-1907-4A2D-8963-06B8F9BF0999}" dt="2022-12-10T14:31:27.092" v="698"/>
          <ac:picMkLst>
            <pc:docMk/>
            <pc:sldMk cId="1795425597" sldId="400"/>
            <ac:picMk id="33" creationId="{6AC98FC7-A85F-9C80-4895-03451D059AED}"/>
          </ac:picMkLst>
        </pc:picChg>
        <pc:picChg chg="add del mod">
          <ac:chgData name="Tomasz Krawczyk" userId="f5260e31-fabe-4caf-8a56-f0962cfbba40" providerId="ADAL" clId="{BB73A231-1907-4A2D-8963-06B8F9BF0999}" dt="2022-12-10T14:31:27.092" v="698"/>
          <ac:picMkLst>
            <pc:docMk/>
            <pc:sldMk cId="1795425597" sldId="400"/>
            <ac:picMk id="34" creationId="{51083B07-26D3-313B-ED5F-4BF7B75EB54D}"/>
          </ac:picMkLst>
        </pc:picChg>
        <pc:picChg chg="add del mod">
          <ac:chgData name="Tomasz Krawczyk" userId="f5260e31-fabe-4caf-8a56-f0962cfbba40" providerId="ADAL" clId="{BB73A231-1907-4A2D-8963-06B8F9BF0999}" dt="2022-12-10T14:31:27.092" v="698"/>
          <ac:picMkLst>
            <pc:docMk/>
            <pc:sldMk cId="1795425597" sldId="400"/>
            <ac:picMk id="35" creationId="{D11DA0C2-55EE-5937-9E6A-E57C368D6D7B}"/>
          </ac:picMkLst>
        </pc:picChg>
        <pc:picChg chg="add del mod">
          <ac:chgData name="Tomasz Krawczyk" userId="f5260e31-fabe-4caf-8a56-f0962cfbba40" providerId="ADAL" clId="{BB73A231-1907-4A2D-8963-06B8F9BF0999}" dt="2022-12-10T14:31:27.092" v="698"/>
          <ac:picMkLst>
            <pc:docMk/>
            <pc:sldMk cId="1795425597" sldId="400"/>
            <ac:picMk id="36" creationId="{8123E443-22BF-C849-DEED-0F7D3422BAF4}"/>
          </ac:picMkLst>
        </pc:picChg>
        <pc:picChg chg="add del mod">
          <ac:chgData name="Tomasz Krawczyk" userId="f5260e31-fabe-4caf-8a56-f0962cfbba40" providerId="ADAL" clId="{BB73A231-1907-4A2D-8963-06B8F9BF0999}" dt="2022-12-10T14:31:27.092" v="698"/>
          <ac:picMkLst>
            <pc:docMk/>
            <pc:sldMk cId="1795425597" sldId="400"/>
            <ac:picMk id="37" creationId="{90B46053-2AD4-888C-3B38-BAD42A0B93E1}"/>
          </ac:picMkLst>
        </pc:picChg>
        <pc:picChg chg="add del mod">
          <ac:chgData name="Tomasz Krawczyk" userId="f5260e31-fabe-4caf-8a56-f0962cfbba40" providerId="ADAL" clId="{BB73A231-1907-4A2D-8963-06B8F9BF0999}" dt="2022-12-10T14:31:27.092" v="698"/>
          <ac:picMkLst>
            <pc:docMk/>
            <pc:sldMk cId="1795425597" sldId="400"/>
            <ac:picMk id="38" creationId="{DAE45256-0283-5B08-A998-5D04E68295DD}"/>
          </ac:picMkLst>
        </pc:picChg>
        <pc:picChg chg="add del mod">
          <ac:chgData name="Tomasz Krawczyk" userId="f5260e31-fabe-4caf-8a56-f0962cfbba40" providerId="ADAL" clId="{BB73A231-1907-4A2D-8963-06B8F9BF0999}" dt="2022-12-10T14:31:27.092" v="698"/>
          <ac:picMkLst>
            <pc:docMk/>
            <pc:sldMk cId="1795425597" sldId="400"/>
            <ac:picMk id="39" creationId="{A35EA1FB-6A48-1485-0D09-5393D7BBBEAC}"/>
          </ac:picMkLst>
        </pc:picChg>
        <pc:picChg chg="add del mod">
          <ac:chgData name="Tomasz Krawczyk" userId="f5260e31-fabe-4caf-8a56-f0962cfbba40" providerId="ADAL" clId="{BB73A231-1907-4A2D-8963-06B8F9BF0999}" dt="2022-12-10T14:31:27.092" v="698"/>
          <ac:picMkLst>
            <pc:docMk/>
            <pc:sldMk cId="1795425597" sldId="400"/>
            <ac:picMk id="41" creationId="{3A6E0BDC-1549-A233-E9BA-DB8BC7173C38}"/>
          </ac:picMkLst>
        </pc:picChg>
        <pc:picChg chg="add mod">
          <ac:chgData name="Tomasz Krawczyk" userId="f5260e31-fabe-4caf-8a56-f0962cfbba40" providerId="ADAL" clId="{BB73A231-1907-4A2D-8963-06B8F9BF0999}" dt="2022-12-12T17:22:58.416" v="1900" actId="1076"/>
          <ac:picMkLst>
            <pc:docMk/>
            <pc:sldMk cId="1795425597" sldId="400"/>
            <ac:picMk id="44" creationId="{E7FB7A1E-D640-A4ED-8FC9-016C12B82427}"/>
          </ac:picMkLst>
        </pc:picChg>
        <pc:picChg chg="add mod">
          <ac:chgData name="Tomasz Krawczyk" userId="f5260e31-fabe-4caf-8a56-f0962cfbba40" providerId="ADAL" clId="{BB73A231-1907-4A2D-8963-06B8F9BF0999}" dt="2022-12-12T17:22:58.416" v="1900" actId="1076"/>
          <ac:picMkLst>
            <pc:docMk/>
            <pc:sldMk cId="1795425597" sldId="400"/>
            <ac:picMk id="52" creationId="{FB7DD2B7-5419-C4E8-123F-A34AF0D7943F}"/>
          </ac:picMkLst>
        </pc:picChg>
        <pc:picChg chg="add mod">
          <ac:chgData name="Tomasz Krawczyk" userId="f5260e31-fabe-4caf-8a56-f0962cfbba40" providerId="ADAL" clId="{BB73A231-1907-4A2D-8963-06B8F9BF0999}" dt="2022-12-12T17:22:58.416" v="1900" actId="1076"/>
          <ac:picMkLst>
            <pc:docMk/>
            <pc:sldMk cId="1795425597" sldId="400"/>
            <ac:picMk id="53" creationId="{20CCCC51-55E1-F612-E6B6-C228914FB2DE}"/>
          </ac:picMkLst>
        </pc:picChg>
        <pc:picChg chg="add mod">
          <ac:chgData name="Tomasz Krawczyk" userId="f5260e31-fabe-4caf-8a56-f0962cfbba40" providerId="ADAL" clId="{BB73A231-1907-4A2D-8963-06B8F9BF0999}" dt="2022-12-12T17:22:58.416" v="1900" actId="1076"/>
          <ac:picMkLst>
            <pc:docMk/>
            <pc:sldMk cId="1795425597" sldId="400"/>
            <ac:picMk id="54" creationId="{9B4971E9-B1AC-5FDE-7116-673C9885291E}"/>
          </ac:picMkLst>
        </pc:picChg>
        <pc:picChg chg="add mod">
          <ac:chgData name="Tomasz Krawczyk" userId="f5260e31-fabe-4caf-8a56-f0962cfbba40" providerId="ADAL" clId="{BB73A231-1907-4A2D-8963-06B8F9BF0999}" dt="2022-12-12T17:22:58.416" v="1900" actId="1076"/>
          <ac:picMkLst>
            <pc:docMk/>
            <pc:sldMk cId="1795425597" sldId="400"/>
            <ac:picMk id="55" creationId="{AD89C374-03E9-879E-0C0E-0B060967676A}"/>
          </ac:picMkLst>
        </pc:picChg>
        <pc:picChg chg="add mod">
          <ac:chgData name="Tomasz Krawczyk" userId="f5260e31-fabe-4caf-8a56-f0962cfbba40" providerId="ADAL" clId="{BB73A231-1907-4A2D-8963-06B8F9BF0999}" dt="2022-12-12T17:22:58.416" v="1900" actId="1076"/>
          <ac:picMkLst>
            <pc:docMk/>
            <pc:sldMk cId="1795425597" sldId="400"/>
            <ac:picMk id="56" creationId="{5D5EE135-36EA-B2A8-DF7A-4EF775124519}"/>
          </ac:picMkLst>
        </pc:picChg>
        <pc:picChg chg="add mod">
          <ac:chgData name="Tomasz Krawczyk" userId="f5260e31-fabe-4caf-8a56-f0962cfbba40" providerId="ADAL" clId="{BB73A231-1907-4A2D-8963-06B8F9BF0999}" dt="2022-12-12T17:22:58.416" v="1900" actId="1076"/>
          <ac:picMkLst>
            <pc:docMk/>
            <pc:sldMk cId="1795425597" sldId="400"/>
            <ac:picMk id="59" creationId="{A41E9F20-93F8-6A18-C2A4-8C16A5C49778}"/>
          </ac:picMkLst>
        </pc:picChg>
        <pc:picChg chg="add mod">
          <ac:chgData name="Tomasz Krawczyk" userId="f5260e31-fabe-4caf-8a56-f0962cfbba40" providerId="ADAL" clId="{BB73A231-1907-4A2D-8963-06B8F9BF0999}" dt="2022-12-12T17:22:58.416" v="1900" actId="1076"/>
          <ac:picMkLst>
            <pc:docMk/>
            <pc:sldMk cId="1795425597" sldId="400"/>
            <ac:picMk id="60" creationId="{EA7479B2-67FA-F753-B6BA-0179C581E2AF}"/>
          </ac:picMkLst>
        </pc:picChg>
        <pc:picChg chg="add mod">
          <ac:chgData name="Tomasz Krawczyk" userId="f5260e31-fabe-4caf-8a56-f0962cfbba40" providerId="ADAL" clId="{BB73A231-1907-4A2D-8963-06B8F9BF0999}" dt="2022-12-12T17:22:58.416" v="1900" actId="1076"/>
          <ac:picMkLst>
            <pc:docMk/>
            <pc:sldMk cId="1795425597" sldId="400"/>
            <ac:picMk id="65" creationId="{10D291A7-AD1D-20A7-08ED-94E338E6B709}"/>
          </ac:picMkLst>
        </pc:picChg>
        <pc:picChg chg="add mod">
          <ac:chgData name="Tomasz Krawczyk" userId="f5260e31-fabe-4caf-8a56-f0962cfbba40" providerId="ADAL" clId="{BB73A231-1907-4A2D-8963-06B8F9BF0999}" dt="2022-12-12T17:22:58.416" v="1900" actId="1076"/>
          <ac:picMkLst>
            <pc:docMk/>
            <pc:sldMk cId="1795425597" sldId="400"/>
            <ac:picMk id="66" creationId="{1460A6FC-9284-2282-5487-E15F913D68D3}"/>
          </ac:picMkLst>
        </pc:picChg>
        <pc:picChg chg="add mod">
          <ac:chgData name="Tomasz Krawczyk" userId="f5260e31-fabe-4caf-8a56-f0962cfbba40" providerId="ADAL" clId="{BB73A231-1907-4A2D-8963-06B8F9BF0999}" dt="2022-12-12T17:22:58.416" v="1900" actId="1076"/>
          <ac:picMkLst>
            <pc:docMk/>
            <pc:sldMk cId="1795425597" sldId="400"/>
            <ac:picMk id="73" creationId="{172501CB-641D-A83B-0714-476B07834F1D}"/>
          </ac:picMkLst>
        </pc:picChg>
        <pc:picChg chg="add mod">
          <ac:chgData name="Tomasz Krawczyk" userId="f5260e31-fabe-4caf-8a56-f0962cfbba40" providerId="ADAL" clId="{BB73A231-1907-4A2D-8963-06B8F9BF0999}" dt="2022-12-12T17:22:58.416" v="1900" actId="1076"/>
          <ac:picMkLst>
            <pc:docMk/>
            <pc:sldMk cId="1795425597" sldId="400"/>
            <ac:picMk id="74" creationId="{63F9F391-5352-C3B4-CA0F-426533048CCC}"/>
          </ac:picMkLst>
        </pc:picChg>
        <pc:picChg chg="add mod">
          <ac:chgData name="Tomasz Krawczyk" userId="f5260e31-fabe-4caf-8a56-f0962cfbba40" providerId="ADAL" clId="{BB73A231-1907-4A2D-8963-06B8F9BF0999}" dt="2022-12-12T17:22:58.416" v="1900" actId="1076"/>
          <ac:picMkLst>
            <pc:docMk/>
            <pc:sldMk cId="1795425597" sldId="400"/>
            <ac:picMk id="75" creationId="{4C7113EE-0BB5-E6AA-1314-0CE5C9DB3501}"/>
          </ac:picMkLst>
        </pc:picChg>
        <pc:picChg chg="add mod">
          <ac:chgData name="Tomasz Krawczyk" userId="f5260e31-fabe-4caf-8a56-f0962cfbba40" providerId="ADAL" clId="{BB73A231-1907-4A2D-8963-06B8F9BF0999}" dt="2022-12-12T17:22:58.416" v="1900" actId="1076"/>
          <ac:picMkLst>
            <pc:docMk/>
            <pc:sldMk cId="1795425597" sldId="400"/>
            <ac:picMk id="76" creationId="{394FEAC9-BA79-096A-58B5-567E10430649}"/>
          </ac:picMkLst>
        </pc:picChg>
        <pc:picChg chg="add mod">
          <ac:chgData name="Tomasz Krawczyk" userId="f5260e31-fabe-4caf-8a56-f0962cfbba40" providerId="ADAL" clId="{BB73A231-1907-4A2D-8963-06B8F9BF0999}" dt="2022-12-12T17:22:58.416" v="1900" actId="1076"/>
          <ac:picMkLst>
            <pc:docMk/>
            <pc:sldMk cId="1795425597" sldId="400"/>
            <ac:picMk id="77" creationId="{447A4F3D-E3A2-F5A6-67FD-6195948CB3E4}"/>
          </ac:picMkLst>
        </pc:picChg>
        <pc:picChg chg="add mod">
          <ac:chgData name="Tomasz Krawczyk" userId="f5260e31-fabe-4caf-8a56-f0962cfbba40" providerId="ADAL" clId="{BB73A231-1907-4A2D-8963-06B8F9BF0999}" dt="2022-12-12T17:22:58.416" v="1900" actId="1076"/>
          <ac:picMkLst>
            <pc:docMk/>
            <pc:sldMk cId="1795425597" sldId="400"/>
            <ac:picMk id="78" creationId="{97734BB3-83A6-4893-D479-9C3696C400E2}"/>
          </ac:picMkLst>
        </pc:picChg>
        <pc:picChg chg="add mod">
          <ac:chgData name="Tomasz Krawczyk" userId="f5260e31-fabe-4caf-8a56-f0962cfbba40" providerId="ADAL" clId="{BB73A231-1907-4A2D-8963-06B8F9BF0999}" dt="2022-12-12T17:22:58.416" v="1900" actId="1076"/>
          <ac:picMkLst>
            <pc:docMk/>
            <pc:sldMk cId="1795425597" sldId="400"/>
            <ac:picMk id="79" creationId="{B22763E5-A290-ED73-79B4-5AC0FB6CE9FF}"/>
          </ac:picMkLst>
        </pc:picChg>
        <pc:picChg chg="add mod">
          <ac:chgData name="Tomasz Krawczyk" userId="f5260e31-fabe-4caf-8a56-f0962cfbba40" providerId="ADAL" clId="{BB73A231-1907-4A2D-8963-06B8F9BF0999}" dt="2022-12-12T17:22:58.416" v="1900" actId="1076"/>
          <ac:picMkLst>
            <pc:docMk/>
            <pc:sldMk cId="1795425597" sldId="400"/>
            <ac:picMk id="81" creationId="{E66A4A31-C1E7-E488-7803-CA4564ECB3F6}"/>
          </ac:picMkLst>
        </pc:picChg>
        <pc:cxnChg chg="add del mod">
          <ac:chgData name="Tomasz Krawczyk" userId="f5260e31-fabe-4caf-8a56-f0962cfbba40" providerId="ADAL" clId="{BB73A231-1907-4A2D-8963-06B8F9BF0999}" dt="2022-12-10T14:31:27.092" v="698"/>
          <ac:cxnSpMkLst>
            <pc:docMk/>
            <pc:sldMk cId="1795425597" sldId="400"/>
            <ac:cxnSpMk id="17" creationId="{2AE8B18D-9F65-FDC4-D817-2720BA6E56A3}"/>
          </ac:cxnSpMkLst>
        </pc:cxnChg>
        <pc:cxnChg chg="add del mod">
          <ac:chgData name="Tomasz Krawczyk" userId="f5260e31-fabe-4caf-8a56-f0962cfbba40" providerId="ADAL" clId="{BB73A231-1907-4A2D-8963-06B8F9BF0999}" dt="2022-12-10T14:31:27.092" v="698"/>
          <ac:cxnSpMkLst>
            <pc:docMk/>
            <pc:sldMk cId="1795425597" sldId="400"/>
            <ac:cxnSpMk id="18" creationId="{87D6B3F4-B55E-2767-24CC-699FC81D0CC2}"/>
          </ac:cxnSpMkLst>
        </pc:cxnChg>
        <pc:cxnChg chg="add del mod">
          <ac:chgData name="Tomasz Krawczyk" userId="f5260e31-fabe-4caf-8a56-f0962cfbba40" providerId="ADAL" clId="{BB73A231-1907-4A2D-8963-06B8F9BF0999}" dt="2022-12-10T14:31:27.092" v="698"/>
          <ac:cxnSpMkLst>
            <pc:docMk/>
            <pc:sldMk cId="1795425597" sldId="400"/>
            <ac:cxnSpMk id="21" creationId="{1722C27E-0358-095F-1433-C6380ADBC1FD}"/>
          </ac:cxnSpMkLst>
        </pc:cxnChg>
        <pc:cxnChg chg="add del mod">
          <ac:chgData name="Tomasz Krawczyk" userId="f5260e31-fabe-4caf-8a56-f0962cfbba40" providerId="ADAL" clId="{BB73A231-1907-4A2D-8963-06B8F9BF0999}" dt="2022-12-10T14:31:27.092" v="698"/>
          <ac:cxnSpMkLst>
            <pc:docMk/>
            <pc:sldMk cId="1795425597" sldId="400"/>
            <ac:cxnSpMk id="22" creationId="{8F19EA88-8443-77A0-80F8-663C0111C3E6}"/>
          </ac:cxnSpMkLst>
        </pc:cxnChg>
        <pc:cxnChg chg="add del mod">
          <ac:chgData name="Tomasz Krawczyk" userId="f5260e31-fabe-4caf-8a56-f0962cfbba40" providerId="ADAL" clId="{BB73A231-1907-4A2D-8963-06B8F9BF0999}" dt="2022-12-10T14:31:27.092" v="698"/>
          <ac:cxnSpMkLst>
            <pc:docMk/>
            <pc:sldMk cId="1795425597" sldId="400"/>
            <ac:cxnSpMk id="23" creationId="{818F6F15-A942-2F2C-34D0-971D2B2DF194}"/>
          </ac:cxnSpMkLst>
        </pc:cxnChg>
        <pc:cxnChg chg="add del mod">
          <ac:chgData name="Tomasz Krawczyk" userId="f5260e31-fabe-4caf-8a56-f0962cfbba40" providerId="ADAL" clId="{BB73A231-1907-4A2D-8963-06B8F9BF0999}" dt="2022-12-10T14:31:27.092" v="698"/>
          <ac:cxnSpMkLst>
            <pc:docMk/>
            <pc:sldMk cId="1795425597" sldId="400"/>
            <ac:cxnSpMk id="24" creationId="{6C43F81E-3700-69B9-5F7B-1FFD21314259}"/>
          </ac:cxnSpMkLst>
        </pc:cxnChg>
        <pc:cxnChg chg="add del mod">
          <ac:chgData name="Tomasz Krawczyk" userId="f5260e31-fabe-4caf-8a56-f0962cfbba40" providerId="ADAL" clId="{BB73A231-1907-4A2D-8963-06B8F9BF0999}" dt="2022-12-10T14:31:27.092" v="698"/>
          <ac:cxnSpMkLst>
            <pc:docMk/>
            <pc:sldMk cId="1795425597" sldId="400"/>
            <ac:cxnSpMk id="40" creationId="{032D470F-8984-5844-20C8-F9EE8B14238F}"/>
          </ac:cxnSpMkLst>
        </pc:cxnChg>
        <pc:cxnChg chg="add del mod">
          <ac:chgData name="Tomasz Krawczyk" userId="f5260e31-fabe-4caf-8a56-f0962cfbba40" providerId="ADAL" clId="{BB73A231-1907-4A2D-8963-06B8F9BF0999}" dt="2022-12-10T14:31:27.092" v="698"/>
          <ac:cxnSpMkLst>
            <pc:docMk/>
            <pc:sldMk cId="1795425597" sldId="400"/>
            <ac:cxnSpMk id="42" creationId="{EE73E54C-D280-BB3F-6E49-A5C3D1951A1E}"/>
          </ac:cxnSpMkLst>
        </pc:cxnChg>
        <pc:cxnChg chg="add mod">
          <ac:chgData name="Tomasz Krawczyk" userId="f5260e31-fabe-4caf-8a56-f0962cfbba40" providerId="ADAL" clId="{BB73A231-1907-4A2D-8963-06B8F9BF0999}" dt="2022-12-12T17:22:58.416" v="1900" actId="1076"/>
          <ac:cxnSpMkLst>
            <pc:docMk/>
            <pc:sldMk cId="1795425597" sldId="400"/>
            <ac:cxnSpMk id="57" creationId="{C174E6E8-0739-76DF-32BC-1D883A8EA0CA}"/>
          </ac:cxnSpMkLst>
        </pc:cxnChg>
        <pc:cxnChg chg="add mod">
          <ac:chgData name="Tomasz Krawczyk" userId="f5260e31-fabe-4caf-8a56-f0962cfbba40" providerId="ADAL" clId="{BB73A231-1907-4A2D-8963-06B8F9BF0999}" dt="2022-12-12T17:22:58.416" v="1900" actId="1076"/>
          <ac:cxnSpMkLst>
            <pc:docMk/>
            <pc:sldMk cId="1795425597" sldId="400"/>
            <ac:cxnSpMk id="58" creationId="{DA218D20-D1CC-C305-642A-335A8F88D2E9}"/>
          </ac:cxnSpMkLst>
        </pc:cxnChg>
        <pc:cxnChg chg="add mod">
          <ac:chgData name="Tomasz Krawczyk" userId="f5260e31-fabe-4caf-8a56-f0962cfbba40" providerId="ADAL" clId="{BB73A231-1907-4A2D-8963-06B8F9BF0999}" dt="2022-12-12T17:22:58.416" v="1900" actId="1076"/>
          <ac:cxnSpMkLst>
            <pc:docMk/>
            <pc:sldMk cId="1795425597" sldId="400"/>
            <ac:cxnSpMk id="61" creationId="{AD783F29-CBB5-FB61-0FDB-5433A7E8938B}"/>
          </ac:cxnSpMkLst>
        </pc:cxnChg>
        <pc:cxnChg chg="add mod">
          <ac:chgData name="Tomasz Krawczyk" userId="f5260e31-fabe-4caf-8a56-f0962cfbba40" providerId="ADAL" clId="{BB73A231-1907-4A2D-8963-06B8F9BF0999}" dt="2022-12-12T17:22:58.416" v="1900" actId="1076"/>
          <ac:cxnSpMkLst>
            <pc:docMk/>
            <pc:sldMk cId="1795425597" sldId="400"/>
            <ac:cxnSpMk id="62" creationId="{9B08127C-41F7-59A6-AC9E-49E2D913A632}"/>
          </ac:cxnSpMkLst>
        </pc:cxnChg>
        <pc:cxnChg chg="add mod">
          <ac:chgData name="Tomasz Krawczyk" userId="f5260e31-fabe-4caf-8a56-f0962cfbba40" providerId="ADAL" clId="{BB73A231-1907-4A2D-8963-06B8F9BF0999}" dt="2022-12-12T17:22:58.416" v="1900" actId="1076"/>
          <ac:cxnSpMkLst>
            <pc:docMk/>
            <pc:sldMk cId="1795425597" sldId="400"/>
            <ac:cxnSpMk id="63" creationId="{DEC386F1-9D21-427C-941A-DA18DEB4B4F5}"/>
          </ac:cxnSpMkLst>
        </pc:cxnChg>
        <pc:cxnChg chg="add mod">
          <ac:chgData name="Tomasz Krawczyk" userId="f5260e31-fabe-4caf-8a56-f0962cfbba40" providerId="ADAL" clId="{BB73A231-1907-4A2D-8963-06B8F9BF0999}" dt="2022-12-12T17:22:58.416" v="1900" actId="1076"/>
          <ac:cxnSpMkLst>
            <pc:docMk/>
            <pc:sldMk cId="1795425597" sldId="400"/>
            <ac:cxnSpMk id="64" creationId="{A58BEF42-432C-3545-A196-3A02CA260DBB}"/>
          </ac:cxnSpMkLst>
        </pc:cxnChg>
        <pc:cxnChg chg="add mod">
          <ac:chgData name="Tomasz Krawczyk" userId="f5260e31-fabe-4caf-8a56-f0962cfbba40" providerId="ADAL" clId="{BB73A231-1907-4A2D-8963-06B8F9BF0999}" dt="2022-12-12T17:22:58.416" v="1900" actId="1076"/>
          <ac:cxnSpMkLst>
            <pc:docMk/>
            <pc:sldMk cId="1795425597" sldId="400"/>
            <ac:cxnSpMk id="80" creationId="{1FA3243A-F76E-1B4F-13B8-A95CA9C64FCE}"/>
          </ac:cxnSpMkLst>
        </pc:cxnChg>
        <pc:cxnChg chg="add mod">
          <ac:chgData name="Tomasz Krawczyk" userId="f5260e31-fabe-4caf-8a56-f0962cfbba40" providerId="ADAL" clId="{BB73A231-1907-4A2D-8963-06B8F9BF0999}" dt="2022-12-12T17:22:58.416" v="1900" actId="1076"/>
          <ac:cxnSpMkLst>
            <pc:docMk/>
            <pc:sldMk cId="1795425597" sldId="400"/>
            <ac:cxnSpMk id="82" creationId="{D8C40034-B0C4-9DEF-A36B-A1EE42CD5F36}"/>
          </ac:cxnSpMkLst>
        </pc:cxnChg>
      </pc:sldChg>
      <pc:sldChg chg="addSp delSp modSp new add del mod modAnim">
        <pc:chgData name="Tomasz Krawczyk" userId="f5260e31-fabe-4caf-8a56-f0962cfbba40" providerId="ADAL" clId="{BB73A231-1907-4A2D-8963-06B8F9BF0999}" dt="2022-12-12T17:29:19.287" v="2013" actId="1076"/>
        <pc:sldMkLst>
          <pc:docMk/>
          <pc:sldMk cId="3943300938" sldId="401"/>
        </pc:sldMkLst>
        <pc:spChg chg="mod">
          <ac:chgData name="Tomasz Krawczyk" userId="f5260e31-fabe-4caf-8a56-f0962cfbba40" providerId="ADAL" clId="{BB73A231-1907-4A2D-8963-06B8F9BF0999}" dt="2022-12-12T17:23:28.523" v="1919" actId="14100"/>
          <ac:spMkLst>
            <pc:docMk/>
            <pc:sldMk cId="3943300938" sldId="401"/>
            <ac:spMk id="2" creationId="{E31C7827-C93A-7448-3145-84C08159BA9C}"/>
          </ac:spMkLst>
        </pc:spChg>
        <pc:spChg chg="add mod">
          <ac:chgData name="Tomasz Krawczyk" userId="f5260e31-fabe-4caf-8a56-f0962cfbba40" providerId="ADAL" clId="{BB73A231-1907-4A2D-8963-06B8F9BF0999}" dt="2022-12-12T17:29:19.287" v="2013" actId="1076"/>
          <ac:spMkLst>
            <pc:docMk/>
            <pc:sldMk cId="3943300938" sldId="401"/>
            <ac:spMk id="3" creationId="{98FC62AD-4943-C330-90F2-2E8C034F16FB}"/>
          </ac:spMkLst>
        </pc:spChg>
        <pc:spChg chg="add del mod">
          <ac:chgData name="Tomasz Krawczyk" userId="f5260e31-fabe-4caf-8a56-f0962cfbba40" providerId="ADAL" clId="{BB73A231-1907-4A2D-8963-06B8F9BF0999}" dt="2022-12-10T14:38:09.630" v="706"/>
          <ac:spMkLst>
            <pc:docMk/>
            <pc:sldMk cId="3943300938" sldId="401"/>
            <ac:spMk id="4" creationId="{F830840C-4C8F-9BE0-492C-D69F45D086F3}"/>
          </ac:spMkLst>
        </pc:spChg>
        <pc:spChg chg="add del mod">
          <ac:chgData name="Tomasz Krawczyk" userId="f5260e31-fabe-4caf-8a56-f0962cfbba40" providerId="ADAL" clId="{BB73A231-1907-4A2D-8963-06B8F9BF0999}" dt="2022-12-10T14:38:09.630" v="706"/>
          <ac:spMkLst>
            <pc:docMk/>
            <pc:sldMk cId="3943300938" sldId="401"/>
            <ac:spMk id="5" creationId="{75BDCAA4-6C6F-13B8-EA1B-98A8927FAF26}"/>
          </ac:spMkLst>
        </pc:spChg>
        <pc:spChg chg="add del mod">
          <ac:chgData name="Tomasz Krawczyk" userId="f5260e31-fabe-4caf-8a56-f0962cfbba40" providerId="ADAL" clId="{BB73A231-1907-4A2D-8963-06B8F9BF0999}" dt="2022-12-10T14:38:09.630" v="706"/>
          <ac:spMkLst>
            <pc:docMk/>
            <pc:sldMk cId="3943300938" sldId="401"/>
            <ac:spMk id="6" creationId="{0C8292D2-99F3-A02E-0E53-5B67E807F157}"/>
          </ac:spMkLst>
        </pc:spChg>
        <pc:spChg chg="add del mod">
          <ac:chgData name="Tomasz Krawczyk" userId="f5260e31-fabe-4caf-8a56-f0962cfbba40" providerId="ADAL" clId="{BB73A231-1907-4A2D-8963-06B8F9BF0999}" dt="2022-12-10T14:38:09.630" v="706"/>
          <ac:spMkLst>
            <pc:docMk/>
            <pc:sldMk cId="3943300938" sldId="401"/>
            <ac:spMk id="7" creationId="{B77BA696-28D7-452F-F576-865E59356514}"/>
          </ac:spMkLst>
        </pc:spChg>
        <pc:spChg chg="add del mod">
          <ac:chgData name="Tomasz Krawczyk" userId="f5260e31-fabe-4caf-8a56-f0962cfbba40" providerId="ADAL" clId="{BB73A231-1907-4A2D-8963-06B8F9BF0999}" dt="2022-12-10T14:38:09.630" v="706"/>
          <ac:spMkLst>
            <pc:docMk/>
            <pc:sldMk cId="3943300938" sldId="401"/>
            <ac:spMk id="8" creationId="{42ED29F2-03D2-1382-95AB-F68A2AC983D2}"/>
          </ac:spMkLst>
        </pc:spChg>
        <pc:spChg chg="add del mod">
          <ac:chgData name="Tomasz Krawczyk" userId="f5260e31-fabe-4caf-8a56-f0962cfbba40" providerId="ADAL" clId="{BB73A231-1907-4A2D-8963-06B8F9BF0999}" dt="2022-12-10T14:38:09.630" v="706"/>
          <ac:spMkLst>
            <pc:docMk/>
            <pc:sldMk cId="3943300938" sldId="401"/>
            <ac:spMk id="9" creationId="{F446C7C0-DB50-39C3-E60F-26F65B345518}"/>
          </ac:spMkLst>
        </pc:spChg>
        <pc:spChg chg="add del mod">
          <ac:chgData name="Tomasz Krawczyk" userId="f5260e31-fabe-4caf-8a56-f0962cfbba40" providerId="ADAL" clId="{BB73A231-1907-4A2D-8963-06B8F9BF0999}" dt="2022-12-10T14:38:09.630" v="706"/>
          <ac:spMkLst>
            <pc:docMk/>
            <pc:sldMk cId="3943300938" sldId="401"/>
            <ac:spMk id="11" creationId="{09622B1B-207C-C536-0779-0DA32D32D842}"/>
          </ac:spMkLst>
        </pc:spChg>
        <pc:spChg chg="add del mod">
          <ac:chgData name="Tomasz Krawczyk" userId="f5260e31-fabe-4caf-8a56-f0962cfbba40" providerId="ADAL" clId="{BB73A231-1907-4A2D-8963-06B8F9BF0999}" dt="2022-12-10T14:38:09.630" v="706"/>
          <ac:spMkLst>
            <pc:docMk/>
            <pc:sldMk cId="3943300938" sldId="401"/>
            <ac:spMk id="13" creationId="{1684C157-75A1-EB09-20BE-04CF2B082348}"/>
          </ac:spMkLst>
        </pc:spChg>
        <pc:spChg chg="add del mod">
          <ac:chgData name="Tomasz Krawczyk" userId="f5260e31-fabe-4caf-8a56-f0962cfbba40" providerId="ADAL" clId="{BB73A231-1907-4A2D-8963-06B8F9BF0999}" dt="2022-12-10T14:38:09.630" v="706"/>
          <ac:spMkLst>
            <pc:docMk/>
            <pc:sldMk cId="3943300938" sldId="401"/>
            <ac:spMk id="17" creationId="{D5162BB1-7F3D-DAD8-6B32-9A385175CC29}"/>
          </ac:spMkLst>
        </pc:spChg>
        <pc:spChg chg="add del mod">
          <ac:chgData name="Tomasz Krawczyk" userId="f5260e31-fabe-4caf-8a56-f0962cfbba40" providerId="ADAL" clId="{BB73A231-1907-4A2D-8963-06B8F9BF0999}" dt="2022-12-10T14:38:09.630" v="706"/>
          <ac:spMkLst>
            <pc:docMk/>
            <pc:sldMk cId="3943300938" sldId="401"/>
            <ac:spMk id="19" creationId="{1A3CEA73-60D2-0A87-335E-2165CBD2963D}"/>
          </ac:spMkLst>
        </pc:spChg>
        <pc:spChg chg="add del mod">
          <ac:chgData name="Tomasz Krawczyk" userId="f5260e31-fabe-4caf-8a56-f0962cfbba40" providerId="ADAL" clId="{BB73A231-1907-4A2D-8963-06B8F9BF0999}" dt="2022-12-10T14:38:09.630" v="706"/>
          <ac:spMkLst>
            <pc:docMk/>
            <pc:sldMk cId="3943300938" sldId="401"/>
            <ac:spMk id="21" creationId="{78491485-EE09-0178-B819-D8D7A7FE87B9}"/>
          </ac:spMkLst>
        </pc:spChg>
        <pc:spChg chg="mod">
          <ac:chgData name="Tomasz Krawczyk" userId="f5260e31-fabe-4caf-8a56-f0962cfbba40" providerId="ADAL" clId="{BB73A231-1907-4A2D-8963-06B8F9BF0999}" dt="2022-12-10T14:38:05.547" v="705"/>
          <ac:spMkLst>
            <pc:docMk/>
            <pc:sldMk cId="3943300938" sldId="401"/>
            <ac:spMk id="23" creationId="{810DCBB2-E8DF-FF29-85EA-627AAAA10880}"/>
          </ac:spMkLst>
        </pc:spChg>
        <pc:spChg chg="mod">
          <ac:chgData name="Tomasz Krawczyk" userId="f5260e31-fabe-4caf-8a56-f0962cfbba40" providerId="ADAL" clId="{BB73A231-1907-4A2D-8963-06B8F9BF0999}" dt="2022-12-10T14:38:05.547" v="705"/>
          <ac:spMkLst>
            <pc:docMk/>
            <pc:sldMk cId="3943300938" sldId="401"/>
            <ac:spMk id="24" creationId="{36FD7DBA-F79D-06EF-FA17-68F32720DDC9}"/>
          </ac:spMkLst>
        </pc:spChg>
        <pc:spChg chg="mod">
          <ac:chgData name="Tomasz Krawczyk" userId="f5260e31-fabe-4caf-8a56-f0962cfbba40" providerId="ADAL" clId="{BB73A231-1907-4A2D-8963-06B8F9BF0999}" dt="2022-12-10T14:38:05.547" v="705"/>
          <ac:spMkLst>
            <pc:docMk/>
            <pc:sldMk cId="3943300938" sldId="401"/>
            <ac:spMk id="25" creationId="{C4481F21-CF8B-1C0B-E0B2-20FF44B16E36}"/>
          </ac:spMkLst>
        </pc:spChg>
        <pc:spChg chg="mod">
          <ac:chgData name="Tomasz Krawczyk" userId="f5260e31-fabe-4caf-8a56-f0962cfbba40" providerId="ADAL" clId="{BB73A231-1907-4A2D-8963-06B8F9BF0999}" dt="2022-12-10T14:38:05.547" v="705"/>
          <ac:spMkLst>
            <pc:docMk/>
            <pc:sldMk cId="3943300938" sldId="401"/>
            <ac:spMk id="26" creationId="{9DAF1ED3-8DD4-5F6E-9FD4-B62B3AA2880C}"/>
          </ac:spMkLst>
        </pc:spChg>
        <pc:spChg chg="mod">
          <ac:chgData name="Tomasz Krawczyk" userId="f5260e31-fabe-4caf-8a56-f0962cfbba40" providerId="ADAL" clId="{BB73A231-1907-4A2D-8963-06B8F9BF0999}" dt="2022-12-10T14:38:05.547" v="705"/>
          <ac:spMkLst>
            <pc:docMk/>
            <pc:sldMk cId="3943300938" sldId="401"/>
            <ac:spMk id="27" creationId="{E03C7BB1-AC62-50AE-F6CF-6CDC3D83AB6F}"/>
          </ac:spMkLst>
        </pc:spChg>
        <pc:spChg chg="mod">
          <ac:chgData name="Tomasz Krawczyk" userId="f5260e31-fabe-4caf-8a56-f0962cfbba40" providerId="ADAL" clId="{BB73A231-1907-4A2D-8963-06B8F9BF0999}" dt="2022-12-10T14:38:05.547" v="705"/>
          <ac:spMkLst>
            <pc:docMk/>
            <pc:sldMk cId="3943300938" sldId="401"/>
            <ac:spMk id="28" creationId="{0B962201-471C-E394-6496-D4CDCB59D253}"/>
          </ac:spMkLst>
        </pc:spChg>
        <pc:spChg chg="mod">
          <ac:chgData name="Tomasz Krawczyk" userId="f5260e31-fabe-4caf-8a56-f0962cfbba40" providerId="ADAL" clId="{BB73A231-1907-4A2D-8963-06B8F9BF0999}" dt="2022-12-10T14:38:05.547" v="705"/>
          <ac:spMkLst>
            <pc:docMk/>
            <pc:sldMk cId="3943300938" sldId="401"/>
            <ac:spMk id="29" creationId="{EBAB6608-967A-FD7D-4566-2C8EE504771A}"/>
          </ac:spMkLst>
        </pc:spChg>
        <pc:spChg chg="mod">
          <ac:chgData name="Tomasz Krawczyk" userId="f5260e31-fabe-4caf-8a56-f0962cfbba40" providerId="ADAL" clId="{BB73A231-1907-4A2D-8963-06B8F9BF0999}" dt="2022-12-10T14:38:05.547" v="705"/>
          <ac:spMkLst>
            <pc:docMk/>
            <pc:sldMk cId="3943300938" sldId="401"/>
            <ac:spMk id="30" creationId="{F55A67A2-C3EF-5328-28ED-A776073518EC}"/>
          </ac:spMkLst>
        </pc:spChg>
        <pc:spChg chg="mod">
          <ac:chgData name="Tomasz Krawczyk" userId="f5260e31-fabe-4caf-8a56-f0962cfbba40" providerId="ADAL" clId="{BB73A231-1907-4A2D-8963-06B8F9BF0999}" dt="2022-12-10T14:38:05.547" v="705"/>
          <ac:spMkLst>
            <pc:docMk/>
            <pc:sldMk cId="3943300938" sldId="401"/>
            <ac:spMk id="31" creationId="{E36A52C4-DC9E-2DF6-7C39-E7E432D253C6}"/>
          </ac:spMkLst>
        </pc:spChg>
        <pc:spChg chg="add del mod">
          <ac:chgData name="Tomasz Krawczyk" userId="f5260e31-fabe-4caf-8a56-f0962cfbba40" providerId="ADAL" clId="{BB73A231-1907-4A2D-8963-06B8F9BF0999}" dt="2022-12-10T14:38:09.630" v="706"/>
          <ac:spMkLst>
            <pc:docMk/>
            <pc:sldMk cId="3943300938" sldId="401"/>
            <ac:spMk id="32" creationId="{DE9AB58D-2221-4962-E813-F4F936AAA6DD}"/>
          </ac:spMkLst>
        </pc:spChg>
        <pc:spChg chg="add del mod">
          <ac:chgData name="Tomasz Krawczyk" userId="f5260e31-fabe-4caf-8a56-f0962cfbba40" providerId="ADAL" clId="{BB73A231-1907-4A2D-8963-06B8F9BF0999}" dt="2022-12-10T14:38:09.630" v="706"/>
          <ac:spMkLst>
            <pc:docMk/>
            <pc:sldMk cId="3943300938" sldId="401"/>
            <ac:spMk id="34" creationId="{59B83926-C0EC-4E6C-19F9-EFBB66838611}"/>
          </ac:spMkLst>
        </pc:spChg>
        <pc:spChg chg="add del mod">
          <ac:chgData name="Tomasz Krawczyk" userId="f5260e31-fabe-4caf-8a56-f0962cfbba40" providerId="ADAL" clId="{BB73A231-1907-4A2D-8963-06B8F9BF0999}" dt="2022-12-10T14:38:09.630" v="706"/>
          <ac:spMkLst>
            <pc:docMk/>
            <pc:sldMk cId="3943300938" sldId="401"/>
            <ac:spMk id="37" creationId="{EEBD17D0-7948-6F8E-09C8-78616D227A4A}"/>
          </ac:spMkLst>
        </pc:spChg>
        <pc:spChg chg="add del mod">
          <ac:chgData name="Tomasz Krawczyk" userId="f5260e31-fabe-4caf-8a56-f0962cfbba40" providerId="ADAL" clId="{BB73A231-1907-4A2D-8963-06B8F9BF0999}" dt="2022-12-10T14:38:09.630" v="706"/>
          <ac:spMkLst>
            <pc:docMk/>
            <pc:sldMk cId="3943300938" sldId="401"/>
            <ac:spMk id="40" creationId="{D21C3E36-511E-74CD-AECE-57A2B818A1AD}"/>
          </ac:spMkLst>
        </pc:spChg>
        <pc:spChg chg="add del mod">
          <ac:chgData name="Tomasz Krawczyk" userId="f5260e31-fabe-4caf-8a56-f0962cfbba40" providerId="ADAL" clId="{BB73A231-1907-4A2D-8963-06B8F9BF0999}" dt="2022-12-10T14:38:09.630" v="706"/>
          <ac:spMkLst>
            <pc:docMk/>
            <pc:sldMk cId="3943300938" sldId="401"/>
            <ac:spMk id="48" creationId="{393D4C3D-1F43-CD4F-DD76-2EFDF2491A4C}"/>
          </ac:spMkLst>
        </pc:spChg>
        <pc:spChg chg="add del mod">
          <ac:chgData name="Tomasz Krawczyk" userId="f5260e31-fabe-4caf-8a56-f0962cfbba40" providerId="ADAL" clId="{BB73A231-1907-4A2D-8963-06B8F9BF0999}" dt="2022-12-10T14:38:09.630" v="706"/>
          <ac:spMkLst>
            <pc:docMk/>
            <pc:sldMk cId="3943300938" sldId="401"/>
            <ac:spMk id="50" creationId="{C5B0B9E4-941D-EF01-A5CC-436746DD9268}"/>
          </ac:spMkLst>
        </pc:spChg>
        <pc:spChg chg="add del mod">
          <ac:chgData name="Tomasz Krawczyk" userId="f5260e31-fabe-4caf-8a56-f0962cfbba40" providerId="ADAL" clId="{BB73A231-1907-4A2D-8963-06B8F9BF0999}" dt="2022-12-10T14:38:09.630" v="706"/>
          <ac:spMkLst>
            <pc:docMk/>
            <pc:sldMk cId="3943300938" sldId="401"/>
            <ac:spMk id="53" creationId="{E631FCD0-F249-4F76-7E88-3888A6450BA8}"/>
          </ac:spMkLst>
        </pc:spChg>
        <pc:spChg chg="add mod">
          <ac:chgData name="Tomasz Krawczyk" userId="f5260e31-fabe-4caf-8a56-f0962cfbba40" providerId="ADAL" clId="{BB73A231-1907-4A2D-8963-06B8F9BF0999}" dt="2022-12-10T14:38:18.690" v="708" actId="164"/>
          <ac:spMkLst>
            <pc:docMk/>
            <pc:sldMk cId="3943300938" sldId="401"/>
            <ac:spMk id="57" creationId="{BF3AA613-EDCF-E47F-4DC3-3EAC498AB3A4}"/>
          </ac:spMkLst>
        </pc:spChg>
        <pc:spChg chg="add mod">
          <ac:chgData name="Tomasz Krawczyk" userId="f5260e31-fabe-4caf-8a56-f0962cfbba40" providerId="ADAL" clId="{BB73A231-1907-4A2D-8963-06B8F9BF0999}" dt="2022-12-10T14:38:18.690" v="708" actId="164"/>
          <ac:spMkLst>
            <pc:docMk/>
            <pc:sldMk cId="3943300938" sldId="401"/>
            <ac:spMk id="58" creationId="{6AD2D368-D555-A57D-889C-E689D715A096}"/>
          </ac:spMkLst>
        </pc:spChg>
        <pc:spChg chg="add mod">
          <ac:chgData name="Tomasz Krawczyk" userId="f5260e31-fabe-4caf-8a56-f0962cfbba40" providerId="ADAL" clId="{BB73A231-1907-4A2D-8963-06B8F9BF0999}" dt="2022-12-10T14:38:18.690" v="708" actId="164"/>
          <ac:spMkLst>
            <pc:docMk/>
            <pc:sldMk cId="3943300938" sldId="401"/>
            <ac:spMk id="59" creationId="{47ACB88B-FFD3-8F81-579E-BDFD287C7541}"/>
          </ac:spMkLst>
        </pc:spChg>
        <pc:spChg chg="add mod">
          <ac:chgData name="Tomasz Krawczyk" userId="f5260e31-fabe-4caf-8a56-f0962cfbba40" providerId="ADAL" clId="{BB73A231-1907-4A2D-8963-06B8F9BF0999}" dt="2022-12-10T14:38:18.690" v="708" actId="164"/>
          <ac:spMkLst>
            <pc:docMk/>
            <pc:sldMk cId="3943300938" sldId="401"/>
            <ac:spMk id="60" creationId="{72977033-4C05-3EEE-3A07-9BC978DEA541}"/>
          </ac:spMkLst>
        </pc:spChg>
        <pc:spChg chg="add mod">
          <ac:chgData name="Tomasz Krawczyk" userId="f5260e31-fabe-4caf-8a56-f0962cfbba40" providerId="ADAL" clId="{BB73A231-1907-4A2D-8963-06B8F9BF0999}" dt="2022-12-10T14:38:18.690" v="708" actId="164"/>
          <ac:spMkLst>
            <pc:docMk/>
            <pc:sldMk cId="3943300938" sldId="401"/>
            <ac:spMk id="61" creationId="{AD64B2A3-B81E-21F1-44EC-8B5386271693}"/>
          </ac:spMkLst>
        </pc:spChg>
        <pc:spChg chg="add mod">
          <ac:chgData name="Tomasz Krawczyk" userId="f5260e31-fabe-4caf-8a56-f0962cfbba40" providerId="ADAL" clId="{BB73A231-1907-4A2D-8963-06B8F9BF0999}" dt="2022-12-10T14:38:18.690" v="708" actId="164"/>
          <ac:spMkLst>
            <pc:docMk/>
            <pc:sldMk cId="3943300938" sldId="401"/>
            <ac:spMk id="62" creationId="{7124DDC5-960B-3163-DEBF-EF748D9B4EAD}"/>
          </ac:spMkLst>
        </pc:spChg>
        <pc:spChg chg="add mod">
          <ac:chgData name="Tomasz Krawczyk" userId="f5260e31-fabe-4caf-8a56-f0962cfbba40" providerId="ADAL" clId="{BB73A231-1907-4A2D-8963-06B8F9BF0999}" dt="2022-12-10T14:38:18.690" v="708" actId="164"/>
          <ac:spMkLst>
            <pc:docMk/>
            <pc:sldMk cId="3943300938" sldId="401"/>
            <ac:spMk id="64" creationId="{12F4EB44-7749-51CC-813B-50EF02B350C9}"/>
          </ac:spMkLst>
        </pc:spChg>
        <pc:spChg chg="add mod">
          <ac:chgData name="Tomasz Krawczyk" userId="f5260e31-fabe-4caf-8a56-f0962cfbba40" providerId="ADAL" clId="{BB73A231-1907-4A2D-8963-06B8F9BF0999}" dt="2022-12-10T14:38:18.690" v="708" actId="164"/>
          <ac:spMkLst>
            <pc:docMk/>
            <pc:sldMk cId="3943300938" sldId="401"/>
            <ac:spMk id="66" creationId="{36EBC629-00BA-44AC-A85B-B183FEAE60CA}"/>
          </ac:spMkLst>
        </pc:spChg>
        <pc:spChg chg="add mod">
          <ac:chgData name="Tomasz Krawczyk" userId="f5260e31-fabe-4caf-8a56-f0962cfbba40" providerId="ADAL" clId="{BB73A231-1907-4A2D-8963-06B8F9BF0999}" dt="2022-12-10T14:38:18.690" v="708" actId="164"/>
          <ac:spMkLst>
            <pc:docMk/>
            <pc:sldMk cId="3943300938" sldId="401"/>
            <ac:spMk id="70" creationId="{D08CCE5F-4377-58B8-C777-0A503C079455}"/>
          </ac:spMkLst>
        </pc:spChg>
        <pc:spChg chg="add mod">
          <ac:chgData name="Tomasz Krawczyk" userId="f5260e31-fabe-4caf-8a56-f0962cfbba40" providerId="ADAL" clId="{BB73A231-1907-4A2D-8963-06B8F9BF0999}" dt="2022-12-10T14:38:18.690" v="708" actId="164"/>
          <ac:spMkLst>
            <pc:docMk/>
            <pc:sldMk cId="3943300938" sldId="401"/>
            <ac:spMk id="72" creationId="{CFFBA975-D440-ACB7-9D01-65D93E821E6E}"/>
          </ac:spMkLst>
        </pc:spChg>
        <pc:spChg chg="add mod">
          <ac:chgData name="Tomasz Krawczyk" userId="f5260e31-fabe-4caf-8a56-f0962cfbba40" providerId="ADAL" clId="{BB73A231-1907-4A2D-8963-06B8F9BF0999}" dt="2022-12-10T14:38:18.690" v="708" actId="164"/>
          <ac:spMkLst>
            <pc:docMk/>
            <pc:sldMk cId="3943300938" sldId="401"/>
            <ac:spMk id="74" creationId="{895A5DE0-54A1-581F-5F4B-D8F5E6560A80}"/>
          </ac:spMkLst>
        </pc:spChg>
        <pc:spChg chg="mod">
          <ac:chgData name="Tomasz Krawczyk" userId="f5260e31-fabe-4caf-8a56-f0962cfbba40" providerId="ADAL" clId="{BB73A231-1907-4A2D-8963-06B8F9BF0999}" dt="2022-12-10T14:38:14.203" v="707"/>
          <ac:spMkLst>
            <pc:docMk/>
            <pc:sldMk cId="3943300938" sldId="401"/>
            <ac:spMk id="76" creationId="{2EA32262-F0AF-AC58-7DDB-9ECF152511DD}"/>
          </ac:spMkLst>
        </pc:spChg>
        <pc:spChg chg="mod">
          <ac:chgData name="Tomasz Krawczyk" userId="f5260e31-fabe-4caf-8a56-f0962cfbba40" providerId="ADAL" clId="{BB73A231-1907-4A2D-8963-06B8F9BF0999}" dt="2022-12-10T14:38:14.203" v="707"/>
          <ac:spMkLst>
            <pc:docMk/>
            <pc:sldMk cId="3943300938" sldId="401"/>
            <ac:spMk id="77" creationId="{320CD864-2BD1-3F3E-5585-B60153E893DA}"/>
          </ac:spMkLst>
        </pc:spChg>
        <pc:spChg chg="mod">
          <ac:chgData name="Tomasz Krawczyk" userId="f5260e31-fabe-4caf-8a56-f0962cfbba40" providerId="ADAL" clId="{BB73A231-1907-4A2D-8963-06B8F9BF0999}" dt="2022-12-10T14:38:14.203" v="707"/>
          <ac:spMkLst>
            <pc:docMk/>
            <pc:sldMk cId="3943300938" sldId="401"/>
            <ac:spMk id="78" creationId="{2729BDB6-C763-7354-318A-B5FFE63C5694}"/>
          </ac:spMkLst>
        </pc:spChg>
        <pc:spChg chg="mod">
          <ac:chgData name="Tomasz Krawczyk" userId="f5260e31-fabe-4caf-8a56-f0962cfbba40" providerId="ADAL" clId="{BB73A231-1907-4A2D-8963-06B8F9BF0999}" dt="2022-12-10T14:38:14.203" v="707"/>
          <ac:spMkLst>
            <pc:docMk/>
            <pc:sldMk cId="3943300938" sldId="401"/>
            <ac:spMk id="79" creationId="{5FFBF0A5-0AB1-E828-DF01-469F9E78153A}"/>
          </ac:spMkLst>
        </pc:spChg>
        <pc:spChg chg="mod">
          <ac:chgData name="Tomasz Krawczyk" userId="f5260e31-fabe-4caf-8a56-f0962cfbba40" providerId="ADAL" clId="{BB73A231-1907-4A2D-8963-06B8F9BF0999}" dt="2022-12-10T14:38:14.203" v="707"/>
          <ac:spMkLst>
            <pc:docMk/>
            <pc:sldMk cId="3943300938" sldId="401"/>
            <ac:spMk id="80" creationId="{43C8B1E0-AF87-DE2D-E79A-44FF2E337D53}"/>
          </ac:spMkLst>
        </pc:spChg>
        <pc:spChg chg="mod">
          <ac:chgData name="Tomasz Krawczyk" userId="f5260e31-fabe-4caf-8a56-f0962cfbba40" providerId="ADAL" clId="{BB73A231-1907-4A2D-8963-06B8F9BF0999}" dt="2022-12-10T14:38:14.203" v="707"/>
          <ac:spMkLst>
            <pc:docMk/>
            <pc:sldMk cId="3943300938" sldId="401"/>
            <ac:spMk id="81" creationId="{9A3C424C-919C-4F3F-4545-790784D34D16}"/>
          </ac:spMkLst>
        </pc:spChg>
        <pc:spChg chg="mod">
          <ac:chgData name="Tomasz Krawczyk" userId="f5260e31-fabe-4caf-8a56-f0962cfbba40" providerId="ADAL" clId="{BB73A231-1907-4A2D-8963-06B8F9BF0999}" dt="2022-12-10T14:38:14.203" v="707"/>
          <ac:spMkLst>
            <pc:docMk/>
            <pc:sldMk cId="3943300938" sldId="401"/>
            <ac:spMk id="82" creationId="{13A8CB28-F4B5-C1E6-C735-35028E5F4E89}"/>
          </ac:spMkLst>
        </pc:spChg>
        <pc:spChg chg="mod">
          <ac:chgData name="Tomasz Krawczyk" userId="f5260e31-fabe-4caf-8a56-f0962cfbba40" providerId="ADAL" clId="{BB73A231-1907-4A2D-8963-06B8F9BF0999}" dt="2022-12-10T14:38:14.203" v="707"/>
          <ac:spMkLst>
            <pc:docMk/>
            <pc:sldMk cId="3943300938" sldId="401"/>
            <ac:spMk id="83" creationId="{51B7E472-121D-C581-9A18-6081E8E62072}"/>
          </ac:spMkLst>
        </pc:spChg>
        <pc:spChg chg="mod">
          <ac:chgData name="Tomasz Krawczyk" userId="f5260e31-fabe-4caf-8a56-f0962cfbba40" providerId="ADAL" clId="{BB73A231-1907-4A2D-8963-06B8F9BF0999}" dt="2022-12-10T14:38:14.203" v="707"/>
          <ac:spMkLst>
            <pc:docMk/>
            <pc:sldMk cId="3943300938" sldId="401"/>
            <ac:spMk id="84" creationId="{32273E4D-B8E3-3CD8-669B-82C4955C4D2E}"/>
          </ac:spMkLst>
        </pc:spChg>
        <pc:spChg chg="add mod">
          <ac:chgData name="Tomasz Krawczyk" userId="f5260e31-fabe-4caf-8a56-f0962cfbba40" providerId="ADAL" clId="{BB73A231-1907-4A2D-8963-06B8F9BF0999}" dt="2022-12-10T14:38:18.690" v="708" actId="164"/>
          <ac:spMkLst>
            <pc:docMk/>
            <pc:sldMk cId="3943300938" sldId="401"/>
            <ac:spMk id="85" creationId="{58834128-31A3-38EF-01A2-7B3D5D1C1958}"/>
          </ac:spMkLst>
        </pc:spChg>
        <pc:spChg chg="add mod">
          <ac:chgData name="Tomasz Krawczyk" userId="f5260e31-fabe-4caf-8a56-f0962cfbba40" providerId="ADAL" clId="{BB73A231-1907-4A2D-8963-06B8F9BF0999}" dt="2022-12-10T14:38:18.690" v="708" actId="164"/>
          <ac:spMkLst>
            <pc:docMk/>
            <pc:sldMk cId="3943300938" sldId="401"/>
            <ac:spMk id="87" creationId="{B1F76CE1-CB51-FE5A-89CC-D8EED2C78DF7}"/>
          </ac:spMkLst>
        </pc:spChg>
        <pc:spChg chg="add mod">
          <ac:chgData name="Tomasz Krawczyk" userId="f5260e31-fabe-4caf-8a56-f0962cfbba40" providerId="ADAL" clId="{BB73A231-1907-4A2D-8963-06B8F9BF0999}" dt="2022-12-10T14:38:18.690" v="708" actId="164"/>
          <ac:spMkLst>
            <pc:docMk/>
            <pc:sldMk cId="3943300938" sldId="401"/>
            <ac:spMk id="90" creationId="{6266F3E1-DEC6-EE33-95A7-2C446095DF2B}"/>
          </ac:spMkLst>
        </pc:spChg>
        <pc:spChg chg="add mod">
          <ac:chgData name="Tomasz Krawczyk" userId="f5260e31-fabe-4caf-8a56-f0962cfbba40" providerId="ADAL" clId="{BB73A231-1907-4A2D-8963-06B8F9BF0999}" dt="2022-12-10T14:38:18.690" v="708" actId="164"/>
          <ac:spMkLst>
            <pc:docMk/>
            <pc:sldMk cId="3943300938" sldId="401"/>
            <ac:spMk id="93" creationId="{437D6628-2042-AB47-109D-B92D79309D0D}"/>
          </ac:spMkLst>
        </pc:spChg>
        <pc:spChg chg="add mod">
          <ac:chgData name="Tomasz Krawczyk" userId="f5260e31-fabe-4caf-8a56-f0962cfbba40" providerId="ADAL" clId="{BB73A231-1907-4A2D-8963-06B8F9BF0999}" dt="2022-12-10T14:38:18.690" v="708" actId="164"/>
          <ac:spMkLst>
            <pc:docMk/>
            <pc:sldMk cId="3943300938" sldId="401"/>
            <ac:spMk id="101" creationId="{5C10ED12-186C-3D7F-427B-A4A21953CDDB}"/>
          </ac:spMkLst>
        </pc:spChg>
        <pc:spChg chg="add mod">
          <ac:chgData name="Tomasz Krawczyk" userId="f5260e31-fabe-4caf-8a56-f0962cfbba40" providerId="ADAL" clId="{BB73A231-1907-4A2D-8963-06B8F9BF0999}" dt="2022-12-10T14:38:18.690" v="708" actId="164"/>
          <ac:spMkLst>
            <pc:docMk/>
            <pc:sldMk cId="3943300938" sldId="401"/>
            <ac:spMk id="103" creationId="{71FA0E68-A848-D075-1939-DE540ACCCC6B}"/>
          </ac:spMkLst>
        </pc:spChg>
        <pc:spChg chg="add mod">
          <ac:chgData name="Tomasz Krawczyk" userId="f5260e31-fabe-4caf-8a56-f0962cfbba40" providerId="ADAL" clId="{BB73A231-1907-4A2D-8963-06B8F9BF0999}" dt="2022-12-10T14:38:18.690" v="708" actId="164"/>
          <ac:spMkLst>
            <pc:docMk/>
            <pc:sldMk cId="3943300938" sldId="401"/>
            <ac:spMk id="106" creationId="{382A53DC-A15F-74BD-F4EF-BCA1B81EEB29}"/>
          </ac:spMkLst>
        </pc:spChg>
        <pc:grpChg chg="add del mod">
          <ac:chgData name="Tomasz Krawczyk" userId="f5260e31-fabe-4caf-8a56-f0962cfbba40" providerId="ADAL" clId="{BB73A231-1907-4A2D-8963-06B8F9BF0999}" dt="2022-12-10T14:38:09.630" v="706"/>
          <ac:grpSpMkLst>
            <pc:docMk/>
            <pc:sldMk cId="3943300938" sldId="401"/>
            <ac:grpSpMk id="22" creationId="{A2FD878A-85B6-825D-50F6-E9E48C32D2CB}"/>
          </ac:grpSpMkLst>
        </pc:grpChg>
        <pc:grpChg chg="add mod">
          <ac:chgData name="Tomasz Krawczyk" userId="f5260e31-fabe-4caf-8a56-f0962cfbba40" providerId="ADAL" clId="{BB73A231-1907-4A2D-8963-06B8F9BF0999}" dt="2022-12-10T14:38:18.690" v="708" actId="164"/>
          <ac:grpSpMkLst>
            <pc:docMk/>
            <pc:sldMk cId="3943300938" sldId="401"/>
            <ac:grpSpMk id="75" creationId="{6FBA4F96-B8EC-6BBA-99A8-B392C9776034}"/>
          </ac:grpSpMkLst>
        </pc:grpChg>
        <pc:grpChg chg="add mod">
          <ac:chgData name="Tomasz Krawczyk" userId="f5260e31-fabe-4caf-8a56-f0962cfbba40" providerId="ADAL" clId="{BB73A231-1907-4A2D-8963-06B8F9BF0999}" dt="2022-12-12T17:23:36.280" v="1921" actId="1076"/>
          <ac:grpSpMkLst>
            <pc:docMk/>
            <pc:sldMk cId="3943300938" sldId="401"/>
            <ac:grpSpMk id="109" creationId="{B57F259D-8518-3F2F-DDA4-B64D478AE323}"/>
          </ac:grpSpMkLst>
        </pc:grpChg>
        <pc:picChg chg="add del mod">
          <ac:chgData name="Tomasz Krawczyk" userId="f5260e31-fabe-4caf-8a56-f0962cfbba40" providerId="ADAL" clId="{BB73A231-1907-4A2D-8963-06B8F9BF0999}" dt="2022-12-10T14:38:09.630" v="706"/>
          <ac:picMkLst>
            <pc:docMk/>
            <pc:sldMk cId="3943300938" sldId="401"/>
            <ac:picMk id="3" creationId="{13A43DEB-3736-660C-CE7D-8D710A359D18}"/>
          </ac:picMkLst>
        </pc:picChg>
        <pc:picChg chg="add del mod">
          <ac:chgData name="Tomasz Krawczyk" userId="f5260e31-fabe-4caf-8a56-f0962cfbba40" providerId="ADAL" clId="{BB73A231-1907-4A2D-8963-06B8F9BF0999}" dt="2022-12-10T14:38:09.630" v="706"/>
          <ac:picMkLst>
            <pc:docMk/>
            <pc:sldMk cId="3943300938" sldId="401"/>
            <ac:picMk id="10" creationId="{A9435AB8-8DCD-CE77-2170-C1DD56FD0873}"/>
          </ac:picMkLst>
        </pc:picChg>
        <pc:picChg chg="add del mod">
          <ac:chgData name="Tomasz Krawczyk" userId="f5260e31-fabe-4caf-8a56-f0962cfbba40" providerId="ADAL" clId="{BB73A231-1907-4A2D-8963-06B8F9BF0999}" dt="2022-12-10T14:38:09.630" v="706"/>
          <ac:picMkLst>
            <pc:docMk/>
            <pc:sldMk cId="3943300938" sldId="401"/>
            <ac:picMk id="12" creationId="{66A090E7-ECF0-E0FC-C596-BC0F44D8C5ED}"/>
          </ac:picMkLst>
        </pc:picChg>
        <pc:picChg chg="add del mod">
          <ac:chgData name="Tomasz Krawczyk" userId="f5260e31-fabe-4caf-8a56-f0962cfbba40" providerId="ADAL" clId="{BB73A231-1907-4A2D-8963-06B8F9BF0999}" dt="2022-12-10T14:38:09.630" v="706"/>
          <ac:picMkLst>
            <pc:docMk/>
            <pc:sldMk cId="3943300938" sldId="401"/>
            <ac:picMk id="16" creationId="{A5B8D281-C6CD-A118-0C14-A2DAE3A69850}"/>
          </ac:picMkLst>
        </pc:picChg>
        <pc:picChg chg="add del mod">
          <ac:chgData name="Tomasz Krawczyk" userId="f5260e31-fabe-4caf-8a56-f0962cfbba40" providerId="ADAL" clId="{BB73A231-1907-4A2D-8963-06B8F9BF0999}" dt="2022-12-10T14:38:09.630" v="706"/>
          <ac:picMkLst>
            <pc:docMk/>
            <pc:sldMk cId="3943300938" sldId="401"/>
            <ac:picMk id="18" creationId="{80E4B3A5-9463-D189-FB9F-844ABB91B04F}"/>
          </ac:picMkLst>
        </pc:picChg>
        <pc:picChg chg="add del mod">
          <ac:chgData name="Tomasz Krawczyk" userId="f5260e31-fabe-4caf-8a56-f0962cfbba40" providerId="ADAL" clId="{BB73A231-1907-4A2D-8963-06B8F9BF0999}" dt="2022-12-10T14:38:09.630" v="706"/>
          <ac:picMkLst>
            <pc:docMk/>
            <pc:sldMk cId="3943300938" sldId="401"/>
            <ac:picMk id="20" creationId="{FBE9C6B2-DAB6-8094-0520-0C1526AC470B}"/>
          </ac:picMkLst>
        </pc:picChg>
        <pc:picChg chg="add del mod">
          <ac:chgData name="Tomasz Krawczyk" userId="f5260e31-fabe-4caf-8a56-f0962cfbba40" providerId="ADAL" clId="{BB73A231-1907-4A2D-8963-06B8F9BF0999}" dt="2022-12-10T14:38:09.630" v="706"/>
          <ac:picMkLst>
            <pc:docMk/>
            <pc:sldMk cId="3943300938" sldId="401"/>
            <ac:picMk id="33" creationId="{AD14DD3B-0A73-B868-BFC4-359CD015A7F1}"/>
          </ac:picMkLst>
        </pc:picChg>
        <pc:picChg chg="add del mod">
          <ac:chgData name="Tomasz Krawczyk" userId="f5260e31-fabe-4caf-8a56-f0962cfbba40" providerId="ADAL" clId="{BB73A231-1907-4A2D-8963-06B8F9BF0999}" dt="2022-12-10T14:38:09.630" v="706"/>
          <ac:picMkLst>
            <pc:docMk/>
            <pc:sldMk cId="3943300938" sldId="401"/>
            <ac:picMk id="47" creationId="{2568678F-41F9-675E-C502-23485445E200}"/>
          </ac:picMkLst>
        </pc:picChg>
        <pc:picChg chg="add del mod">
          <ac:chgData name="Tomasz Krawczyk" userId="f5260e31-fabe-4caf-8a56-f0962cfbba40" providerId="ADAL" clId="{BB73A231-1907-4A2D-8963-06B8F9BF0999}" dt="2022-12-10T14:38:09.630" v="706"/>
          <ac:picMkLst>
            <pc:docMk/>
            <pc:sldMk cId="3943300938" sldId="401"/>
            <ac:picMk id="49" creationId="{C5772B57-FFC5-4C5B-5BE1-AC3C9A6B5121}"/>
          </ac:picMkLst>
        </pc:picChg>
        <pc:picChg chg="add del mod">
          <ac:chgData name="Tomasz Krawczyk" userId="f5260e31-fabe-4caf-8a56-f0962cfbba40" providerId="ADAL" clId="{BB73A231-1907-4A2D-8963-06B8F9BF0999}" dt="2022-12-10T14:38:09.630" v="706"/>
          <ac:picMkLst>
            <pc:docMk/>
            <pc:sldMk cId="3943300938" sldId="401"/>
            <ac:picMk id="52" creationId="{C32F83B5-94CB-8975-8B30-D8CC5A239103}"/>
          </ac:picMkLst>
        </pc:picChg>
        <pc:picChg chg="add mod">
          <ac:chgData name="Tomasz Krawczyk" userId="f5260e31-fabe-4caf-8a56-f0962cfbba40" providerId="ADAL" clId="{BB73A231-1907-4A2D-8963-06B8F9BF0999}" dt="2022-12-10T14:38:18.690" v="708" actId="164"/>
          <ac:picMkLst>
            <pc:docMk/>
            <pc:sldMk cId="3943300938" sldId="401"/>
            <ac:picMk id="56" creationId="{34468E23-7719-2C76-2041-F892484B643C}"/>
          </ac:picMkLst>
        </pc:picChg>
        <pc:picChg chg="add mod">
          <ac:chgData name="Tomasz Krawczyk" userId="f5260e31-fabe-4caf-8a56-f0962cfbba40" providerId="ADAL" clId="{BB73A231-1907-4A2D-8963-06B8F9BF0999}" dt="2022-12-10T14:38:18.690" v="708" actId="164"/>
          <ac:picMkLst>
            <pc:docMk/>
            <pc:sldMk cId="3943300938" sldId="401"/>
            <ac:picMk id="63" creationId="{373BEDEE-7731-99E7-417F-9F43866292AF}"/>
          </ac:picMkLst>
        </pc:picChg>
        <pc:picChg chg="add mod">
          <ac:chgData name="Tomasz Krawczyk" userId="f5260e31-fabe-4caf-8a56-f0962cfbba40" providerId="ADAL" clId="{BB73A231-1907-4A2D-8963-06B8F9BF0999}" dt="2022-12-10T14:38:18.690" v="708" actId="164"/>
          <ac:picMkLst>
            <pc:docMk/>
            <pc:sldMk cId="3943300938" sldId="401"/>
            <ac:picMk id="65" creationId="{864DD169-2726-1660-3B55-67FE379D82AE}"/>
          </ac:picMkLst>
        </pc:picChg>
        <pc:picChg chg="add mod">
          <ac:chgData name="Tomasz Krawczyk" userId="f5260e31-fabe-4caf-8a56-f0962cfbba40" providerId="ADAL" clId="{BB73A231-1907-4A2D-8963-06B8F9BF0999}" dt="2022-12-10T14:38:18.690" v="708" actId="164"/>
          <ac:picMkLst>
            <pc:docMk/>
            <pc:sldMk cId="3943300938" sldId="401"/>
            <ac:picMk id="69" creationId="{BE1693D5-0D2E-F724-4121-191C8A1FDAB5}"/>
          </ac:picMkLst>
        </pc:picChg>
        <pc:picChg chg="add mod">
          <ac:chgData name="Tomasz Krawczyk" userId="f5260e31-fabe-4caf-8a56-f0962cfbba40" providerId="ADAL" clId="{BB73A231-1907-4A2D-8963-06B8F9BF0999}" dt="2022-12-10T14:38:18.690" v="708" actId="164"/>
          <ac:picMkLst>
            <pc:docMk/>
            <pc:sldMk cId="3943300938" sldId="401"/>
            <ac:picMk id="71" creationId="{A1C045F0-DFE7-C0B3-DC16-82EB223ABF81}"/>
          </ac:picMkLst>
        </pc:picChg>
        <pc:picChg chg="add mod">
          <ac:chgData name="Tomasz Krawczyk" userId="f5260e31-fabe-4caf-8a56-f0962cfbba40" providerId="ADAL" clId="{BB73A231-1907-4A2D-8963-06B8F9BF0999}" dt="2022-12-10T14:38:18.690" v="708" actId="164"/>
          <ac:picMkLst>
            <pc:docMk/>
            <pc:sldMk cId="3943300938" sldId="401"/>
            <ac:picMk id="73" creationId="{00F26C37-226C-31BD-F774-79E40AFB75C8}"/>
          </ac:picMkLst>
        </pc:picChg>
        <pc:picChg chg="add mod">
          <ac:chgData name="Tomasz Krawczyk" userId="f5260e31-fabe-4caf-8a56-f0962cfbba40" providerId="ADAL" clId="{BB73A231-1907-4A2D-8963-06B8F9BF0999}" dt="2022-12-10T14:38:18.690" v="708" actId="164"/>
          <ac:picMkLst>
            <pc:docMk/>
            <pc:sldMk cId="3943300938" sldId="401"/>
            <ac:picMk id="86" creationId="{0DA04AA0-7D18-2AFE-69B8-6125AF1B9AE1}"/>
          </ac:picMkLst>
        </pc:picChg>
        <pc:picChg chg="add mod">
          <ac:chgData name="Tomasz Krawczyk" userId="f5260e31-fabe-4caf-8a56-f0962cfbba40" providerId="ADAL" clId="{BB73A231-1907-4A2D-8963-06B8F9BF0999}" dt="2022-12-10T14:38:18.690" v="708" actId="164"/>
          <ac:picMkLst>
            <pc:docMk/>
            <pc:sldMk cId="3943300938" sldId="401"/>
            <ac:picMk id="100" creationId="{801B09D3-778B-3917-2F76-26C27AF5D49E}"/>
          </ac:picMkLst>
        </pc:picChg>
        <pc:picChg chg="add mod">
          <ac:chgData name="Tomasz Krawczyk" userId="f5260e31-fabe-4caf-8a56-f0962cfbba40" providerId="ADAL" clId="{BB73A231-1907-4A2D-8963-06B8F9BF0999}" dt="2022-12-10T14:38:18.690" v="708" actId="164"/>
          <ac:picMkLst>
            <pc:docMk/>
            <pc:sldMk cId="3943300938" sldId="401"/>
            <ac:picMk id="102" creationId="{39325119-88E6-25C6-3A6C-9AF8BA81F237}"/>
          </ac:picMkLst>
        </pc:picChg>
        <pc:picChg chg="add mod">
          <ac:chgData name="Tomasz Krawczyk" userId="f5260e31-fabe-4caf-8a56-f0962cfbba40" providerId="ADAL" clId="{BB73A231-1907-4A2D-8963-06B8F9BF0999}" dt="2022-12-10T14:38:18.690" v="708" actId="164"/>
          <ac:picMkLst>
            <pc:docMk/>
            <pc:sldMk cId="3943300938" sldId="401"/>
            <ac:picMk id="105" creationId="{92214C5A-6EF3-556D-CFAD-73B9A4998DEF}"/>
          </ac:picMkLst>
        </pc:picChg>
        <pc:cxnChg chg="add del mod">
          <ac:chgData name="Tomasz Krawczyk" userId="f5260e31-fabe-4caf-8a56-f0962cfbba40" providerId="ADAL" clId="{BB73A231-1907-4A2D-8963-06B8F9BF0999}" dt="2022-12-10T14:38:09.630" v="706"/>
          <ac:cxnSpMkLst>
            <pc:docMk/>
            <pc:sldMk cId="3943300938" sldId="401"/>
            <ac:cxnSpMk id="14" creationId="{F6E60840-CBCF-A032-51DC-F8542F66A7A5}"/>
          </ac:cxnSpMkLst>
        </pc:cxnChg>
        <pc:cxnChg chg="add del mod">
          <ac:chgData name="Tomasz Krawczyk" userId="f5260e31-fabe-4caf-8a56-f0962cfbba40" providerId="ADAL" clId="{BB73A231-1907-4A2D-8963-06B8F9BF0999}" dt="2022-12-10T14:38:09.630" v="706"/>
          <ac:cxnSpMkLst>
            <pc:docMk/>
            <pc:sldMk cId="3943300938" sldId="401"/>
            <ac:cxnSpMk id="15" creationId="{05B95EDF-CA4F-29E7-92B7-50975FE29637}"/>
          </ac:cxnSpMkLst>
        </pc:cxnChg>
        <pc:cxnChg chg="add del mod">
          <ac:chgData name="Tomasz Krawczyk" userId="f5260e31-fabe-4caf-8a56-f0962cfbba40" providerId="ADAL" clId="{BB73A231-1907-4A2D-8963-06B8F9BF0999}" dt="2022-12-10T14:38:09.630" v="706"/>
          <ac:cxnSpMkLst>
            <pc:docMk/>
            <pc:sldMk cId="3943300938" sldId="401"/>
            <ac:cxnSpMk id="35" creationId="{E66CA8F2-BEC6-DD84-CD3E-083643505452}"/>
          </ac:cxnSpMkLst>
        </pc:cxnChg>
        <pc:cxnChg chg="add del mod">
          <ac:chgData name="Tomasz Krawczyk" userId="f5260e31-fabe-4caf-8a56-f0962cfbba40" providerId="ADAL" clId="{BB73A231-1907-4A2D-8963-06B8F9BF0999}" dt="2022-12-10T14:38:09.630" v="706"/>
          <ac:cxnSpMkLst>
            <pc:docMk/>
            <pc:sldMk cId="3943300938" sldId="401"/>
            <ac:cxnSpMk id="36" creationId="{7531B2C7-9CB0-961A-74C6-A08AFE8BF395}"/>
          </ac:cxnSpMkLst>
        </pc:cxnChg>
        <pc:cxnChg chg="add del mod">
          <ac:chgData name="Tomasz Krawczyk" userId="f5260e31-fabe-4caf-8a56-f0962cfbba40" providerId="ADAL" clId="{BB73A231-1907-4A2D-8963-06B8F9BF0999}" dt="2022-12-10T14:38:09.630" v="706"/>
          <ac:cxnSpMkLst>
            <pc:docMk/>
            <pc:sldMk cId="3943300938" sldId="401"/>
            <ac:cxnSpMk id="38" creationId="{0A447862-E428-A956-DEB3-B104B07D591E}"/>
          </ac:cxnSpMkLst>
        </pc:cxnChg>
        <pc:cxnChg chg="add del mod">
          <ac:chgData name="Tomasz Krawczyk" userId="f5260e31-fabe-4caf-8a56-f0962cfbba40" providerId="ADAL" clId="{BB73A231-1907-4A2D-8963-06B8F9BF0999}" dt="2022-12-10T14:38:09.630" v="706"/>
          <ac:cxnSpMkLst>
            <pc:docMk/>
            <pc:sldMk cId="3943300938" sldId="401"/>
            <ac:cxnSpMk id="39" creationId="{1387DED8-57B7-958F-EFA5-88900C382E54}"/>
          </ac:cxnSpMkLst>
        </pc:cxnChg>
        <pc:cxnChg chg="add del mod">
          <ac:chgData name="Tomasz Krawczyk" userId="f5260e31-fabe-4caf-8a56-f0962cfbba40" providerId="ADAL" clId="{BB73A231-1907-4A2D-8963-06B8F9BF0999}" dt="2022-12-10T14:38:09.630" v="706"/>
          <ac:cxnSpMkLst>
            <pc:docMk/>
            <pc:sldMk cId="3943300938" sldId="401"/>
            <ac:cxnSpMk id="41" creationId="{961ADF50-F7A8-9B93-4CB0-0F4A797ED1C1}"/>
          </ac:cxnSpMkLst>
        </pc:cxnChg>
        <pc:cxnChg chg="add del mod">
          <ac:chgData name="Tomasz Krawczyk" userId="f5260e31-fabe-4caf-8a56-f0962cfbba40" providerId="ADAL" clId="{BB73A231-1907-4A2D-8963-06B8F9BF0999}" dt="2022-12-10T14:38:09.630" v="706"/>
          <ac:cxnSpMkLst>
            <pc:docMk/>
            <pc:sldMk cId="3943300938" sldId="401"/>
            <ac:cxnSpMk id="42" creationId="{F4BAC0DB-A7FF-FCB3-6A93-24E2FE161D21}"/>
          </ac:cxnSpMkLst>
        </pc:cxnChg>
        <pc:cxnChg chg="add del mod">
          <ac:chgData name="Tomasz Krawczyk" userId="f5260e31-fabe-4caf-8a56-f0962cfbba40" providerId="ADAL" clId="{BB73A231-1907-4A2D-8963-06B8F9BF0999}" dt="2022-12-10T14:38:09.630" v="706"/>
          <ac:cxnSpMkLst>
            <pc:docMk/>
            <pc:sldMk cId="3943300938" sldId="401"/>
            <ac:cxnSpMk id="43" creationId="{7C1DE2BF-C4A4-579F-E5C3-334DF3E81F6D}"/>
          </ac:cxnSpMkLst>
        </pc:cxnChg>
        <pc:cxnChg chg="add del mod">
          <ac:chgData name="Tomasz Krawczyk" userId="f5260e31-fabe-4caf-8a56-f0962cfbba40" providerId="ADAL" clId="{BB73A231-1907-4A2D-8963-06B8F9BF0999}" dt="2022-12-10T14:38:09.630" v="706"/>
          <ac:cxnSpMkLst>
            <pc:docMk/>
            <pc:sldMk cId="3943300938" sldId="401"/>
            <ac:cxnSpMk id="44" creationId="{8D3A149C-2AD7-E8D6-B714-00CE4AC43BB8}"/>
          </ac:cxnSpMkLst>
        </pc:cxnChg>
        <pc:cxnChg chg="add del mod">
          <ac:chgData name="Tomasz Krawczyk" userId="f5260e31-fabe-4caf-8a56-f0962cfbba40" providerId="ADAL" clId="{BB73A231-1907-4A2D-8963-06B8F9BF0999}" dt="2022-12-10T14:38:09.630" v="706"/>
          <ac:cxnSpMkLst>
            <pc:docMk/>
            <pc:sldMk cId="3943300938" sldId="401"/>
            <ac:cxnSpMk id="45" creationId="{6DAD075C-4F90-BD23-A73A-449DF36C4D03}"/>
          </ac:cxnSpMkLst>
        </pc:cxnChg>
        <pc:cxnChg chg="add del mod">
          <ac:chgData name="Tomasz Krawczyk" userId="f5260e31-fabe-4caf-8a56-f0962cfbba40" providerId="ADAL" clId="{BB73A231-1907-4A2D-8963-06B8F9BF0999}" dt="2022-12-10T14:38:09.630" v="706"/>
          <ac:cxnSpMkLst>
            <pc:docMk/>
            <pc:sldMk cId="3943300938" sldId="401"/>
            <ac:cxnSpMk id="46" creationId="{C95FD290-413B-8AD5-55CA-A2382B4291C8}"/>
          </ac:cxnSpMkLst>
        </pc:cxnChg>
        <pc:cxnChg chg="add del mod">
          <ac:chgData name="Tomasz Krawczyk" userId="f5260e31-fabe-4caf-8a56-f0962cfbba40" providerId="ADAL" clId="{BB73A231-1907-4A2D-8963-06B8F9BF0999}" dt="2022-12-10T14:38:09.630" v="706"/>
          <ac:cxnSpMkLst>
            <pc:docMk/>
            <pc:sldMk cId="3943300938" sldId="401"/>
            <ac:cxnSpMk id="51" creationId="{BE1EE597-3627-57BF-ED1D-80CB7B9A3B74}"/>
          </ac:cxnSpMkLst>
        </pc:cxnChg>
        <pc:cxnChg chg="add del mod">
          <ac:chgData name="Tomasz Krawczyk" userId="f5260e31-fabe-4caf-8a56-f0962cfbba40" providerId="ADAL" clId="{BB73A231-1907-4A2D-8963-06B8F9BF0999}" dt="2022-12-10T14:38:09.630" v="706"/>
          <ac:cxnSpMkLst>
            <pc:docMk/>
            <pc:sldMk cId="3943300938" sldId="401"/>
            <ac:cxnSpMk id="54" creationId="{25031A4E-8AE3-275B-9E58-77464B04B5D8}"/>
          </ac:cxnSpMkLst>
        </pc:cxnChg>
        <pc:cxnChg chg="add del mod">
          <ac:chgData name="Tomasz Krawczyk" userId="f5260e31-fabe-4caf-8a56-f0962cfbba40" providerId="ADAL" clId="{BB73A231-1907-4A2D-8963-06B8F9BF0999}" dt="2022-12-10T14:38:09.630" v="706"/>
          <ac:cxnSpMkLst>
            <pc:docMk/>
            <pc:sldMk cId="3943300938" sldId="401"/>
            <ac:cxnSpMk id="55" creationId="{511E55EB-FEE6-DFB2-1328-AF4468767764}"/>
          </ac:cxnSpMkLst>
        </pc:cxnChg>
        <pc:cxnChg chg="add mod">
          <ac:chgData name="Tomasz Krawczyk" userId="f5260e31-fabe-4caf-8a56-f0962cfbba40" providerId="ADAL" clId="{BB73A231-1907-4A2D-8963-06B8F9BF0999}" dt="2022-12-10T14:38:18.690" v="708" actId="164"/>
          <ac:cxnSpMkLst>
            <pc:docMk/>
            <pc:sldMk cId="3943300938" sldId="401"/>
            <ac:cxnSpMk id="67" creationId="{E46CAA72-FD82-85D3-11CD-D153D328B783}"/>
          </ac:cxnSpMkLst>
        </pc:cxnChg>
        <pc:cxnChg chg="add mod">
          <ac:chgData name="Tomasz Krawczyk" userId="f5260e31-fabe-4caf-8a56-f0962cfbba40" providerId="ADAL" clId="{BB73A231-1907-4A2D-8963-06B8F9BF0999}" dt="2022-12-10T14:38:18.690" v="708" actId="164"/>
          <ac:cxnSpMkLst>
            <pc:docMk/>
            <pc:sldMk cId="3943300938" sldId="401"/>
            <ac:cxnSpMk id="68" creationId="{92C1C64F-6D5C-08B8-FD6D-AD748870669F}"/>
          </ac:cxnSpMkLst>
        </pc:cxnChg>
        <pc:cxnChg chg="add mod">
          <ac:chgData name="Tomasz Krawczyk" userId="f5260e31-fabe-4caf-8a56-f0962cfbba40" providerId="ADAL" clId="{BB73A231-1907-4A2D-8963-06B8F9BF0999}" dt="2022-12-10T14:38:18.690" v="708" actId="164"/>
          <ac:cxnSpMkLst>
            <pc:docMk/>
            <pc:sldMk cId="3943300938" sldId="401"/>
            <ac:cxnSpMk id="88" creationId="{5D557695-8398-5A68-17B7-6CC90229816F}"/>
          </ac:cxnSpMkLst>
        </pc:cxnChg>
        <pc:cxnChg chg="add mod">
          <ac:chgData name="Tomasz Krawczyk" userId="f5260e31-fabe-4caf-8a56-f0962cfbba40" providerId="ADAL" clId="{BB73A231-1907-4A2D-8963-06B8F9BF0999}" dt="2022-12-10T14:38:18.690" v="708" actId="164"/>
          <ac:cxnSpMkLst>
            <pc:docMk/>
            <pc:sldMk cId="3943300938" sldId="401"/>
            <ac:cxnSpMk id="89" creationId="{3B02EA36-D27E-8270-B28F-8C35859E79AD}"/>
          </ac:cxnSpMkLst>
        </pc:cxnChg>
        <pc:cxnChg chg="add mod">
          <ac:chgData name="Tomasz Krawczyk" userId="f5260e31-fabe-4caf-8a56-f0962cfbba40" providerId="ADAL" clId="{BB73A231-1907-4A2D-8963-06B8F9BF0999}" dt="2022-12-10T14:38:18.690" v="708" actId="164"/>
          <ac:cxnSpMkLst>
            <pc:docMk/>
            <pc:sldMk cId="3943300938" sldId="401"/>
            <ac:cxnSpMk id="91" creationId="{4C71BB46-033F-F2EC-7B2A-D25A2F8C9ACA}"/>
          </ac:cxnSpMkLst>
        </pc:cxnChg>
        <pc:cxnChg chg="add mod">
          <ac:chgData name="Tomasz Krawczyk" userId="f5260e31-fabe-4caf-8a56-f0962cfbba40" providerId="ADAL" clId="{BB73A231-1907-4A2D-8963-06B8F9BF0999}" dt="2022-12-10T14:38:18.690" v="708" actId="164"/>
          <ac:cxnSpMkLst>
            <pc:docMk/>
            <pc:sldMk cId="3943300938" sldId="401"/>
            <ac:cxnSpMk id="92" creationId="{360B6B46-5E24-AD7D-CCF8-EC147BD83A5A}"/>
          </ac:cxnSpMkLst>
        </pc:cxnChg>
        <pc:cxnChg chg="add mod">
          <ac:chgData name="Tomasz Krawczyk" userId="f5260e31-fabe-4caf-8a56-f0962cfbba40" providerId="ADAL" clId="{BB73A231-1907-4A2D-8963-06B8F9BF0999}" dt="2022-12-10T14:38:18.690" v="708" actId="164"/>
          <ac:cxnSpMkLst>
            <pc:docMk/>
            <pc:sldMk cId="3943300938" sldId="401"/>
            <ac:cxnSpMk id="94" creationId="{DB01D1C5-6592-88AE-CDE4-6311EDB3E363}"/>
          </ac:cxnSpMkLst>
        </pc:cxnChg>
        <pc:cxnChg chg="add mod">
          <ac:chgData name="Tomasz Krawczyk" userId="f5260e31-fabe-4caf-8a56-f0962cfbba40" providerId="ADAL" clId="{BB73A231-1907-4A2D-8963-06B8F9BF0999}" dt="2022-12-10T14:38:18.690" v="708" actId="164"/>
          <ac:cxnSpMkLst>
            <pc:docMk/>
            <pc:sldMk cId="3943300938" sldId="401"/>
            <ac:cxnSpMk id="95" creationId="{70EFC102-7D61-F154-FFCD-429A72655174}"/>
          </ac:cxnSpMkLst>
        </pc:cxnChg>
        <pc:cxnChg chg="add mod">
          <ac:chgData name="Tomasz Krawczyk" userId="f5260e31-fabe-4caf-8a56-f0962cfbba40" providerId="ADAL" clId="{BB73A231-1907-4A2D-8963-06B8F9BF0999}" dt="2022-12-10T14:38:18.690" v="708" actId="164"/>
          <ac:cxnSpMkLst>
            <pc:docMk/>
            <pc:sldMk cId="3943300938" sldId="401"/>
            <ac:cxnSpMk id="96" creationId="{67B6E682-E3F4-E5AC-C886-D3A3FE30772A}"/>
          </ac:cxnSpMkLst>
        </pc:cxnChg>
        <pc:cxnChg chg="add mod">
          <ac:chgData name="Tomasz Krawczyk" userId="f5260e31-fabe-4caf-8a56-f0962cfbba40" providerId="ADAL" clId="{BB73A231-1907-4A2D-8963-06B8F9BF0999}" dt="2022-12-10T14:38:18.690" v="708" actId="164"/>
          <ac:cxnSpMkLst>
            <pc:docMk/>
            <pc:sldMk cId="3943300938" sldId="401"/>
            <ac:cxnSpMk id="97" creationId="{C813D57A-78DB-BDA2-02D2-66CC1506B10F}"/>
          </ac:cxnSpMkLst>
        </pc:cxnChg>
        <pc:cxnChg chg="add mod">
          <ac:chgData name="Tomasz Krawczyk" userId="f5260e31-fabe-4caf-8a56-f0962cfbba40" providerId="ADAL" clId="{BB73A231-1907-4A2D-8963-06B8F9BF0999}" dt="2022-12-10T14:38:18.690" v="708" actId="164"/>
          <ac:cxnSpMkLst>
            <pc:docMk/>
            <pc:sldMk cId="3943300938" sldId="401"/>
            <ac:cxnSpMk id="98" creationId="{974B9748-6A2F-55CA-5B9E-E70CB43A1D46}"/>
          </ac:cxnSpMkLst>
        </pc:cxnChg>
        <pc:cxnChg chg="add mod">
          <ac:chgData name="Tomasz Krawczyk" userId="f5260e31-fabe-4caf-8a56-f0962cfbba40" providerId="ADAL" clId="{BB73A231-1907-4A2D-8963-06B8F9BF0999}" dt="2022-12-10T14:38:18.690" v="708" actId="164"/>
          <ac:cxnSpMkLst>
            <pc:docMk/>
            <pc:sldMk cId="3943300938" sldId="401"/>
            <ac:cxnSpMk id="99" creationId="{A33C9884-AF3E-61BE-882B-77EE374A20AA}"/>
          </ac:cxnSpMkLst>
        </pc:cxnChg>
        <pc:cxnChg chg="add mod">
          <ac:chgData name="Tomasz Krawczyk" userId="f5260e31-fabe-4caf-8a56-f0962cfbba40" providerId="ADAL" clId="{BB73A231-1907-4A2D-8963-06B8F9BF0999}" dt="2022-12-10T14:38:18.690" v="708" actId="164"/>
          <ac:cxnSpMkLst>
            <pc:docMk/>
            <pc:sldMk cId="3943300938" sldId="401"/>
            <ac:cxnSpMk id="104" creationId="{A32B76A6-AD73-272B-BEB8-FD031FA7FA5C}"/>
          </ac:cxnSpMkLst>
        </pc:cxnChg>
        <pc:cxnChg chg="add mod">
          <ac:chgData name="Tomasz Krawczyk" userId="f5260e31-fabe-4caf-8a56-f0962cfbba40" providerId="ADAL" clId="{BB73A231-1907-4A2D-8963-06B8F9BF0999}" dt="2022-12-10T14:38:18.690" v="708" actId="164"/>
          <ac:cxnSpMkLst>
            <pc:docMk/>
            <pc:sldMk cId="3943300938" sldId="401"/>
            <ac:cxnSpMk id="107" creationId="{B4C9C182-E810-A516-2176-98C9B01AD4B9}"/>
          </ac:cxnSpMkLst>
        </pc:cxnChg>
        <pc:cxnChg chg="add mod">
          <ac:chgData name="Tomasz Krawczyk" userId="f5260e31-fabe-4caf-8a56-f0962cfbba40" providerId="ADAL" clId="{BB73A231-1907-4A2D-8963-06B8F9BF0999}" dt="2022-12-10T14:38:18.690" v="708" actId="164"/>
          <ac:cxnSpMkLst>
            <pc:docMk/>
            <pc:sldMk cId="3943300938" sldId="401"/>
            <ac:cxnSpMk id="108" creationId="{A582FA5A-4B33-7697-5EE5-ED5AB3D6E45F}"/>
          </ac:cxnSpMkLst>
        </pc:cxnChg>
      </pc:sldChg>
      <pc:sldChg chg="addSp delSp modSp new mod">
        <pc:chgData name="Tomasz Krawczyk" userId="f5260e31-fabe-4caf-8a56-f0962cfbba40" providerId="ADAL" clId="{BB73A231-1907-4A2D-8963-06B8F9BF0999}" dt="2022-12-10T14:46:09.253" v="808" actId="22"/>
        <pc:sldMkLst>
          <pc:docMk/>
          <pc:sldMk cId="4117706730" sldId="402"/>
        </pc:sldMkLst>
        <pc:spChg chg="mod">
          <ac:chgData name="Tomasz Krawczyk" userId="f5260e31-fabe-4caf-8a56-f0962cfbba40" providerId="ADAL" clId="{BB73A231-1907-4A2D-8963-06B8F9BF0999}" dt="2022-12-10T14:45:27.394" v="804" actId="20577"/>
          <ac:spMkLst>
            <pc:docMk/>
            <pc:sldMk cId="4117706730" sldId="402"/>
            <ac:spMk id="2" creationId="{36218184-5AFD-4F1B-2255-4E2CC083F96A}"/>
          </ac:spMkLst>
        </pc:spChg>
        <pc:spChg chg="add del">
          <ac:chgData name="Tomasz Krawczyk" userId="f5260e31-fabe-4caf-8a56-f0962cfbba40" providerId="ADAL" clId="{BB73A231-1907-4A2D-8963-06B8F9BF0999}" dt="2022-12-10T14:46:09.253" v="808" actId="22"/>
          <ac:spMkLst>
            <pc:docMk/>
            <pc:sldMk cId="4117706730" sldId="402"/>
            <ac:spMk id="5" creationId="{7633B588-C8B2-684E-4A64-2A768F3ABF2C}"/>
          </ac:spMkLst>
        </pc:spChg>
        <pc:picChg chg="add mod">
          <ac:chgData name="Tomasz Krawczyk" userId="f5260e31-fabe-4caf-8a56-f0962cfbba40" providerId="ADAL" clId="{BB73A231-1907-4A2D-8963-06B8F9BF0999}" dt="2022-12-10T14:45:33.199" v="806" actId="14100"/>
          <ac:picMkLst>
            <pc:docMk/>
            <pc:sldMk cId="4117706730" sldId="402"/>
            <ac:picMk id="3" creationId="{6E9CBAE3-2B94-7E66-042B-82480FFDE018}"/>
          </ac:picMkLst>
        </pc:picChg>
      </pc:sldChg>
      <pc:sldChg chg="addSp delSp modSp add mod">
        <pc:chgData name="Tomasz Krawczyk" userId="f5260e31-fabe-4caf-8a56-f0962cfbba40" providerId="ADAL" clId="{BB73A231-1907-4A2D-8963-06B8F9BF0999}" dt="2022-12-10T14:46:53.200" v="867" actId="1076"/>
        <pc:sldMkLst>
          <pc:docMk/>
          <pc:sldMk cId="1255537797" sldId="403"/>
        </pc:sldMkLst>
        <pc:spChg chg="mod">
          <ac:chgData name="Tomasz Krawczyk" userId="f5260e31-fabe-4caf-8a56-f0962cfbba40" providerId="ADAL" clId="{BB73A231-1907-4A2D-8963-06B8F9BF0999}" dt="2022-12-10T14:46:44.503" v="866" actId="20577"/>
          <ac:spMkLst>
            <pc:docMk/>
            <pc:sldMk cId="1255537797" sldId="403"/>
            <ac:spMk id="2" creationId="{36218184-5AFD-4F1B-2255-4E2CC083F96A}"/>
          </ac:spMkLst>
        </pc:spChg>
        <pc:picChg chg="del">
          <ac:chgData name="Tomasz Krawczyk" userId="f5260e31-fabe-4caf-8a56-f0962cfbba40" providerId="ADAL" clId="{BB73A231-1907-4A2D-8963-06B8F9BF0999}" dt="2022-12-10T14:46:15.259" v="810" actId="478"/>
          <ac:picMkLst>
            <pc:docMk/>
            <pc:sldMk cId="1255537797" sldId="403"/>
            <ac:picMk id="3" creationId="{6E9CBAE3-2B94-7E66-042B-82480FFDE018}"/>
          </ac:picMkLst>
        </pc:picChg>
        <pc:picChg chg="add mod">
          <ac:chgData name="Tomasz Krawczyk" userId="f5260e31-fabe-4caf-8a56-f0962cfbba40" providerId="ADAL" clId="{BB73A231-1907-4A2D-8963-06B8F9BF0999}" dt="2022-12-10T14:46:53.200" v="867" actId="1076"/>
          <ac:picMkLst>
            <pc:docMk/>
            <pc:sldMk cId="1255537797" sldId="403"/>
            <ac:picMk id="1026" creationId="{E0BC89AB-0F1F-97E1-4605-A6E913DCAF60}"/>
          </ac:picMkLst>
        </pc:picChg>
      </pc:sldChg>
      <pc:sldChg chg="addSp delSp modSp add mod">
        <pc:chgData name="Tomasz Krawczyk" userId="f5260e31-fabe-4caf-8a56-f0962cfbba40" providerId="ADAL" clId="{BB73A231-1907-4A2D-8963-06B8F9BF0999}" dt="2022-12-10T14:47:51.641" v="899" actId="1037"/>
        <pc:sldMkLst>
          <pc:docMk/>
          <pc:sldMk cId="2950501740" sldId="404"/>
        </pc:sldMkLst>
        <pc:spChg chg="mod">
          <ac:chgData name="Tomasz Krawczyk" userId="f5260e31-fabe-4caf-8a56-f0962cfbba40" providerId="ADAL" clId="{BB73A231-1907-4A2D-8963-06B8F9BF0999}" dt="2022-12-10T14:47:44.763" v="875" actId="1076"/>
          <ac:spMkLst>
            <pc:docMk/>
            <pc:sldMk cId="2950501740" sldId="404"/>
            <ac:spMk id="2" creationId="{36218184-5AFD-4F1B-2255-4E2CC083F96A}"/>
          </ac:spMkLst>
        </pc:spChg>
        <pc:picChg chg="del">
          <ac:chgData name="Tomasz Krawczyk" userId="f5260e31-fabe-4caf-8a56-f0962cfbba40" providerId="ADAL" clId="{BB73A231-1907-4A2D-8963-06B8F9BF0999}" dt="2022-12-10T14:47:16.559" v="869" actId="478"/>
          <ac:picMkLst>
            <pc:docMk/>
            <pc:sldMk cId="2950501740" sldId="404"/>
            <ac:picMk id="1026" creationId="{E0BC89AB-0F1F-97E1-4605-A6E913DCAF60}"/>
          </ac:picMkLst>
        </pc:picChg>
        <pc:picChg chg="add mod">
          <ac:chgData name="Tomasz Krawczyk" userId="f5260e31-fabe-4caf-8a56-f0962cfbba40" providerId="ADAL" clId="{BB73A231-1907-4A2D-8963-06B8F9BF0999}" dt="2022-12-10T14:47:51.641" v="899" actId="1037"/>
          <ac:picMkLst>
            <pc:docMk/>
            <pc:sldMk cId="2950501740" sldId="404"/>
            <ac:picMk id="2050" creationId="{A512B3DE-9091-A6AB-1776-114299014495}"/>
          </ac:picMkLst>
        </pc:picChg>
      </pc:sldChg>
      <pc:sldChg chg="addSp modSp new mod">
        <pc:chgData name="Tomasz Krawczyk" userId="f5260e31-fabe-4caf-8a56-f0962cfbba40" providerId="ADAL" clId="{BB73A231-1907-4A2D-8963-06B8F9BF0999}" dt="2022-12-14T13:03:30.465" v="2383" actId="20577"/>
        <pc:sldMkLst>
          <pc:docMk/>
          <pc:sldMk cId="626682466" sldId="405"/>
        </pc:sldMkLst>
        <pc:spChg chg="mod">
          <ac:chgData name="Tomasz Krawczyk" userId="f5260e31-fabe-4caf-8a56-f0962cfbba40" providerId="ADAL" clId="{BB73A231-1907-4A2D-8963-06B8F9BF0999}" dt="2022-12-12T07:37:03.012" v="1595" actId="14100"/>
          <ac:spMkLst>
            <pc:docMk/>
            <pc:sldMk cId="626682466" sldId="405"/>
            <ac:spMk id="2" creationId="{656C36C9-7AD0-B023-7AA3-333EBD3B55BB}"/>
          </ac:spMkLst>
        </pc:spChg>
        <pc:spChg chg="add mod">
          <ac:chgData name="Tomasz Krawczyk" userId="f5260e31-fabe-4caf-8a56-f0962cfbba40" providerId="ADAL" clId="{BB73A231-1907-4A2D-8963-06B8F9BF0999}" dt="2022-12-14T13:03:30.465" v="2383" actId="20577"/>
          <ac:spMkLst>
            <pc:docMk/>
            <pc:sldMk cId="626682466" sldId="405"/>
            <ac:spMk id="4" creationId="{E756BC7B-C776-4EA9-2394-F4F547F317DE}"/>
          </ac:spMkLst>
        </pc:spChg>
      </pc:sldChg>
      <pc:sldChg chg="addSp delSp modSp new mod">
        <pc:chgData name="Tomasz Krawczyk" userId="f5260e31-fabe-4caf-8a56-f0962cfbba40" providerId="ADAL" clId="{BB73A231-1907-4A2D-8963-06B8F9BF0999}" dt="2022-12-14T13:04:37.863" v="2384" actId="14"/>
        <pc:sldMkLst>
          <pc:docMk/>
          <pc:sldMk cId="780286158" sldId="406"/>
        </pc:sldMkLst>
        <pc:spChg chg="mod">
          <ac:chgData name="Tomasz Krawczyk" userId="f5260e31-fabe-4caf-8a56-f0962cfbba40" providerId="ADAL" clId="{BB73A231-1907-4A2D-8963-06B8F9BF0999}" dt="2022-12-12T08:23:55.739" v="1885" actId="313"/>
          <ac:spMkLst>
            <pc:docMk/>
            <pc:sldMk cId="780286158" sldId="406"/>
            <ac:spMk id="2" creationId="{F80B57D3-7627-9058-3FDB-7DF65CA9FDA7}"/>
          </ac:spMkLst>
        </pc:spChg>
        <pc:spChg chg="add del mod">
          <ac:chgData name="Tomasz Krawczyk" userId="f5260e31-fabe-4caf-8a56-f0962cfbba40" providerId="ADAL" clId="{BB73A231-1907-4A2D-8963-06B8F9BF0999}" dt="2022-12-12T07:38:12.182" v="1600" actId="22"/>
          <ac:spMkLst>
            <pc:docMk/>
            <pc:sldMk cId="780286158" sldId="406"/>
            <ac:spMk id="4" creationId="{B344B1C3-DAD3-67C7-26D9-2B6752DE7CB8}"/>
          </ac:spMkLst>
        </pc:spChg>
        <pc:spChg chg="add mod">
          <ac:chgData name="Tomasz Krawczyk" userId="f5260e31-fabe-4caf-8a56-f0962cfbba40" providerId="ADAL" clId="{BB73A231-1907-4A2D-8963-06B8F9BF0999}" dt="2022-12-12T07:50:50.473" v="1711" actId="1076"/>
          <ac:spMkLst>
            <pc:docMk/>
            <pc:sldMk cId="780286158" sldId="406"/>
            <ac:spMk id="6" creationId="{2C39A1F7-FA4C-9ED4-2EEF-8A0E92C00E23}"/>
          </ac:spMkLst>
        </pc:spChg>
        <pc:spChg chg="add del">
          <ac:chgData name="Tomasz Krawczyk" userId="f5260e31-fabe-4caf-8a56-f0962cfbba40" providerId="ADAL" clId="{BB73A231-1907-4A2D-8963-06B8F9BF0999}" dt="2022-12-12T07:46:05.228" v="1627" actId="22"/>
          <ac:spMkLst>
            <pc:docMk/>
            <pc:sldMk cId="780286158" sldId="406"/>
            <ac:spMk id="8" creationId="{3ECBA15F-B71D-13D7-E96F-003BAE492A34}"/>
          </ac:spMkLst>
        </pc:spChg>
        <pc:spChg chg="add mod">
          <ac:chgData name="Tomasz Krawczyk" userId="f5260e31-fabe-4caf-8a56-f0962cfbba40" providerId="ADAL" clId="{BB73A231-1907-4A2D-8963-06B8F9BF0999}" dt="2022-12-14T13:04:37.863" v="2384" actId="14"/>
          <ac:spMkLst>
            <pc:docMk/>
            <pc:sldMk cId="780286158" sldId="406"/>
            <ac:spMk id="10" creationId="{A7BC3C30-AD17-D199-4956-597EC1A02B58}"/>
          </ac:spMkLst>
        </pc:spChg>
        <pc:spChg chg="add mod">
          <ac:chgData name="Tomasz Krawczyk" userId="f5260e31-fabe-4caf-8a56-f0962cfbba40" providerId="ADAL" clId="{BB73A231-1907-4A2D-8963-06B8F9BF0999}" dt="2022-12-12T07:54:31.858" v="1777" actId="14100"/>
          <ac:spMkLst>
            <pc:docMk/>
            <pc:sldMk cId="780286158" sldId="406"/>
            <ac:spMk id="14" creationId="{83D04B25-E472-503F-8A08-924ABDBDCC4B}"/>
          </ac:spMkLst>
        </pc:spChg>
        <pc:picChg chg="add mod">
          <ac:chgData name="Tomasz Krawczyk" userId="f5260e31-fabe-4caf-8a56-f0962cfbba40" providerId="ADAL" clId="{BB73A231-1907-4A2D-8963-06B8F9BF0999}" dt="2022-12-12T07:52:43.524" v="1745" actId="1035"/>
          <ac:picMkLst>
            <pc:docMk/>
            <pc:sldMk cId="780286158" sldId="406"/>
            <ac:picMk id="12" creationId="{4B517310-6625-AD79-28A8-414A0E0B1591}"/>
          </ac:picMkLst>
        </pc:picChg>
      </pc:sldChg>
      <pc:sldChg chg="addSp delSp modSp new mod">
        <pc:chgData name="Tomasz Krawczyk" userId="f5260e31-fabe-4caf-8a56-f0962cfbba40" providerId="ADAL" clId="{BB73A231-1907-4A2D-8963-06B8F9BF0999}" dt="2022-12-12T17:23:55.630" v="1924" actId="20577"/>
        <pc:sldMkLst>
          <pc:docMk/>
          <pc:sldMk cId="1556296300" sldId="407"/>
        </pc:sldMkLst>
        <pc:spChg chg="mod">
          <ac:chgData name="Tomasz Krawczyk" userId="f5260e31-fabe-4caf-8a56-f0962cfbba40" providerId="ADAL" clId="{BB73A231-1907-4A2D-8963-06B8F9BF0999}" dt="2022-12-12T08:16:52.270" v="1878" actId="14100"/>
          <ac:spMkLst>
            <pc:docMk/>
            <pc:sldMk cId="1556296300" sldId="407"/>
            <ac:spMk id="2" creationId="{7316C479-7A98-E0CB-1087-BC76CD55071F}"/>
          </ac:spMkLst>
        </pc:spChg>
        <pc:spChg chg="add mod">
          <ac:chgData name="Tomasz Krawczyk" userId="f5260e31-fabe-4caf-8a56-f0962cfbba40" providerId="ADAL" clId="{BB73A231-1907-4A2D-8963-06B8F9BF0999}" dt="2022-12-12T17:23:55.630" v="1924" actId="20577"/>
          <ac:spMkLst>
            <pc:docMk/>
            <pc:sldMk cId="1556296300" sldId="407"/>
            <ac:spMk id="4" creationId="{E7FC9207-9B1B-2468-A0DE-1CBB46EF51CA}"/>
          </ac:spMkLst>
        </pc:spChg>
        <pc:spChg chg="add del">
          <ac:chgData name="Tomasz Krawczyk" userId="f5260e31-fabe-4caf-8a56-f0962cfbba40" providerId="ADAL" clId="{BB73A231-1907-4A2D-8963-06B8F9BF0999}" dt="2022-12-12T07:57:00.318" v="1794"/>
          <ac:spMkLst>
            <pc:docMk/>
            <pc:sldMk cId="1556296300" sldId="407"/>
            <ac:spMk id="5" creationId="{5E597A81-E570-798F-856A-93E39662EFDF}"/>
          </ac:spMkLst>
        </pc:spChg>
        <pc:spChg chg="add del">
          <ac:chgData name="Tomasz Krawczyk" userId="f5260e31-fabe-4caf-8a56-f0962cfbba40" providerId="ADAL" clId="{BB73A231-1907-4A2D-8963-06B8F9BF0999}" dt="2022-12-12T07:57:03.773" v="1796"/>
          <ac:spMkLst>
            <pc:docMk/>
            <pc:sldMk cId="1556296300" sldId="407"/>
            <ac:spMk id="6" creationId="{BC24FBCB-C544-A5C1-23DB-2BD9A0CD9698}"/>
          </ac:spMkLst>
        </pc:spChg>
        <pc:spChg chg="add mod">
          <ac:chgData name="Tomasz Krawczyk" userId="f5260e31-fabe-4caf-8a56-f0962cfbba40" providerId="ADAL" clId="{BB73A231-1907-4A2D-8963-06B8F9BF0999}" dt="2022-12-12T08:28:43.840" v="1891" actId="1076"/>
          <ac:spMkLst>
            <pc:docMk/>
            <pc:sldMk cId="1556296300" sldId="407"/>
            <ac:spMk id="10" creationId="{4FD025A5-1CD4-58EF-259D-8626618D206A}"/>
          </ac:spMkLst>
        </pc:spChg>
        <pc:picChg chg="add mod">
          <ac:chgData name="Tomasz Krawczyk" userId="f5260e31-fabe-4caf-8a56-f0962cfbba40" providerId="ADAL" clId="{BB73A231-1907-4A2D-8963-06B8F9BF0999}" dt="2022-12-12T08:28:50.109" v="1892" actId="1076"/>
          <ac:picMkLst>
            <pc:docMk/>
            <pc:sldMk cId="1556296300" sldId="407"/>
            <ac:picMk id="8" creationId="{29CD6D99-6330-B9F3-9E52-301A2EB2B714}"/>
          </ac:picMkLst>
        </pc:picChg>
      </pc:sldChg>
      <pc:sldChg chg="addSp delSp modSp new mod">
        <pc:chgData name="Tomasz Krawczyk" userId="f5260e31-fabe-4caf-8a56-f0962cfbba40" providerId="ADAL" clId="{BB73A231-1907-4A2D-8963-06B8F9BF0999}" dt="2022-12-15T07:56:23.691" v="2547" actId="113"/>
        <pc:sldMkLst>
          <pc:docMk/>
          <pc:sldMk cId="679909862" sldId="408"/>
        </pc:sldMkLst>
        <pc:spChg chg="mod">
          <ac:chgData name="Tomasz Krawczyk" userId="f5260e31-fabe-4caf-8a56-f0962cfbba40" providerId="ADAL" clId="{BB73A231-1907-4A2D-8963-06B8F9BF0999}" dt="2022-12-12T17:24:16.548" v="1933" actId="20577"/>
          <ac:spMkLst>
            <pc:docMk/>
            <pc:sldMk cId="679909862" sldId="408"/>
            <ac:spMk id="2" creationId="{62BE9918-6714-690D-8841-37C510850EFF}"/>
          </ac:spMkLst>
        </pc:spChg>
        <pc:spChg chg="add del mod">
          <ac:chgData name="Tomasz Krawczyk" userId="f5260e31-fabe-4caf-8a56-f0962cfbba40" providerId="ADAL" clId="{BB73A231-1907-4A2D-8963-06B8F9BF0999}" dt="2022-12-12T17:34:55.076" v="2036" actId="478"/>
          <ac:spMkLst>
            <pc:docMk/>
            <pc:sldMk cId="679909862" sldId="408"/>
            <ac:spMk id="3" creationId="{A8891FFC-199D-7CCA-337F-51BFEC7C3BA3}"/>
          </ac:spMkLst>
        </pc:spChg>
        <pc:spChg chg="add mod">
          <ac:chgData name="Tomasz Krawczyk" userId="f5260e31-fabe-4caf-8a56-f0962cfbba40" providerId="ADAL" clId="{BB73A231-1907-4A2D-8963-06B8F9BF0999}" dt="2022-12-15T07:56:23.691" v="2547" actId="113"/>
          <ac:spMkLst>
            <pc:docMk/>
            <pc:sldMk cId="679909862" sldId="408"/>
            <ac:spMk id="4" creationId="{E9D6B67B-7A69-5895-A091-5125D03B91D1}"/>
          </ac:spMkLst>
        </pc:spChg>
        <pc:spChg chg="add del mod">
          <ac:chgData name="Tomasz Krawczyk" userId="f5260e31-fabe-4caf-8a56-f0962cfbba40" providerId="ADAL" clId="{BB73A231-1907-4A2D-8963-06B8F9BF0999}" dt="2022-12-12T17:34:19.028" v="2029"/>
          <ac:spMkLst>
            <pc:docMk/>
            <pc:sldMk cId="679909862" sldId="408"/>
            <ac:spMk id="5" creationId="{793ADEC9-FB33-CCED-0BAB-B02D28CC5FAC}"/>
          </ac:spMkLst>
        </pc:spChg>
        <pc:spChg chg="add mod">
          <ac:chgData name="Tomasz Krawczyk" userId="f5260e31-fabe-4caf-8a56-f0962cfbba40" providerId="ADAL" clId="{BB73A231-1907-4A2D-8963-06B8F9BF0999}" dt="2022-12-12T17:39:59.340" v="2197" actId="113"/>
          <ac:spMkLst>
            <pc:docMk/>
            <pc:sldMk cId="679909862" sldId="408"/>
            <ac:spMk id="6" creationId="{27F991CD-70D4-3C36-33EB-DC76D30B797E}"/>
          </ac:spMkLst>
        </pc:spChg>
        <pc:spChg chg="add mod">
          <ac:chgData name="Tomasz Krawczyk" userId="f5260e31-fabe-4caf-8a56-f0962cfbba40" providerId="ADAL" clId="{BB73A231-1907-4A2D-8963-06B8F9BF0999}" dt="2022-12-12T17:40:45.124" v="2221" actId="1076"/>
          <ac:spMkLst>
            <pc:docMk/>
            <pc:sldMk cId="679909862" sldId="408"/>
            <ac:spMk id="7" creationId="{975FC2E4-A5CF-1C0B-E48C-D572BA8A3E7F}"/>
          </ac:spMkLst>
        </pc:spChg>
      </pc:sldChg>
      <pc:sldChg chg="delSp modSp add mod">
        <pc:chgData name="Tomasz Krawczyk" userId="f5260e31-fabe-4caf-8a56-f0962cfbba40" providerId="ADAL" clId="{BB73A231-1907-4A2D-8963-06B8F9BF0999}" dt="2022-12-15T07:55:45.420" v="2544" actId="20577"/>
        <pc:sldMkLst>
          <pc:docMk/>
          <pc:sldMk cId="3101029421" sldId="409"/>
        </pc:sldMkLst>
        <pc:spChg chg="del mod">
          <ac:chgData name="Tomasz Krawczyk" userId="f5260e31-fabe-4caf-8a56-f0962cfbba40" providerId="ADAL" clId="{BB73A231-1907-4A2D-8963-06B8F9BF0999}" dt="2022-12-15T07:55:42.129" v="2541"/>
          <ac:spMkLst>
            <pc:docMk/>
            <pc:sldMk cId="3101029421" sldId="409"/>
            <ac:spMk id="3" creationId="{2DCA8EAD-9E03-471F-B189-7D7F353AB09D}"/>
          </ac:spMkLst>
        </pc:spChg>
        <pc:spChg chg="mod">
          <ac:chgData name="Tomasz Krawczyk" userId="f5260e31-fabe-4caf-8a56-f0962cfbba40" providerId="ADAL" clId="{BB73A231-1907-4A2D-8963-06B8F9BF0999}" dt="2022-12-15T07:55:45.420" v="2544" actId="20577"/>
          <ac:spMkLst>
            <pc:docMk/>
            <pc:sldMk cId="3101029421" sldId="409"/>
            <ac:spMk id="4" creationId="{01873DBC-AC0C-4505-8587-81F9556D26ED}"/>
          </ac:spMkLst>
        </pc:spChg>
      </pc:sldChg>
      <pc:sldMasterChg chg="delSp mod">
        <pc:chgData name="Tomasz Krawczyk" userId="f5260e31-fabe-4caf-8a56-f0962cfbba40" providerId="ADAL" clId="{BB73A231-1907-4A2D-8963-06B8F9BF0999}" dt="2022-12-11T15:00:05.921" v="919" actId="478"/>
        <pc:sldMasterMkLst>
          <pc:docMk/>
          <pc:sldMasterMk cId="3360000135" sldId="2147483648"/>
        </pc:sldMasterMkLst>
        <pc:spChg chg="del">
          <ac:chgData name="Tomasz Krawczyk" userId="f5260e31-fabe-4caf-8a56-f0962cfbba40" providerId="ADAL" clId="{BB73A231-1907-4A2D-8963-06B8F9BF0999}" dt="2022-12-11T15:00:02.131" v="918" actId="478"/>
          <ac:spMkLst>
            <pc:docMk/>
            <pc:sldMasterMk cId="3360000135" sldId="2147483648"/>
            <ac:spMk id="9" creationId="{017BC9C4-993B-446E-9C75-59A985BD9500}"/>
          </ac:spMkLst>
        </pc:spChg>
        <pc:picChg chg="del">
          <ac:chgData name="Tomasz Krawczyk" userId="f5260e31-fabe-4caf-8a56-f0962cfbba40" providerId="ADAL" clId="{BB73A231-1907-4A2D-8963-06B8F9BF0999}" dt="2022-12-11T15:00:05.921" v="919" actId="478"/>
          <ac:picMkLst>
            <pc:docMk/>
            <pc:sldMasterMk cId="3360000135" sldId="2147483648"/>
            <ac:picMk id="11" creationId="{B453993C-1DBA-4DA2-9573-45A4DB872E21}"/>
          </ac:picMkLst>
        </pc:picChg>
      </pc:sldMasterChg>
      <pc:sldMasterChg chg="addSp delSp modSp mod">
        <pc:chgData name="Tomasz Krawczyk" userId="f5260e31-fabe-4caf-8a56-f0962cfbba40" providerId="ADAL" clId="{BB73A231-1907-4A2D-8963-06B8F9BF0999}" dt="2022-12-14T13:02:09.074" v="2379" actId="478"/>
        <pc:sldMasterMkLst>
          <pc:docMk/>
          <pc:sldMasterMk cId="4269961115" sldId="2147483650"/>
        </pc:sldMasterMkLst>
        <pc:spChg chg="del mod">
          <ac:chgData name="Tomasz Krawczyk" userId="f5260e31-fabe-4caf-8a56-f0962cfbba40" providerId="ADAL" clId="{BB73A231-1907-4A2D-8963-06B8F9BF0999}" dt="2022-12-14T13:02:09.074" v="2379" actId="478"/>
          <ac:spMkLst>
            <pc:docMk/>
            <pc:sldMasterMk cId="4269961115" sldId="2147483650"/>
            <ac:spMk id="8" creationId="{00000000-0000-0000-0000-000000000000}"/>
          </ac:spMkLst>
        </pc:spChg>
        <pc:picChg chg="add del">
          <ac:chgData name="Tomasz Krawczyk" userId="f5260e31-fabe-4caf-8a56-f0962cfbba40" providerId="ADAL" clId="{BB73A231-1907-4A2D-8963-06B8F9BF0999}" dt="2022-12-13T19:35:20.488" v="2283" actId="478"/>
          <ac:picMkLst>
            <pc:docMk/>
            <pc:sldMasterMk cId="4269961115" sldId="2147483650"/>
            <ac:picMk id="11" creationId="{C4DAD766-6EF3-44ED-873B-049203AF4B1F}"/>
          </ac:picMkLst>
        </pc:picChg>
        <pc:picChg chg="add mod">
          <ac:chgData name="Tomasz Krawczyk" userId="f5260e31-fabe-4caf-8a56-f0962cfbba40" providerId="ADAL" clId="{BB73A231-1907-4A2D-8963-06B8F9BF0999}" dt="2022-12-14T13:01:44.147" v="2365" actId="1038"/>
          <ac:picMkLst>
            <pc:docMk/>
            <pc:sldMasterMk cId="4269961115" sldId="2147483650"/>
            <ac:picMk id="4098" creationId="{51A2BEA7-F47F-9449-636B-E6E2E48988F6}"/>
          </ac:picMkLst>
        </pc:picChg>
      </pc:sldMasterChg>
      <pc:sldMasterChg chg="addSp delSp modSp mod">
        <pc:chgData name="Tomasz Krawczyk" userId="f5260e31-fabe-4caf-8a56-f0962cfbba40" providerId="ADAL" clId="{BB73A231-1907-4A2D-8963-06B8F9BF0999}" dt="2022-12-14T13:01:54.915" v="2378" actId="1038"/>
        <pc:sldMasterMkLst>
          <pc:docMk/>
          <pc:sldMasterMk cId="2974512724" sldId="2147483664"/>
        </pc:sldMasterMkLst>
        <pc:spChg chg="del">
          <ac:chgData name="Tomasz Krawczyk" userId="f5260e31-fabe-4caf-8a56-f0962cfbba40" providerId="ADAL" clId="{BB73A231-1907-4A2D-8963-06B8F9BF0999}" dt="2022-12-11T14:59:38.014" v="917" actId="478"/>
          <ac:spMkLst>
            <pc:docMk/>
            <pc:sldMasterMk cId="2974512724" sldId="2147483664"/>
            <ac:spMk id="6" creationId="{E808BD24-D1B1-496A-9332-64E0ACE41BD9}"/>
          </ac:spMkLst>
        </pc:spChg>
        <pc:picChg chg="del">
          <ac:chgData name="Tomasz Krawczyk" userId="f5260e31-fabe-4caf-8a56-f0962cfbba40" providerId="ADAL" clId="{BB73A231-1907-4A2D-8963-06B8F9BF0999}" dt="2022-12-13T19:34:49.387" v="2280" actId="478"/>
          <ac:picMkLst>
            <pc:docMk/>
            <pc:sldMasterMk cId="2974512724" sldId="2147483664"/>
            <ac:picMk id="7" creationId="{26412458-DE38-4AA7-8B61-782768E41574}"/>
          </ac:picMkLst>
        </pc:picChg>
        <pc:picChg chg="add mod">
          <ac:chgData name="Tomasz Krawczyk" userId="f5260e31-fabe-4caf-8a56-f0962cfbba40" providerId="ADAL" clId="{BB73A231-1907-4A2D-8963-06B8F9BF0999}" dt="2022-12-14T13:01:54.915" v="2378" actId="1038"/>
          <ac:picMkLst>
            <pc:docMk/>
            <pc:sldMasterMk cId="2974512724" sldId="2147483664"/>
            <ac:picMk id="2050" creationId="{6B28B0FA-35B5-6942-5B57-DEDC83FECE6A}"/>
          </ac:picMkLst>
        </pc:pic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050263-9721-43EF-AC38-28F6115BDD45}" type="datetimeFigureOut">
              <a:rPr lang="en-US" smtClean="0"/>
              <a:t>12/15/2022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DCC633-313E-4664-B570-E52027BA9E2F}" type="slidenum">
              <a:rPr lang="en-US" smtClean="0"/>
              <a:t>‹#›</a:t>
            </a:fld>
            <a:endParaRPr lang="en-US"/>
          </a:p>
        </p:txBody>
      </p:sp>
    </p:spTree>
    <p:extLst>
      <p:ext uri="{BB962C8B-B14F-4D97-AF65-F5344CB8AC3E}">
        <p14:creationId xmlns:p14="http://schemas.microsoft.com/office/powerpoint/2010/main" val="494995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790F4D-45E3-4E16-A568-54C3CC6D5229}" type="datetimeFigureOut">
              <a:rPr lang="en-US" smtClean="0"/>
              <a:t>12/15/2022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92286-4AA4-4E55-98B6-FFAF34B74A40}" type="slidenum">
              <a:rPr lang="en-US" smtClean="0"/>
              <a:t>‹#›</a:t>
            </a:fld>
            <a:endParaRPr lang="en-US"/>
          </a:p>
        </p:txBody>
      </p:sp>
    </p:spTree>
    <p:extLst>
      <p:ext uri="{BB962C8B-B14F-4D97-AF65-F5344CB8AC3E}">
        <p14:creationId xmlns:p14="http://schemas.microsoft.com/office/powerpoint/2010/main" val="3243922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Kimball </a:t>
            </a:r>
            <a:r>
              <a:rPr lang="en-GB" dirty="0" err="1"/>
              <a:t>czy</a:t>
            </a:r>
            <a:r>
              <a:rPr lang="en-GB" dirty="0"/>
              <a:t> Data Vault</a:t>
            </a:r>
            <a:endParaRPr lang="pl-PL" dirty="0"/>
          </a:p>
        </p:txBody>
      </p:sp>
      <p:sp>
        <p:nvSpPr>
          <p:cNvPr id="4" name="Slide Number Placeholder 3"/>
          <p:cNvSpPr>
            <a:spLocks noGrp="1"/>
          </p:cNvSpPr>
          <p:nvPr>
            <p:ph type="sldNum" sz="quarter" idx="5"/>
          </p:nvPr>
        </p:nvSpPr>
        <p:spPr/>
        <p:txBody>
          <a:bodyPr/>
          <a:lstStyle/>
          <a:p>
            <a:fld id="{55992286-4AA4-4E55-98B6-FFAF34B74A40}" type="slidenum">
              <a:rPr lang="en-US" smtClean="0"/>
              <a:t>3</a:t>
            </a:fld>
            <a:endParaRPr lang="en-US"/>
          </a:p>
        </p:txBody>
      </p:sp>
    </p:spTree>
    <p:extLst>
      <p:ext uri="{BB962C8B-B14F-4D97-AF65-F5344CB8AC3E}">
        <p14:creationId xmlns:p14="http://schemas.microsoft.com/office/powerpoint/2010/main" val="456574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GB" dirty="0"/>
          </a:p>
        </p:txBody>
      </p:sp>
      <p:sp>
        <p:nvSpPr>
          <p:cNvPr id="4" name="Symbol zastępczy numeru slajdu 3"/>
          <p:cNvSpPr>
            <a:spLocks noGrp="1"/>
          </p:cNvSpPr>
          <p:nvPr>
            <p:ph type="sldNum" sz="quarter" idx="5"/>
          </p:nvPr>
        </p:nvSpPr>
        <p:spPr/>
        <p:txBody>
          <a:bodyPr/>
          <a:lstStyle/>
          <a:p>
            <a:fld id="{55992286-4AA4-4E55-98B6-FFAF34B74A40}" type="slidenum">
              <a:rPr lang="en-US" smtClean="0"/>
              <a:t>5</a:t>
            </a:fld>
            <a:endParaRPr lang="en-US"/>
          </a:p>
        </p:txBody>
      </p:sp>
    </p:spTree>
    <p:extLst>
      <p:ext uri="{BB962C8B-B14F-4D97-AF65-F5344CB8AC3E}">
        <p14:creationId xmlns:p14="http://schemas.microsoft.com/office/powerpoint/2010/main" val="2629194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55992286-4AA4-4E55-98B6-FFAF34B74A40}" type="slidenum">
              <a:rPr lang="en-US" smtClean="0"/>
              <a:t>20</a:t>
            </a:fld>
            <a:endParaRPr lang="en-US"/>
          </a:p>
        </p:txBody>
      </p:sp>
    </p:spTree>
    <p:extLst>
      <p:ext uri="{BB962C8B-B14F-4D97-AF65-F5344CB8AC3E}">
        <p14:creationId xmlns:p14="http://schemas.microsoft.com/office/powerpoint/2010/main" val="3370710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FP">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A9C663B-D5C9-40A9-AFE1-CEBCAD93A6D6}"/>
              </a:ext>
            </a:extLst>
          </p:cNvPr>
          <p:cNvSpPr>
            <a:spLocks noGrp="1"/>
          </p:cNvSpPr>
          <p:nvPr>
            <p:ph type="body" sz="quarter" idx="13" hasCustomPrompt="1"/>
          </p:nvPr>
        </p:nvSpPr>
        <p:spPr>
          <a:xfrm>
            <a:off x="1062292" y="1699129"/>
            <a:ext cx="6564635" cy="1729872"/>
          </a:xfrm>
          <a:prstGeom prst="rect">
            <a:avLst/>
          </a:prstGeom>
        </p:spPr>
        <p:txBody>
          <a:bodyPr/>
          <a:lstStyle>
            <a:lvl1pPr marL="0" indent="0">
              <a:buNone/>
              <a:defRPr sz="4400" spc="300">
                <a:latin typeface="Bahnschrift SemiBold" panose="020B0502040204020203" pitchFamily="34" charset="0"/>
              </a:defRPr>
            </a:lvl1pPr>
          </a:lstStyle>
          <a:p>
            <a:pPr lvl="0"/>
            <a:r>
              <a:rPr lang="pl-PL" dirty="0"/>
              <a:t>PRESENTATION TITLE</a:t>
            </a:r>
            <a:endParaRPr lang="en-US" dirty="0"/>
          </a:p>
        </p:txBody>
      </p:sp>
      <p:sp>
        <p:nvSpPr>
          <p:cNvPr id="9" name="Text Placeholder 7">
            <a:extLst>
              <a:ext uri="{FF2B5EF4-FFF2-40B4-BE49-F238E27FC236}">
                <a16:creationId xmlns:a16="http://schemas.microsoft.com/office/drawing/2014/main" id="{009FD033-0A64-42AE-A49D-D8C613FD25F1}"/>
              </a:ext>
            </a:extLst>
          </p:cNvPr>
          <p:cNvSpPr>
            <a:spLocks noGrp="1"/>
          </p:cNvSpPr>
          <p:nvPr>
            <p:ph type="body" sz="quarter" idx="14" hasCustomPrompt="1"/>
          </p:nvPr>
        </p:nvSpPr>
        <p:spPr>
          <a:xfrm>
            <a:off x="1062292" y="3638765"/>
            <a:ext cx="6564635" cy="1047535"/>
          </a:xfrm>
          <a:prstGeom prst="rect">
            <a:avLst/>
          </a:prstGeom>
        </p:spPr>
        <p:txBody>
          <a:bodyPr/>
          <a:lstStyle>
            <a:lvl1pPr marL="0" indent="0">
              <a:buNone/>
              <a:defRPr sz="2800" spc="300">
                <a:latin typeface="Bahnschrift SemiBold" panose="020B0502040204020203" pitchFamily="34" charset="0"/>
              </a:defRPr>
            </a:lvl1pPr>
          </a:lstStyle>
          <a:p>
            <a:pPr lvl="0"/>
            <a:r>
              <a:rPr lang="pl-PL" dirty="0"/>
              <a:t>AUTHOR</a:t>
            </a:r>
            <a:endParaRPr lang="en-US" dirty="0"/>
          </a:p>
        </p:txBody>
      </p:sp>
    </p:spTree>
    <p:extLst>
      <p:ext uri="{BB962C8B-B14F-4D97-AF65-F5344CB8AC3E}">
        <p14:creationId xmlns:p14="http://schemas.microsoft.com/office/powerpoint/2010/main" val="152918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_NORMAL">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792127" y="857465"/>
            <a:ext cx="4657761" cy="957299"/>
          </a:xfrm>
          <a:prstGeom prst="rect">
            <a:avLst/>
          </a:prstGeom>
        </p:spPr>
        <p:txBody>
          <a:bodyPr/>
          <a:lstStyle>
            <a:lvl1pPr marL="0" indent="0">
              <a:buNone/>
              <a:defRPr sz="3600" spc="300">
                <a:latin typeface="Malleable-FP" panose="00000500000000000000" pitchFamily="50" charset="0"/>
              </a:defRPr>
            </a:lvl1pPr>
          </a:lstStyle>
          <a:p>
            <a:pPr lvl="0"/>
            <a:r>
              <a:rPr lang="pl-PL" dirty="0" err="1"/>
              <a:t>Text</a:t>
            </a:r>
            <a:endParaRPr lang="en-US" dirty="0"/>
          </a:p>
        </p:txBody>
      </p:sp>
    </p:spTree>
    <p:extLst>
      <p:ext uri="{BB962C8B-B14F-4D97-AF65-F5344CB8AC3E}">
        <p14:creationId xmlns:p14="http://schemas.microsoft.com/office/powerpoint/2010/main" val="1754027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_FP">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337612B7-1133-46F3-9EAD-6B8853334AE5}"/>
              </a:ext>
            </a:extLst>
          </p:cNvPr>
          <p:cNvSpPr/>
          <p:nvPr userDrawn="1"/>
        </p:nvSpPr>
        <p:spPr>
          <a:xfrm>
            <a:off x="1169039" y="2028042"/>
            <a:ext cx="6096000" cy="2585323"/>
          </a:xfrm>
          <a:prstGeom prst="rect">
            <a:avLst/>
          </a:prstGeom>
        </p:spPr>
        <p:txBody>
          <a:bodyPr>
            <a:spAutoFit/>
          </a:bodyPr>
          <a:lstStyle/>
          <a:p>
            <a:pPr lvl="0" algn="ctr"/>
            <a:r>
              <a:rPr lang="pl-PL" sz="5400" b="1" dirty="0">
                <a:solidFill>
                  <a:schemeClr val="accent2">
                    <a:lumMod val="75000"/>
                  </a:schemeClr>
                </a:solidFill>
              </a:rPr>
              <a:t>QUESTIONS </a:t>
            </a:r>
          </a:p>
          <a:p>
            <a:pPr lvl="0" algn="ctr"/>
            <a:r>
              <a:rPr lang="pl-PL" sz="5400" b="1" dirty="0">
                <a:solidFill>
                  <a:schemeClr val="accent2">
                    <a:lumMod val="75000"/>
                  </a:schemeClr>
                </a:solidFill>
                <a:latin typeface="Malleable-FP Thin" panose="00000500000000000000"/>
              </a:rPr>
              <a:t>&amp;</a:t>
            </a:r>
          </a:p>
          <a:p>
            <a:pPr lvl="0" algn="ctr"/>
            <a:r>
              <a:rPr lang="pl-PL" sz="5400" b="1" dirty="0">
                <a:solidFill>
                  <a:schemeClr val="accent2">
                    <a:lumMod val="75000"/>
                  </a:schemeClr>
                </a:solidFill>
                <a:latin typeface="Malleable-FP Thin" panose="00000500000000000000"/>
              </a:rPr>
              <a:t>ANSWERS</a:t>
            </a:r>
            <a:endParaRPr lang="en-US" sz="5400" b="1" dirty="0">
              <a:solidFill>
                <a:schemeClr val="accent2">
                  <a:lumMod val="75000"/>
                </a:schemeClr>
              </a:solidFill>
              <a:latin typeface="Malleable-FP Thin" panose="00000500000000000000"/>
            </a:endParaRPr>
          </a:p>
        </p:txBody>
      </p:sp>
    </p:spTree>
    <p:extLst>
      <p:ext uri="{BB962C8B-B14F-4D97-AF65-F5344CB8AC3E}">
        <p14:creationId xmlns:p14="http://schemas.microsoft.com/office/powerpoint/2010/main" val="1939129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VER_FP">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337612B7-1133-46F3-9EAD-6B8853334AE5}"/>
              </a:ext>
            </a:extLst>
          </p:cNvPr>
          <p:cNvSpPr/>
          <p:nvPr userDrawn="1"/>
        </p:nvSpPr>
        <p:spPr>
          <a:xfrm>
            <a:off x="990600" y="2707838"/>
            <a:ext cx="6096000" cy="923330"/>
          </a:xfrm>
          <a:prstGeom prst="rect">
            <a:avLst/>
          </a:prstGeom>
        </p:spPr>
        <p:txBody>
          <a:bodyPr>
            <a:spAutoFit/>
          </a:bodyPr>
          <a:lstStyle/>
          <a:p>
            <a:pPr lvl="0" algn="ctr"/>
            <a:r>
              <a:rPr lang="pl-PL" sz="5400" b="1" dirty="0">
                <a:solidFill>
                  <a:schemeClr val="accent2">
                    <a:lumMod val="75000"/>
                  </a:schemeClr>
                </a:solidFill>
              </a:rPr>
              <a:t>THANK YOU!</a:t>
            </a:r>
            <a:endParaRPr lang="en-US" sz="5400" b="1" dirty="0">
              <a:solidFill>
                <a:schemeClr val="accent2">
                  <a:lumMod val="75000"/>
                </a:schemeClr>
              </a:solidFill>
              <a:latin typeface="Malleable-FP Thin" panose="00000500000000000000"/>
            </a:endParaRPr>
          </a:p>
        </p:txBody>
      </p:sp>
    </p:spTree>
    <p:extLst>
      <p:ext uri="{BB962C8B-B14F-4D97-AF65-F5344CB8AC3E}">
        <p14:creationId xmlns:p14="http://schemas.microsoft.com/office/powerpoint/2010/main" val="97016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E24B-F92D-460A-B1CB-768D464D0C0F}"/>
              </a:ext>
            </a:extLst>
          </p:cNvPr>
          <p:cNvSpPr>
            <a:spLocks noGrp="1"/>
          </p:cNvSpPr>
          <p:nvPr>
            <p:ph type="title"/>
          </p:nvPr>
        </p:nvSpPr>
        <p:spPr>
          <a:xfrm>
            <a:off x="838200" y="365125"/>
            <a:ext cx="10515600" cy="1325563"/>
          </a:xfrm>
          <a:prstGeom prst="rect">
            <a:avLst/>
          </a:prstGeom>
        </p:spPr>
        <p:txBody>
          <a:bodyPr/>
          <a:lstStyle/>
          <a:p>
            <a:endParaRPr lang="pl-PL" dirty="0"/>
          </a:p>
        </p:txBody>
      </p:sp>
    </p:spTree>
    <p:extLst>
      <p:ext uri="{BB962C8B-B14F-4D97-AF65-F5344CB8AC3E}">
        <p14:creationId xmlns:p14="http://schemas.microsoft.com/office/powerpoint/2010/main" val="36881028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B3F30181-981F-4986-878F-0793602CDC5C}"/>
              </a:ext>
            </a:extLst>
          </p:cNvPr>
          <p:cNvPicPr>
            <a:picLocks noChangeAspect="1"/>
          </p:cNvPicPr>
          <p:nvPr userDrawn="1"/>
        </p:nvPicPr>
        <p:blipFill>
          <a:blip r:embed="rId3"/>
          <a:stretch>
            <a:fillRect/>
          </a:stretch>
        </p:blipFill>
        <p:spPr>
          <a:xfrm>
            <a:off x="5885920" y="898136"/>
            <a:ext cx="6038473" cy="5391065"/>
          </a:xfrm>
          <a:prstGeom prst="rect">
            <a:avLst/>
          </a:prstGeom>
        </p:spPr>
      </p:pic>
      <p:pic>
        <p:nvPicPr>
          <p:cNvPr id="5" name="Obraz 4">
            <a:extLst>
              <a:ext uri="{FF2B5EF4-FFF2-40B4-BE49-F238E27FC236}">
                <a16:creationId xmlns:a16="http://schemas.microsoft.com/office/drawing/2014/main" id="{AA2E8E05-9D4E-472B-BFAB-D6E0718F74D3}"/>
              </a:ext>
            </a:extLst>
          </p:cNvPr>
          <p:cNvPicPr>
            <a:picLocks noChangeAspect="1"/>
          </p:cNvPicPr>
          <p:nvPr userDrawn="1"/>
        </p:nvPicPr>
        <p:blipFill>
          <a:blip r:embed="rId4"/>
          <a:stretch>
            <a:fillRect/>
          </a:stretch>
        </p:blipFill>
        <p:spPr>
          <a:xfrm>
            <a:off x="1" y="2429435"/>
            <a:ext cx="1246094" cy="4229098"/>
          </a:xfrm>
          <a:prstGeom prst="rect">
            <a:avLst/>
          </a:prstGeom>
        </p:spPr>
      </p:pic>
    </p:spTree>
    <p:extLst>
      <p:ext uri="{BB962C8B-B14F-4D97-AF65-F5344CB8AC3E}">
        <p14:creationId xmlns:p14="http://schemas.microsoft.com/office/powerpoint/2010/main" val="3360000135"/>
      </p:ext>
    </p:extLst>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Obraz 4">
            <a:extLst>
              <a:ext uri="{FF2B5EF4-FFF2-40B4-BE49-F238E27FC236}">
                <a16:creationId xmlns:a16="http://schemas.microsoft.com/office/drawing/2014/main" id="{594F8B33-1181-4A59-AFB7-C9CE85C267E0}"/>
              </a:ext>
            </a:extLst>
          </p:cNvPr>
          <p:cNvPicPr>
            <a:picLocks noChangeAspect="1"/>
          </p:cNvPicPr>
          <p:nvPr userDrawn="1"/>
        </p:nvPicPr>
        <p:blipFill>
          <a:blip r:embed="rId3"/>
          <a:stretch>
            <a:fillRect/>
          </a:stretch>
        </p:blipFill>
        <p:spPr>
          <a:xfrm>
            <a:off x="1" y="2429435"/>
            <a:ext cx="1246094" cy="4229098"/>
          </a:xfrm>
          <a:prstGeom prst="rect">
            <a:avLst/>
          </a:prstGeom>
        </p:spPr>
      </p:pic>
      <p:pic>
        <p:nvPicPr>
          <p:cNvPr id="4098" name="Picture 2" descr="SQL Server 2022 Launch">
            <a:extLst>
              <a:ext uri="{FF2B5EF4-FFF2-40B4-BE49-F238E27FC236}">
                <a16:creationId xmlns:a16="http://schemas.microsoft.com/office/drawing/2014/main" id="{51A2BEA7-F47F-9449-636B-E6E2E48988F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379802" y="13033"/>
            <a:ext cx="800100"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961115"/>
      </p:ext>
    </p:extLst>
  </p:cSld>
  <p:clrMap bg1="lt1" tx1="dk1" bg2="lt2" tx2="dk2" accent1="accent1" accent2="accent2" accent3="accent3" accent4="accent4" accent5="accent5" accent6="accent6" hlink="hlink" folHlink="folHlink"/>
  <p:sldLayoutIdLst>
    <p:sldLayoutId id="214748365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Obraz 7">
            <a:extLst>
              <a:ext uri="{FF2B5EF4-FFF2-40B4-BE49-F238E27FC236}">
                <a16:creationId xmlns:a16="http://schemas.microsoft.com/office/drawing/2014/main" id="{F72883AA-99FA-47D9-866C-AE2E3F2E22B1}"/>
              </a:ext>
            </a:extLst>
          </p:cNvPr>
          <p:cNvPicPr>
            <a:picLocks noChangeAspect="1"/>
          </p:cNvPicPr>
          <p:nvPr userDrawn="1"/>
        </p:nvPicPr>
        <p:blipFill>
          <a:blip r:embed="rId5"/>
          <a:stretch>
            <a:fillRect/>
          </a:stretch>
        </p:blipFill>
        <p:spPr>
          <a:xfrm>
            <a:off x="1" y="2429435"/>
            <a:ext cx="1246094" cy="4229098"/>
          </a:xfrm>
          <a:prstGeom prst="rect">
            <a:avLst/>
          </a:prstGeom>
        </p:spPr>
      </p:pic>
      <p:pic>
        <p:nvPicPr>
          <p:cNvPr id="3" name="Obraz 2">
            <a:extLst>
              <a:ext uri="{FF2B5EF4-FFF2-40B4-BE49-F238E27FC236}">
                <a16:creationId xmlns:a16="http://schemas.microsoft.com/office/drawing/2014/main" id="{2B93437F-B4B0-4902-9A87-8E5F539D43CB}"/>
              </a:ext>
            </a:extLst>
          </p:cNvPr>
          <p:cNvPicPr>
            <a:picLocks noChangeAspect="1"/>
          </p:cNvPicPr>
          <p:nvPr userDrawn="1"/>
        </p:nvPicPr>
        <p:blipFill>
          <a:blip r:embed="rId6"/>
          <a:stretch>
            <a:fillRect/>
          </a:stretch>
        </p:blipFill>
        <p:spPr>
          <a:xfrm>
            <a:off x="5345238" y="1646782"/>
            <a:ext cx="6635276" cy="4494041"/>
          </a:xfrm>
          <a:prstGeom prst="rect">
            <a:avLst/>
          </a:prstGeom>
        </p:spPr>
      </p:pic>
      <p:pic>
        <p:nvPicPr>
          <p:cNvPr id="2050" name="Picture 2" descr="SQL Server 2022 Launch">
            <a:extLst>
              <a:ext uri="{FF2B5EF4-FFF2-40B4-BE49-F238E27FC236}">
                <a16:creationId xmlns:a16="http://schemas.microsoft.com/office/drawing/2014/main" id="{6B28B0FA-35B5-6942-5B57-DEDC83FECE6A}"/>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1380320" y="7510"/>
            <a:ext cx="800100"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51272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svg"/><Relationship Id="rId18" Type="http://schemas.openxmlformats.org/officeDocument/2006/relationships/image" Target="../media/image58.png"/><Relationship Id="rId3" Type="http://schemas.openxmlformats.org/officeDocument/2006/relationships/image" Target="../media/image20.svg"/><Relationship Id="rId21" Type="http://schemas.openxmlformats.org/officeDocument/2006/relationships/image" Target="../media/image61.svg"/><Relationship Id="rId7" Type="http://schemas.openxmlformats.org/officeDocument/2006/relationships/image" Target="../media/image47.svg"/><Relationship Id="rId12" Type="http://schemas.openxmlformats.org/officeDocument/2006/relationships/image" Target="../media/image52.png"/><Relationship Id="rId17" Type="http://schemas.openxmlformats.org/officeDocument/2006/relationships/image" Target="../media/image57.svg"/><Relationship Id="rId2" Type="http://schemas.openxmlformats.org/officeDocument/2006/relationships/image" Target="../media/image19.png"/><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svg"/><Relationship Id="rId5" Type="http://schemas.openxmlformats.org/officeDocument/2006/relationships/image" Target="../media/image45.svg"/><Relationship Id="rId15" Type="http://schemas.openxmlformats.org/officeDocument/2006/relationships/image" Target="../media/image55.svg"/><Relationship Id="rId10" Type="http://schemas.openxmlformats.org/officeDocument/2006/relationships/image" Target="../media/image50.png"/><Relationship Id="rId19" Type="http://schemas.openxmlformats.org/officeDocument/2006/relationships/image" Target="../media/image59.svg"/><Relationship Id="rId4" Type="http://schemas.openxmlformats.org/officeDocument/2006/relationships/image" Target="../media/image44.png"/><Relationship Id="rId9" Type="http://schemas.openxmlformats.org/officeDocument/2006/relationships/image" Target="../media/image49.svg"/><Relationship Id="rId14" Type="http://schemas.openxmlformats.org/officeDocument/2006/relationships/image" Target="../media/image54.png"/><Relationship Id="rId22" Type="http://schemas.openxmlformats.org/officeDocument/2006/relationships/hyperlink" Target="https://github.com/microsoft/sqlworkshops-sql2022workshop"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learn.microsoft.com/en-us/sql/relational-databases/polybase/polybase-pushdown-computation?view=sql-server-ver16" TargetMode="External"/><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cloud4yourdata/usql/tree/develo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github.com/microsoft/sqlworkshops-sql2022workshop" TargetMode="External"/><Relationship Id="rId4" Type="http://schemas.openxmlformats.org/officeDocument/2006/relationships/hyperlink" Target="https://github.com/cloud4yourdata/CommunityEvents/tree/master/"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mailto:tkrawczyk@future-processing.com" TargetMode="External"/><Relationship Id="rId2" Type="http://schemas.openxmlformats.org/officeDocument/2006/relationships/hyperlink" Target="mailto:tomasz.k.krawczyk@gmail.com"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9.png"/><Relationship Id="rId3" Type="http://schemas.openxmlformats.org/officeDocument/2006/relationships/image" Target="../media/image11.sv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7.png"/><Relationship Id="rId5" Type="http://schemas.microsoft.com/office/2007/relationships/hdphoto" Target="../media/hdphoto1.wdp"/><Relationship Id="rId15" Type="http://schemas.openxmlformats.org/officeDocument/2006/relationships/hyperlink" Target="https://github.com/microsoft/sqlworkshops-sql2022workshop" TargetMode="External"/><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5.png"/><Relationship Id="rId14" Type="http://schemas.openxmlformats.org/officeDocument/2006/relationships/image" Target="../media/image20.svg"/></Relationships>
</file>

<file path=ppt/slides/_rels/slide5.xml.rels><?xml version="1.0" encoding="UTF-8" standalone="yes"?>
<Relationships xmlns="http://schemas.openxmlformats.org/package/2006/relationships"><Relationship Id="rId3" Type="http://schemas.openxmlformats.org/officeDocument/2006/relationships/hyperlink" Target="https://chat.openai.com/cha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jpe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png"/><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7.png"/><Relationship Id="rId18" Type="http://schemas.openxmlformats.org/officeDocument/2006/relationships/image" Target="../media/image42.png"/><Relationship Id="rId3" Type="http://schemas.openxmlformats.org/officeDocument/2006/relationships/image" Target="../media/image20.svg"/><Relationship Id="rId7" Type="http://schemas.openxmlformats.org/officeDocument/2006/relationships/image" Target="../media/image33.png"/><Relationship Id="rId12" Type="http://schemas.openxmlformats.org/officeDocument/2006/relationships/image" Target="../media/image36.png"/><Relationship Id="rId17" Type="http://schemas.openxmlformats.org/officeDocument/2006/relationships/image" Target="../media/image41.png"/><Relationship Id="rId2" Type="http://schemas.openxmlformats.org/officeDocument/2006/relationships/image" Target="../media/image19.png"/><Relationship Id="rId16" Type="http://schemas.openxmlformats.org/officeDocument/2006/relationships/image" Target="../media/image40.jpeg"/><Relationship Id="rId20" Type="http://schemas.openxmlformats.org/officeDocument/2006/relationships/hyperlink" Target="https://github.com/microsoft/sqlworkshops-sql2022workshop" TargetMode="Externa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5.png"/><Relationship Id="rId5" Type="http://schemas.openxmlformats.org/officeDocument/2006/relationships/image" Target="../media/image31.png"/><Relationship Id="rId15" Type="http://schemas.openxmlformats.org/officeDocument/2006/relationships/image" Target="../media/image39.jpeg"/><Relationship Id="rId10" Type="http://schemas.openxmlformats.org/officeDocument/2006/relationships/image" Target="../media/image34.png"/><Relationship Id="rId19" Type="http://schemas.openxmlformats.org/officeDocument/2006/relationships/image" Target="../media/image43.png"/><Relationship Id="rId4" Type="http://schemas.openxmlformats.org/officeDocument/2006/relationships/image" Target="../media/image30.png"/><Relationship Id="rId9" Type="http://schemas.openxmlformats.org/officeDocument/2006/relationships/image" Target="../media/image29.svg"/><Relationship Id="rId14" Type="http://schemas.openxmlformats.org/officeDocument/2006/relationships/image" Target="../media/image3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8030" y="2236215"/>
            <a:ext cx="7890180" cy="1446550"/>
          </a:xfrm>
          <a:prstGeom prst="rect">
            <a:avLst/>
          </a:prstGeom>
          <a:noFill/>
        </p:spPr>
        <p:txBody>
          <a:bodyPr wrap="square" rtlCol="0">
            <a:spAutoFit/>
          </a:bodyPr>
          <a:lstStyle/>
          <a:p>
            <a:r>
              <a:rPr lang="en-US" sz="4400" b="1" dirty="0">
                <a:solidFill>
                  <a:schemeClr val="tx1">
                    <a:lumMod val="65000"/>
                    <a:lumOff val="35000"/>
                  </a:schemeClr>
                </a:solidFill>
              </a:rPr>
              <a:t>Data Virtualization </a:t>
            </a:r>
            <a:r>
              <a:rPr lang="en-US" sz="4400" b="1" dirty="0" err="1">
                <a:solidFill>
                  <a:schemeClr val="tx1">
                    <a:lumMod val="65000"/>
                    <a:lumOff val="35000"/>
                  </a:schemeClr>
                </a:solidFill>
              </a:rPr>
              <a:t>i</a:t>
            </a:r>
            <a:r>
              <a:rPr lang="en-US" sz="4400" b="1" dirty="0">
                <a:solidFill>
                  <a:schemeClr val="tx1">
                    <a:lumMod val="65000"/>
                    <a:lumOff val="35000"/>
                  </a:schemeClr>
                </a:solidFill>
              </a:rPr>
              <a:t> </a:t>
            </a:r>
            <a:r>
              <a:rPr lang="en-US" sz="4400" b="1" dirty="0">
                <a:solidFill>
                  <a:srgbClr val="FF5F00"/>
                </a:solidFill>
              </a:rPr>
              <a:t>Polybase</a:t>
            </a:r>
            <a:r>
              <a:rPr lang="en-US" sz="4400" b="1" dirty="0">
                <a:solidFill>
                  <a:schemeClr val="tx1">
                    <a:lumMod val="65000"/>
                    <a:lumOff val="35000"/>
                  </a:schemeClr>
                </a:solidFill>
              </a:rPr>
              <a:t> </a:t>
            </a:r>
          </a:p>
          <a:p>
            <a:r>
              <a:rPr lang="en-US" sz="4400" b="1" dirty="0">
                <a:solidFill>
                  <a:schemeClr val="tx1">
                    <a:lumMod val="65000"/>
                    <a:lumOff val="35000"/>
                  </a:schemeClr>
                </a:solidFill>
              </a:rPr>
              <a:t>w </a:t>
            </a:r>
            <a:r>
              <a:rPr lang="en-US" sz="4400" b="1" dirty="0">
                <a:solidFill>
                  <a:srgbClr val="FF5F00"/>
                </a:solidFill>
              </a:rPr>
              <a:t>SQL Server 2022</a:t>
            </a:r>
          </a:p>
        </p:txBody>
      </p:sp>
      <p:sp>
        <p:nvSpPr>
          <p:cNvPr id="6" name="TextBox 5"/>
          <p:cNvSpPr txBox="1"/>
          <p:nvPr/>
        </p:nvSpPr>
        <p:spPr>
          <a:xfrm>
            <a:off x="1532290" y="4103897"/>
            <a:ext cx="5396643" cy="1754326"/>
          </a:xfrm>
          <a:prstGeom prst="rect">
            <a:avLst/>
          </a:prstGeom>
          <a:noFill/>
        </p:spPr>
        <p:txBody>
          <a:bodyPr wrap="square" rtlCol="0">
            <a:spAutoFit/>
          </a:bodyPr>
          <a:lstStyle/>
          <a:p>
            <a:r>
              <a:rPr lang="en-US" sz="2800" b="1" dirty="0">
                <a:solidFill>
                  <a:srgbClr val="FF5F00"/>
                </a:solidFill>
              </a:rPr>
              <a:t>Gliwice 2022.12.15</a:t>
            </a:r>
          </a:p>
          <a:p>
            <a:endParaRPr lang="en-US" sz="2000" dirty="0">
              <a:latin typeface="Malleable-FP" panose="00000500000000000000" pitchFamily="50" charset="0"/>
            </a:endParaRPr>
          </a:p>
          <a:p>
            <a:r>
              <a:rPr lang="en-US" sz="2000" b="1" dirty="0">
                <a:solidFill>
                  <a:schemeClr val="tx1">
                    <a:lumMod val="65000"/>
                    <a:lumOff val="35000"/>
                  </a:schemeClr>
                </a:solidFill>
                <a:latin typeface="Malleable-FP" panose="00000500000000000000" pitchFamily="50" charset="0"/>
              </a:rPr>
              <a:t>Tomasz Krawczyk</a:t>
            </a:r>
          </a:p>
          <a:p>
            <a:r>
              <a:rPr lang="en-US" sz="2000" b="1" dirty="0">
                <a:solidFill>
                  <a:schemeClr val="tx1">
                    <a:lumMod val="65000"/>
                    <a:lumOff val="35000"/>
                  </a:schemeClr>
                </a:solidFill>
                <a:latin typeface="Malleable-FP" panose="00000500000000000000" pitchFamily="50" charset="0"/>
              </a:rPr>
              <a:t>	</a:t>
            </a:r>
            <a:br>
              <a:rPr lang="en-US" sz="2000" dirty="0">
                <a:latin typeface="Malleable-FP Thin" panose="00000500000000000000" pitchFamily="50" charset="0"/>
              </a:rPr>
            </a:br>
            <a:endParaRPr lang="en-US" sz="2000" dirty="0">
              <a:latin typeface="Malleable-FP Thin" panose="00000500000000000000" pitchFamily="50" charset="0"/>
            </a:endParaRPr>
          </a:p>
        </p:txBody>
      </p:sp>
      <p:pic>
        <p:nvPicPr>
          <p:cNvPr id="1026" name="Picture 2">
            <a:extLst>
              <a:ext uri="{FF2B5EF4-FFF2-40B4-BE49-F238E27FC236}">
                <a16:creationId xmlns:a16="http://schemas.microsoft.com/office/drawing/2014/main" id="{10108F4E-E94A-E34C-5FB6-634499EF26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30" y="-80010"/>
            <a:ext cx="4227833" cy="18950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79F4A4B-D643-AA1D-986F-71E920E51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5563" y="457200"/>
            <a:ext cx="3124052" cy="9366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QL Server 2022 Launch">
            <a:extLst>
              <a:ext uri="{FF2B5EF4-FFF2-40B4-BE49-F238E27FC236}">
                <a16:creationId xmlns:a16="http://schemas.microsoft.com/office/drawing/2014/main" id="{77559AE0-69BC-772C-6CA3-E7FABF0353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8210" y="552267"/>
            <a:ext cx="1219200" cy="1262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616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1C7827-C93A-7448-3145-84C08159BA9C}"/>
              </a:ext>
            </a:extLst>
          </p:cNvPr>
          <p:cNvSpPr>
            <a:spLocks noGrp="1"/>
          </p:cNvSpPr>
          <p:nvPr>
            <p:ph type="body" sz="quarter" idx="13"/>
          </p:nvPr>
        </p:nvSpPr>
        <p:spPr>
          <a:xfrm>
            <a:off x="792127" y="857465"/>
            <a:ext cx="7467245" cy="957299"/>
          </a:xfrm>
        </p:spPr>
        <p:txBody>
          <a:bodyPr/>
          <a:lstStyle/>
          <a:p>
            <a:r>
              <a:rPr lang="en-US" sz="3600" b="1" dirty="0">
                <a:solidFill>
                  <a:srgbClr val="FF5F00"/>
                </a:solidFill>
              </a:rPr>
              <a:t>Polybase SQL Server 2022</a:t>
            </a:r>
            <a:endParaRPr lang="en-US" dirty="0"/>
          </a:p>
        </p:txBody>
      </p:sp>
      <p:grpSp>
        <p:nvGrpSpPr>
          <p:cNvPr id="109" name="Group 108">
            <a:extLst>
              <a:ext uri="{FF2B5EF4-FFF2-40B4-BE49-F238E27FC236}">
                <a16:creationId xmlns:a16="http://schemas.microsoft.com/office/drawing/2014/main" id="{B57F259D-8518-3F2F-DDA4-B64D478AE323}"/>
              </a:ext>
            </a:extLst>
          </p:cNvPr>
          <p:cNvGrpSpPr/>
          <p:nvPr/>
        </p:nvGrpSpPr>
        <p:grpSpPr>
          <a:xfrm>
            <a:off x="1249327" y="1531620"/>
            <a:ext cx="10752173" cy="4564611"/>
            <a:chOff x="587375" y="1436688"/>
            <a:chExt cx="11022013" cy="4842423"/>
          </a:xfrm>
        </p:grpSpPr>
        <p:pic>
          <p:nvPicPr>
            <p:cNvPr id="56" name="Graphic 55">
              <a:extLst>
                <a:ext uri="{FF2B5EF4-FFF2-40B4-BE49-F238E27FC236}">
                  <a16:creationId xmlns:a16="http://schemas.microsoft.com/office/drawing/2014/main" id="{34468E23-7719-2C76-2041-F892484B643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80565" y="1561906"/>
              <a:ext cx="553998" cy="553998"/>
            </a:xfrm>
            <a:prstGeom prst="rect">
              <a:avLst/>
            </a:prstGeom>
          </p:spPr>
        </p:pic>
        <p:sp>
          <p:nvSpPr>
            <p:cNvPr id="57" name="Rectangle 56" descr="Dashed box">
              <a:extLst>
                <a:ext uri="{FF2B5EF4-FFF2-40B4-BE49-F238E27FC236}">
                  <a16:creationId xmlns:a16="http://schemas.microsoft.com/office/drawing/2014/main" id="{BF3AA613-EDCF-E47F-4DC3-3EAC498AB3A4}"/>
                </a:ext>
              </a:extLst>
            </p:cNvPr>
            <p:cNvSpPr/>
            <p:nvPr/>
          </p:nvSpPr>
          <p:spPr bwMode="auto">
            <a:xfrm>
              <a:off x="587375" y="1436688"/>
              <a:ext cx="11018517" cy="3735080"/>
            </a:xfrm>
            <a:prstGeom prst="rect">
              <a:avLst/>
            </a:prstGeom>
            <a:noFill/>
            <a:ln w="19050" cap="flat" cmpd="sng" algn="ctr">
              <a:solidFill>
                <a:srgbClr val="737373">
                  <a:lumMod val="60000"/>
                  <a:lumOff val="40000"/>
                </a:srgbClr>
              </a:solidFill>
              <a:prstDash val="sysDash"/>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58" name="TextBox 57">
              <a:extLst>
                <a:ext uri="{FF2B5EF4-FFF2-40B4-BE49-F238E27FC236}">
                  <a16:creationId xmlns:a16="http://schemas.microsoft.com/office/drawing/2014/main" id="{6AD2D368-D555-A57D-889C-E689D715A096}"/>
                </a:ext>
              </a:extLst>
            </p:cNvPr>
            <p:cNvSpPr txBox="1"/>
            <p:nvPr/>
          </p:nvSpPr>
          <p:spPr>
            <a:xfrm>
              <a:off x="707321" y="1654239"/>
              <a:ext cx="1373244" cy="369332"/>
            </a:xfrm>
            <a:prstGeom prst="rect">
              <a:avLst/>
            </a:prstGeom>
            <a:noFill/>
          </p:spPr>
          <p:txBody>
            <a:bodyPr wrap="square">
              <a:spAutoFit/>
            </a:bodyPr>
            <a:lstStyle/>
            <a:p>
              <a:pPr defTabSz="914367">
                <a:defRPr/>
              </a:pPr>
              <a:r>
                <a:rPr lang="en-US" dirty="0">
                  <a:solidFill>
                    <a:srgbClr val="0078D4"/>
                  </a:solidFill>
                  <a:latin typeface="Segoe UI Semibold"/>
                </a:rPr>
                <a:t>SQL Engine</a:t>
              </a:r>
              <a:endParaRPr lang="en-US" sz="1765" dirty="0">
                <a:solidFill>
                  <a:srgbClr val="000000"/>
                </a:solidFill>
                <a:latin typeface="Segoe UI"/>
              </a:endParaRPr>
            </a:p>
          </p:txBody>
        </p:sp>
        <p:sp>
          <p:nvSpPr>
            <p:cNvPr id="59" name="Rectangle 58">
              <a:extLst>
                <a:ext uri="{FF2B5EF4-FFF2-40B4-BE49-F238E27FC236}">
                  <a16:creationId xmlns:a16="http://schemas.microsoft.com/office/drawing/2014/main" id="{47ACB88B-FFD3-8F81-579E-BDFD287C7541}"/>
                </a:ext>
              </a:extLst>
            </p:cNvPr>
            <p:cNvSpPr/>
            <p:nvPr/>
          </p:nvSpPr>
          <p:spPr bwMode="auto">
            <a:xfrm>
              <a:off x="587376" y="5951220"/>
              <a:ext cx="11022012" cy="327891"/>
            </a:xfrm>
            <a:prstGeom prst="rect">
              <a:avLst/>
            </a:prstGeom>
            <a:solidFill>
              <a:srgbClr val="243A5E"/>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Parquet, Delta, csv, text</a:t>
              </a:r>
            </a:p>
          </p:txBody>
        </p:sp>
        <p:sp>
          <p:nvSpPr>
            <p:cNvPr id="60" name="Rectangle 59">
              <a:extLst>
                <a:ext uri="{FF2B5EF4-FFF2-40B4-BE49-F238E27FC236}">
                  <a16:creationId xmlns:a16="http://schemas.microsoft.com/office/drawing/2014/main" id="{72977033-4C05-3EEE-3A07-9BC978DEA541}"/>
                </a:ext>
              </a:extLst>
            </p:cNvPr>
            <p:cNvSpPr/>
            <p:nvPr/>
          </p:nvSpPr>
          <p:spPr bwMode="auto">
            <a:xfrm>
              <a:off x="587376" y="5361525"/>
              <a:ext cx="11022012" cy="306578"/>
            </a:xfrm>
            <a:prstGeom prst="rect">
              <a:avLst/>
            </a:prstGeom>
            <a:solidFill>
              <a:srgbClr val="0078D4">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abs, adls, S3 compatible storage</a:t>
              </a:r>
            </a:p>
          </p:txBody>
        </p:sp>
        <p:sp>
          <p:nvSpPr>
            <p:cNvPr id="61" name="Rectangle 60" descr="Dashed box">
              <a:extLst>
                <a:ext uri="{FF2B5EF4-FFF2-40B4-BE49-F238E27FC236}">
                  <a16:creationId xmlns:a16="http://schemas.microsoft.com/office/drawing/2014/main" id="{AD64B2A3-B81E-21F1-44EC-8B5386271693}"/>
                </a:ext>
              </a:extLst>
            </p:cNvPr>
            <p:cNvSpPr/>
            <p:nvPr/>
          </p:nvSpPr>
          <p:spPr bwMode="auto">
            <a:xfrm>
              <a:off x="3742256" y="1623325"/>
              <a:ext cx="7702492" cy="3397641"/>
            </a:xfrm>
            <a:prstGeom prst="rect">
              <a:avLst/>
            </a:prstGeom>
            <a:noFill/>
            <a:ln w="19050" cap="flat" cmpd="sng" algn="ctr">
              <a:solidFill>
                <a:srgbClr val="50E6FF"/>
              </a:solidFill>
              <a:prstDash val="sysDash"/>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62" name="TextBox 61">
              <a:extLst>
                <a:ext uri="{FF2B5EF4-FFF2-40B4-BE49-F238E27FC236}">
                  <a16:creationId xmlns:a16="http://schemas.microsoft.com/office/drawing/2014/main" id="{7124DDC5-960B-3163-DEBF-EF748D9B4EAD}"/>
                </a:ext>
              </a:extLst>
            </p:cNvPr>
            <p:cNvSpPr txBox="1"/>
            <p:nvPr/>
          </p:nvSpPr>
          <p:spPr>
            <a:xfrm>
              <a:off x="3838282" y="1685017"/>
              <a:ext cx="1373244" cy="338554"/>
            </a:xfrm>
            <a:prstGeom prst="rect">
              <a:avLst/>
            </a:prstGeom>
            <a:noFill/>
          </p:spPr>
          <p:txBody>
            <a:bodyPr wrap="square">
              <a:spAutoFit/>
            </a:bodyPr>
            <a:lstStyle/>
            <a:p>
              <a:pPr defTabSz="914367">
                <a:defRPr/>
              </a:pPr>
              <a:r>
                <a:rPr lang="en-US" sz="1600" dirty="0">
                  <a:solidFill>
                    <a:srgbClr val="0078D4"/>
                  </a:solidFill>
                  <a:latin typeface="Segoe UI Semibold"/>
                </a:rPr>
                <a:t>Database</a:t>
              </a:r>
              <a:endParaRPr lang="en-US" sz="1600" dirty="0">
                <a:solidFill>
                  <a:srgbClr val="000000"/>
                </a:solidFill>
                <a:latin typeface="Segoe UI"/>
              </a:endParaRPr>
            </a:p>
          </p:txBody>
        </p:sp>
        <p:pic>
          <p:nvPicPr>
            <p:cNvPr id="63" name="Graphic 62" descr="Database with solid fill">
              <a:extLst>
                <a:ext uri="{FF2B5EF4-FFF2-40B4-BE49-F238E27FC236}">
                  <a16:creationId xmlns:a16="http://schemas.microsoft.com/office/drawing/2014/main" id="{373BEDEE-7731-99E7-417F-9F43866292A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63931" y="2519343"/>
              <a:ext cx="581378" cy="581378"/>
            </a:xfrm>
            <a:prstGeom prst="rect">
              <a:avLst/>
            </a:prstGeom>
          </p:spPr>
        </p:pic>
        <p:sp>
          <p:nvSpPr>
            <p:cNvPr id="64" name="TextBox 63">
              <a:extLst>
                <a:ext uri="{FF2B5EF4-FFF2-40B4-BE49-F238E27FC236}">
                  <a16:creationId xmlns:a16="http://schemas.microsoft.com/office/drawing/2014/main" id="{12F4EB44-7749-51CC-813B-50EF02B350C9}"/>
                </a:ext>
              </a:extLst>
            </p:cNvPr>
            <p:cNvSpPr txBox="1"/>
            <p:nvPr/>
          </p:nvSpPr>
          <p:spPr>
            <a:xfrm>
              <a:off x="7216679" y="2617213"/>
              <a:ext cx="598112" cy="430887"/>
            </a:xfrm>
            <a:prstGeom prst="rect">
              <a:avLst/>
            </a:prstGeom>
            <a:noFill/>
          </p:spPr>
          <p:txBody>
            <a:bodyPr wrap="none" lIns="0" tIns="0" rIns="0" bIns="0" rtlCol="0">
              <a:spAutoFit/>
            </a:bodyPr>
            <a:lstStyle/>
            <a:p>
              <a:pPr algn="ctr" defTabSz="914367"/>
              <a:r>
                <a:rPr lang="en-US" sz="1400" dirty="0">
                  <a:solidFill>
                    <a:srgbClr val="000000"/>
                  </a:solidFill>
                  <a:latin typeface="Segoe UI"/>
                </a:rPr>
                <a:t>system </a:t>
              </a:r>
            </a:p>
            <a:p>
              <a:pPr algn="ctr" defTabSz="914367"/>
              <a:r>
                <a:rPr lang="en-US" sz="1400" dirty="0">
                  <a:solidFill>
                    <a:srgbClr val="000000"/>
                  </a:solidFill>
                  <a:latin typeface="Segoe UI"/>
                </a:rPr>
                <a:t>tables</a:t>
              </a:r>
            </a:p>
          </p:txBody>
        </p:sp>
        <p:pic>
          <p:nvPicPr>
            <p:cNvPr id="65" name="Graphic 64" descr="Table with solid fill">
              <a:extLst>
                <a:ext uri="{FF2B5EF4-FFF2-40B4-BE49-F238E27FC236}">
                  <a16:creationId xmlns:a16="http://schemas.microsoft.com/office/drawing/2014/main" id="{864DD169-2726-1660-3B55-67FE379D82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52468" y="4047157"/>
              <a:ext cx="581378" cy="581378"/>
            </a:xfrm>
            <a:prstGeom prst="rect">
              <a:avLst/>
            </a:prstGeom>
          </p:spPr>
        </p:pic>
        <p:sp>
          <p:nvSpPr>
            <p:cNvPr id="66" name="TextBox 65">
              <a:extLst>
                <a:ext uri="{FF2B5EF4-FFF2-40B4-BE49-F238E27FC236}">
                  <a16:creationId xmlns:a16="http://schemas.microsoft.com/office/drawing/2014/main" id="{36EBC629-00BA-44AC-A85B-B183FEAE60CA}"/>
                </a:ext>
              </a:extLst>
            </p:cNvPr>
            <p:cNvSpPr txBox="1"/>
            <p:nvPr/>
          </p:nvSpPr>
          <p:spPr>
            <a:xfrm>
              <a:off x="4715126" y="4122402"/>
              <a:ext cx="472886" cy="430887"/>
            </a:xfrm>
            <a:prstGeom prst="rect">
              <a:avLst/>
            </a:prstGeom>
            <a:noFill/>
          </p:spPr>
          <p:txBody>
            <a:bodyPr wrap="none" lIns="0" tIns="0" rIns="0" bIns="0" rtlCol="0">
              <a:spAutoFit/>
            </a:bodyPr>
            <a:lstStyle/>
            <a:p>
              <a:pPr algn="ctr" defTabSz="914367"/>
              <a:r>
                <a:rPr lang="en-US" sz="1400" dirty="0">
                  <a:solidFill>
                    <a:srgbClr val="0078D4"/>
                  </a:solidFill>
                  <a:latin typeface="Segoe UI"/>
                </a:rPr>
                <a:t>User </a:t>
              </a:r>
            </a:p>
            <a:p>
              <a:pPr algn="ctr" defTabSz="914367"/>
              <a:r>
                <a:rPr lang="en-US" sz="1400" dirty="0">
                  <a:solidFill>
                    <a:srgbClr val="0078D4"/>
                  </a:solidFill>
                  <a:latin typeface="Segoe UI"/>
                </a:rPr>
                <a:t>tables</a:t>
              </a:r>
            </a:p>
          </p:txBody>
        </p:sp>
        <p:cxnSp>
          <p:nvCxnSpPr>
            <p:cNvPr id="67" name="Straight Arrow Connector 66" descr="Arrow">
              <a:extLst>
                <a:ext uri="{FF2B5EF4-FFF2-40B4-BE49-F238E27FC236}">
                  <a16:creationId xmlns:a16="http://schemas.microsoft.com/office/drawing/2014/main" id="{E46CAA72-FD82-85D3-11CD-D153D328B783}"/>
                </a:ext>
              </a:extLst>
            </p:cNvPr>
            <p:cNvCxnSpPr>
              <a:cxnSpLocks/>
            </p:cNvCxnSpPr>
            <p:nvPr/>
          </p:nvCxnSpPr>
          <p:spPr>
            <a:xfrm flipH="1">
              <a:off x="6192155" y="2123814"/>
              <a:ext cx="3308244" cy="0"/>
            </a:xfrm>
            <a:prstGeom prst="straightConnector1">
              <a:avLst/>
            </a:prstGeom>
            <a:noFill/>
            <a:ln w="19050" cap="flat" cmpd="sng" algn="ctr">
              <a:solidFill>
                <a:srgbClr val="0078D4"/>
              </a:solidFill>
              <a:prstDash val="solid"/>
              <a:headEnd type="none" w="lg" len="sm"/>
              <a:tailEnd type="arrow" w="lg" len="sm"/>
            </a:ln>
            <a:effectLst/>
          </p:spPr>
        </p:cxnSp>
        <p:cxnSp>
          <p:nvCxnSpPr>
            <p:cNvPr id="68" name="Straight Arrow Connector 67" descr="Arrow">
              <a:extLst>
                <a:ext uri="{FF2B5EF4-FFF2-40B4-BE49-F238E27FC236}">
                  <a16:creationId xmlns:a16="http://schemas.microsoft.com/office/drawing/2014/main" id="{92C1C64F-6D5C-08B8-FD6D-AD748870669F}"/>
                </a:ext>
              </a:extLst>
            </p:cNvPr>
            <p:cNvCxnSpPr>
              <a:cxnSpLocks/>
            </p:cNvCxnSpPr>
            <p:nvPr/>
          </p:nvCxnSpPr>
          <p:spPr>
            <a:xfrm flipV="1">
              <a:off x="9903748" y="2313451"/>
              <a:ext cx="0" cy="852537"/>
            </a:xfrm>
            <a:prstGeom prst="straightConnector1">
              <a:avLst/>
            </a:prstGeom>
            <a:noFill/>
            <a:ln w="19050" cap="flat" cmpd="sng" algn="ctr">
              <a:solidFill>
                <a:srgbClr val="0078D4"/>
              </a:solidFill>
              <a:prstDash val="solid"/>
              <a:headEnd type="none" w="lg" len="sm"/>
              <a:tailEnd type="arrow" w="lg" len="sm"/>
            </a:ln>
            <a:effectLst/>
          </p:spPr>
        </p:cxnSp>
        <p:pic>
          <p:nvPicPr>
            <p:cNvPr id="69" name="Graphic 68" descr="Old Key with solid fill">
              <a:extLst>
                <a:ext uri="{FF2B5EF4-FFF2-40B4-BE49-F238E27FC236}">
                  <a16:creationId xmlns:a16="http://schemas.microsoft.com/office/drawing/2014/main" id="{BE1693D5-0D2E-F724-4121-191C8A1FDAB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11089" y="1864396"/>
              <a:ext cx="458136" cy="458136"/>
            </a:xfrm>
            <a:prstGeom prst="rect">
              <a:avLst/>
            </a:prstGeom>
          </p:spPr>
        </p:pic>
        <p:sp>
          <p:nvSpPr>
            <p:cNvPr id="70" name="TextBox 69">
              <a:extLst>
                <a:ext uri="{FF2B5EF4-FFF2-40B4-BE49-F238E27FC236}">
                  <a16:creationId xmlns:a16="http://schemas.microsoft.com/office/drawing/2014/main" id="{D08CCE5F-4377-58B8-C777-0A503C079455}"/>
                </a:ext>
              </a:extLst>
            </p:cNvPr>
            <p:cNvSpPr txBox="1"/>
            <p:nvPr/>
          </p:nvSpPr>
          <p:spPr>
            <a:xfrm>
              <a:off x="5089613" y="1878021"/>
              <a:ext cx="538802" cy="430887"/>
            </a:xfrm>
            <a:prstGeom prst="rect">
              <a:avLst/>
            </a:prstGeom>
            <a:noFill/>
          </p:spPr>
          <p:txBody>
            <a:bodyPr wrap="none" lIns="0" tIns="0" rIns="0" bIns="0" rtlCol="0">
              <a:spAutoFit/>
            </a:bodyPr>
            <a:lstStyle/>
            <a:p>
              <a:pPr algn="ctr" defTabSz="914367"/>
              <a:r>
                <a:rPr lang="en-US" sz="1400" dirty="0">
                  <a:solidFill>
                    <a:srgbClr val="0078D4"/>
                  </a:solidFill>
                  <a:latin typeface="Segoe UI"/>
                </a:rPr>
                <a:t>master</a:t>
              </a:r>
            </a:p>
            <a:p>
              <a:pPr algn="ctr" defTabSz="914367"/>
              <a:r>
                <a:rPr lang="en-US" sz="1400" dirty="0">
                  <a:solidFill>
                    <a:srgbClr val="0078D4"/>
                  </a:solidFill>
                  <a:latin typeface="Segoe UI"/>
                </a:rPr>
                <a:t>key</a:t>
              </a:r>
            </a:p>
          </p:txBody>
        </p:sp>
        <p:pic>
          <p:nvPicPr>
            <p:cNvPr id="71" name="Graphic 70" descr="Employee badge with solid fill">
              <a:extLst>
                <a:ext uri="{FF2B5EF4-FFF2-40B4-BE49-F238E27FC236}">
                  <a16:creationId xmlns:a16="http://schemas.microsoft.com/office/drawing/2014/main" id="{A1C045F0-DFE7-C0B3-DC16-82EB223ABF8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613175" y="1768703"/>
              <a:ext cx="582404" cy="582404"/>
            </a:xfrm>
            <a:prstGeom prst="rect">
              <a:avLst/>
            </a:prstGeom>
          </p:spPr>
        </p:pic>
        <p:sp>
          <p:nvSpPr>
            <p:cNvPr id="72" name="TextBox 71">
              <a:extLst>
                <a:ext uri="{FF2B5EF4-FFF2-40B4-BE49-F238E27FC236}">
                  <a16:creationId xmlns:a16="http://schemas.microsoft.com/office/drawing/2014/main" id="{CFFBA975-D440-ACB7-9D01-65D93E821E6E}"/>
                </a:ext>
              </a:extLst>
            </p:cNvPr>
            <p:cNvSpPr txBox="1"/>
            <p:nvPr/>
          </p:nvSpPr>
          <p:spPr>
            <a:xfrm>
              <a:off x="10375891" y="1798873"/>
              <a:ext cx="778290" cy="646331"/>
            </a:xfrm>
            <a:prstGeom prst="rect">
              <a:avLst/>
            </a:prstGeom>
            <a:noFill/>
          </p:spPr>
          <p:txBody>
            <a:bodyPr wrap="none" lIns="0" tIns="0" rIns="0" bIns="0" rtlCol="0">
              <a:spAutoFit/>
            </a:bodyPr>
            <a:lstStyle/>
            <a:p>
              <a:pPr algn="ctr" defTabSz="914367"/>
              <a:r>
                <a:rPr lang="en-US" sz="1400" dirty="0">
                  <a:solidFill>
                    <a:srgbClr val="0078D4"/>
                  </a:solidFill>
                  <a:latin typeface="Segoe UI"/>
                </a:rPr>
                <a:t>database </a:t>
              </a:r>
            </a:p>
            <a:p>
              <a:pPr algn="ctr" defTabSz="914367"/>
              <a:r>
                <a:rPr lang="en-US" sz="1400" dirty="0">
                  <a:solidFill>
                    <a:srgbClr val="0078D4"/>
                  </a:solidFill>
                  <a:latin typeface="Segoe UI"/>
                </a:rPr>
                <a:t>scoped </a:t>
              </a:r>
            </a:p>
            <a:p>
              <a:pPr algn="ctr" defTabSz="914367"/>
              <a:r>
                <a:rPr lang="en-US" sz="1400" dirty="0">
                  <a:solidFill>
                    <a:srgbClr val="0078D4"/>
                  </a:solidFill>
                  <a:latin typeface="Segoe UI"/>
                </a:rPr>
                <a:t>credential</a:t>
              </a:r>
            </a:p>
          </p:txBody>
        </p:sp>
        <p:pic>
          <p:nvPicPr>
            <p:cNvPr id="73" name="Graphic 72" descr="Document with solid fill">
              <a:extLst>
                <a:ext uri="{FF2B5EF4-FFF2-40B4-BE49-F238E27FC236}">
                  <a16:creationId xmlns:a16="http://schemas.microsoft.com/office/drawing/2014/main" id="{00F26C37-226C-31BD-F774-79E40AFB75C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116039" y="3241490"/>
              <a:ext cx="556921" cy="556921"/>
            </a:xfrm>
            <a:prstGeom prst="rect">
              <a:avLst/>
            </a:prstGeom>
          </p:spPr>
        </p:pic>
        <p:sp>
          <p:nvSpPr>
            <p:cNvPr id="74" name="TextBox 73">
              <a:extLst>
                <a:ext uri="{FF2B5EF4-FFF2-40B4-BE49-F238E27FC236}">
                  <a16:creationId xmlns:a16="http://schemas.microsoft.com/office/drawing/2014/main" id="{895A5DE0-54A1-581F-5F4B-D8F5E6560A80}"/>
                </a:ext>
              </a:extLst>
            </p:cNvPr>
            <p:cNvSpPr txBox="1"/>
            <p:nvPr/>
          </p:nvSpPr>
          <p:spPr>
            <a:xfrm>
              <a:off x="5170131" y="3306346"/>
              <a:ext cx="964880" cy="430887"/>
            </a:xfrm>
            <a:prstGeom prst="rect">
              <a:avLst/>
            </a:prstGeom>
            <a:noFill/>
          </p:spPr>
          <p:txBody>
            <a:bodyPr wrap="none" lIns="0" tIns="0" rIns="0" bIns="0" rtlCol="0">
              <a:spAutoFit/>
            </a:bodyPr>
            <a:lstStyle/>
            <a:p>
              <a:pPr algn="ctr" defTabSz="914367"/>
              <a:r>
                <a:rPr lang="en-US" sz="1400" dirty="0">
                  <a:solidFill>
                    <a:srgbClr val="0078D4"/>
                  </a:solidFill>
                  <a:latin typeface="Segoe UI"/>
                </a:rPr>
                <a:t>external file </a:t>
              </a:r>
            </a:p>
            <a:p>
              <a:pPr algn="ctr" defTabSz="914367"/>
              <a:r>
                <a:rPr lang="en-US" sz="1400" dirty="0">
                  <a:solidFill>
                    <a:srgbClr val="0078D4"/>
                  </a:solidFill>
                  <a:latin typeface="Segoe UI"/>
                </a:rPr>
                <a:t>format</a:t>
              </a:r>
            </a:p>
          </p:txBody>
        </p:sp>
        <p:grpSp>
          <p:nvGrpSpPr>
            <p:cNvPr id="75" name="automated">
              <a:extLst>
                <a:ext uri="{FF2B5EF4-FFF2-40B4-BE49-F238E27FC236}">
                  <a16:creationId xmlns:a16="http://schemas.microsoft.com/office/drawing/2014/main" id="{6FBA4F96-B8EC-6BBA-99A8-B392C9776034}"/>
                </a:ext>
                <a:ext uri="{C183D7F6-B498-43B3-948B-1728B52AA6E4}">
                  <adec:decorative xmlns:adec="http://schemas.microsoft.com/office/drawing/2017/decorative" val="1"/>
                </a:ext>
              </a:extLst>
            </p:cNvPr>
            <p:cNvGrpSpPr/>
            <p:nvPr/>
          </p:nvGrpSpPr>
          <p:grpSpPr>
            <a:xfrm>
              <a:off x="9637227" y="3240043"/>
              <a:ext cx="534618" cy="534618"/>
              <a:chOff x="9114835" y="4807419"/>
              <a:chExt cx="503947" cy="503947"/>
            </a:xfrm>
          </p:grpSpPr>
          <p:sp>
            <p:nvSpPr>
              <p:cNvPr id="76" name="Freeform: Shape 75">
                <a:extLst>
                  <a:ext uri="{FF2B5EF4-FFF2-40B4-BE49-F238E27FC236}">
                    <a16:creationId xmlns:a16="http://schemas.microsoft.com/office/drawing/2014/main" id="{2EA32262-F0AF-AC58-7DDB-9ECF152511DD}"/>
                  </a:ext>
                </a:extLst>
              </p:cNvPr>
              <p:cNvSpPr/>
              <p:nvPr/>
            </p:nvSpPr>
            <p:spPr>
              <a:xfrm>
                <a:off x="9224065" y="4968577"/>
                <a:ext cx="285743" cy="285743"/>
              </a:xfrm>
              <a:custGeom>
                <a:avLst/>
                <a:gdLst>
                  <a:gd name="connsiteX0" fmla="*/ 287250 w 285743"/>
                  <a:gd name="connsiteY0" fmla="*/ 173151 h 285743"/>
                  <a:gd name="connsiteX1" fmla="*/ 287250 w 285743"/>
                  <a:gd name="connsiteY1" fmla="*/ 116101 h 285743"/>
                  <a:gd name="connsiteX2" fmla="*/ 255400 w 285743"/>
                  <a:gd name="connsiteY2" fmla="*/ 116101 h 285743"/>
                  <a:gd name="connsiteX3" fmla="*/ 242538 w 285743"/>
                  <a:gd name="connsiteY3" fmla="*/ 87138 h 285743"/>
                  <a:gd name="connsiteX4" fmla="*/ 265725 w 285743"/>
                  <a:gd name="connsiteY4" fmla="*/ 63951 h 285743"/>
                  <a:gd name="connsiteX5" fmla="*/ 225388 w 285743"/>
                  <a:gd name="connsiteY5" fmla="*/ 23614 h 285743"/>
                  <a:gd name="connsiteX6" fmla="*/ 201151 w 285743"/>
                  <a:gd name="connsiteY6" fmla="*/ 47851 h 285743"/>
                  <a:gd name="connsiteX7" fmla="*/ 173238 w 285743"/>
                  <a:gd name="connsiteY7" fmla="*/ 36826 h 285743"/>
                  <a:gd name="connsiteX8" fmla="*/ 173238 w 285743"/>
                  <a:gd name="connsiteY8" fmla="*/ 2089 h 285743"/>
                  <a:gd name="connsiteX9" fmla="*/ 116188 w 285743"/>
                  <a:gd name="connsiteY9" fmla="*/ 2089 h 285743"/>
                  <a:gd name="connsiteX10" fmla="*/ 116188 w 285743"/>
                  <a:gd name="connsiteY10" fmla="*/ 37351 h 285743"/>
                  <a:gd name="connsiteX11" fmla="*/ 88976 w 285743"/>
                  <a:gd name="connsiteY11" fmla="*/ 48551 h 285743"/>
                  <a:gd name="connsiteX12" fmla="*/ 64038 w 285743"/>
                  <a:gd name="connsiteY12" fmla="*/ 23614 h 285743"/>
                  <a:gd name="connsiteX13" fmla="*/ 23701 w 285743"/>
                  <a:gd name="connsiteY13" fmla="*/ 63951 h 285743"/>
                  <a:gd name="connsiteX14" fmla="*/ 48114 w 285743"/>
                  <a:gd name="connsiteY14" fmla="*/ 88364 h 285743"/>
                  <a:gd name="connsiteX15" fmla="*/ 36039 w 285743"/>
                  <a:gd name="connsiteY15" fmla="*/ 116101 h 285743"/>
                  <a:gd name="connsiteX16" fmla="*/ 2089 w 285743"/>
                  <a:gd name="connsiteY16" fmla="*/ 116101 h 285743"/>
                  <a:gd name="connsiteX17" fmla="*/ 2089 w 285743"/>
                  <a:gd name="connsiteY17" fmla="*/ 173151 h 285743"/>
                  <a:gd name="connsiteX18" fmla="*/ 34464 w 285743"/>
                  <a:gd name="connsiteY18" fmla="*/ 173151 h 285743"/>
                  <a:gd name="connsiteX19" fmla="*/ 45926 w 285743"/>
                  <a:gd name="connsiteY19" fmla="*/ 202988 h 285743"/>
                  <a:gd name="connsiteX20" fmla="*/ 23614 w 285743"/>
                  <a:gd name="connsiteY20" fmla="*/ 225301 h 285743"/>
                  <a:gd name="connsiteX21" fmla="*/ 63951 w 285743"/>
                  <a:gd name="connsiteY21" fmla="*/ 265638 h 285743"/>
                  <a:gd name="connsiteX22" fmla="*/ 85214 w 285743"/>
                  <a:gd name="connsiteY22" fmla="*/ 244376 h 285743"/>
                  <a:gd name="connsiteX23" fmla="*/ 116101 w 285743"/>
                  <a:gd name="connsiteY23" fmla="*/ 257763 h 285743"/>
                  <a:gd name="connsiteX24" fmla="*/ 116101 w 285743"/>
                  <a:gd name="connsiteY24" fmla="*/ 287251 h 285743"/>
                  <a:gd name="connsiteX25" fmla="*/ 173151 w 285743"/>
                  <a:gd name="connsiteY25" fmla="*/ 287251 h 285743"/>
                  <a:gd name="connsiteX26" fmla="*/ 173151 w 285743"/>
                  <a:gd name="connsiteY26" fmla="*/ 258288 h 285743"/>
                  <a:gd name="connsiteX27" fmla="*/ 204738 w 285743"/>
                  <a:gd name="connsiteY27" fmla="*/ 245163 h 285743"/>
                  <a:gd name="connsiteX28" fmla="*/ 225213 w 285743"/>
                  <a:gd name="connsiteY28" fmla="*/ 265638 h 285743"/>
                  <a:gd name="connsiteX29" fmla="*/ 265550 w 285743"/>
                  <a:gd name="connsiteY29" fmla="*/ 225301 h 285743"/>
                  <a:gd name="connsiteX30" fmla="*/ 244550 w 285743"/>
                  <a:gd name="connsiteY30" fmla="*/ 204300 h 285743"/>
                  <a:gd name="connsiteX31" fmla="*/ 256713 w 285743"/>
                  <a:gd name="connsiteY31" fmla="*/ 173151 h 285743"/>
                  <a:gd name="connsiteX32" fmla="*/ 287250 w 285743"/>
                  <a:gd name="connsiteY32" fmla="*/ 173151 h 285743"/>
                  <a:gd name="connsiteX33" fmla="*/ 144713 w 285743"/>
                  <a:gd name="connsiteY33" fmla="*/ 197126 h 285743"/>
                  <a:gd name="connsiteX34" fmla="*/ 92213 w 285743"/>
                  <a:gd name="connsiteY34" fmla="*/ 144626 h 285743"/>
                  <a:gd name="connsiteX35" fmla="*/ 144713 w 285743"/>
                  <a:gd name="connsiteY35" fmla="*/ 92126 h 285743"/>
                  <a:gd name="connsiteX36" fmla="*/ 197213 w 285743"/>
                  <a:gd name="connsiteY36" fmla="*/ 144626 h 285743"/>
                  <a:gd name="connsiteX37" fmla="*/ 144713 w 285743"/>
                  <a:gd name="connsiteY37" fmla="*/ 197126 h 28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85743" h="285743">
                    <a:moveTo>
                      <a:pt x="287250" y="173151"/>
                    </a:moveTo>
                    <a:lnTo>
                      <a:pt x="287250" y="116101"/>
                    </a:lnTo>
                    <a:lnTo>
                      <a:pt x="255400" y="116101"/>
                    </a:lnTo>
                    <a:cubicBezTo>
                      <a:pt x="252425" y="105776"/>
                      <a:pt x="248050" y="96064"/>
                      <a:pt x="242538" y="87138"/>
                    </a:cubicBezTo>
                    <a:lnTo>
                      <a:pt x="265725" y="63951"/>
                    </a:lnTo>
                    <a:lnTo>
                      <a:pt x="225388" y="23614"/>
                    </a:lnTo>
                    <a:lnTo>
                      <a:pt x="201151" y="47851"/>
                    </a:lnTo>
                    <a:cubicBezTo>
                      <a:pt x="192488" y="43038"/>
                      <a:pt x="183126" y="39276"/>
                      <a:pt x="173238" y="36826"/>
                    </a:cubicBezTo>
                    <a:lnTo>
                      <a:pt x="173238" y="2089"/>
                    </a:lnTo>
                    <a:lnTo>
                      <a:pt x="116188" y="2089"/>
                    </a:lnTo>
                    <a:lnTo>
                      <a:pt x="116188" y="37351"/>
                    </a:lnTo>
                    <a:cubicBezTo>
                      <a:pt x="106563" y="39889"/>
                      <a:pt x="97463" y="43739"/>
                      <a:pt x="88976" y="48551"/>
                    </a:cubicBezTo>
                    <a:lnTo>
                      <a:pt x="64038" y="23614"/>
                    </a:lnTo>
                    <a:lnTo>
                      <a:pt x="23701" y="63951"/>
                    </a:lnTo>
                    <a:lnTo>
                      <a:pt x="48114" y="88364"/>
                    </a:lnTo>
                    <a:cubicBezTo>
                      <a:pt x="42951" y="96938"/>
                      <a:pt x="38839" y="106214"/>
                      <a:pt x="36039" y="116101"/>
                    </a:cubicBezTo>
                    <a:lnTo>
                      <a:pt x="2089" y="116101"/>
                    </a:lnTo>
                    <a:lnTo>
                      <a:pt x="2089" y="173151"/>
                    </a:lnTo>
                    <a:lnTo>
                      <a:pt x="34464" y="173151"/>
                    </a:lnTo>
                    <a:cubicBezTo>
                      <a:pt x="36914" y="183738"/>
                      <a:pt x="40763" y="193801"/>
                      <a:pt x="45926" y="202988"/>
                    </a:cubicBezTo>
                    <a:lnTo>
                      <a:pt x="23614" y="225301"/>
                    </a:lnTo>
                    <a:lnTo>
                      <a:pt x="63951" y="265638"/>
                    </a:lnTo>
                    <a:lnTo>
                      <a:pt x="85214" y="244376"/>
                    </a:lnTo>
                    <a:cubicBezTo>
                      <a:pt x="94663" y="250325"/>
                      <a:pt x="105076" y="254875"/>
                      <a:pt x="116101" y="257763"/>
                    </a:cubicBezTo>
                    <a:lnTo>
                      <a:pt x="116101" y="287251"/>
                    </a:lnTo>
                    <a:lnTo>
                      <a:pt x="173151" y="287251"/>
                    </a:lnTo>
                    <a:lnTo>
                      <a:pt x="173151" y="258288"/>
                    </a:lnTo>
                    <a:cubicBezTo>
                      <a:pt x="184438" y="255488"/>
                      <a:pt x="195113" y="251026"/>
                      <a:pt x="204738" y="245163"/>
                    </a:cubicBezTo>
                    <a:lnTo>
                      <a:pt x="225213" y="265638"/>
                    </a:lnTo>
                    <a:lnTo>
                      <a:pt x="265550" y="225301"/>
                    </a:lnTo>
                    <a:lnTo>
                      <a:pt x="244550" y="204300"/>
                    </a:lnTo>
                    <a:cubicBezTo>
                      <a:pt x="250063" y="194676"/>
                      <a:pt x="254176" y="184263"/>
                      <a:pt x="256713" y="173151"/>
                    </a:cubicBezTo>
                    <a:lnTo>
                      <a:pt x="287250" y="173151"/>
                    </a:lnTo>
                    <a:close/>
                    <a:moveTo>
                      <a:pt x="144713" y="197126"/>
                    </a:moveTo>
                    <a:cubicBezTo>
                      <a:pt x="115751" y="197126"/>
                      <a:pt x="92213" y="173588"/>
                      <a:pt x="92213" y="144626"/>
                    </a:cubicBezTo>
                    <a:cubicBezTo>
                      <a:pt x="92213" y="115663"/>
                      <a:pt x="115751" y="92126"/>
                      <a:pt x="144713" y="92126"/>
                    </a:cubicBezTo>
                    <a:cubicBezTo>
                      <a:pt x="173676" y="92126"/>
                      <a:pt x="197213" y="115663"/>
                      <a:pt x="197213" y="144626"/>
                    </a:cubicBezTo>
                    <a:cubicBezTo>
                      <a:pt x="197213" y="173588"/>
                      <a:pt x="173676" y="197126"/>
                      <a:pt x="144713" y="197126"/>
                    </a:cubicBezTo>
                    <a:close/>
                  </a:path>
                </a:pathLst>
              </a:custGeom>
              <a:solidFill>
                <a:srgbClr val="50E6FF"/>
              </a:solidFill>
              <a:ln w="5106" cap="flat">
                <a:noFill/>
                <a:prstDash val="solid"/>
                <a:miter/>
              </a:ln>
            </p:spPr>
            <p:txBody>
              <a:bodyPr rtlCol="0" anchor="ctr"/>
              <a:lstStyle/>
              <a:p>
                <a:pPr defTabSz="1097240"/>
                <a:endParaRPr lang="en-US" sz="2118" dirty="0">
                  <a:solidFill>
                    <a:srgbClr val="1A1A1A"/>
                  </a:solidFill>
                  <a:latin typeface="Segoe UI"/>
                </a:endParaRPr>
              </a:p>
            </p:txBody>
          </p:sp>
          <p:sp>
            <p:nvSpPr>
              <p:cNvPr id="77" name="Freeform: Shape 76">
                <a:extLst>
                  <a:ext uri="{FF2B5EF4-FFF2-40B4-BE49-F238E27FC236}">
                    <a16:creationId xmlns:a16="http://schemas.microsoft.com/office/drawing/2014/main" id="{320CD864-2BD1-3F3E-5585-B60153E893DA}"/>
                  </a:ext>
                </a:extLst>
              </p:cNvPr>
              <p:cNvSpPr/>
              <p:nvPr/>
            </p:nvSpPr>
            <p:spPr>
              <a:xfrm>
                <a:off x="9340007" y="4860429"/>
                <a:ext cx="51953" cy="51953"/>
              </a:xfrm>
              <a:custGeom>
                <a:avLst/>
                <a:gdLst>
                  <a:gd name="connsiteX0" fmla="*/ 28339 w 51953"/>
                  <a:gd name="connsiteY0" fmla="*/ 54589 h 51953"/>
                  <a:gd name="connsiteX1" fmla="*/ 54589 w 51953"/>
                  <a:gd name="connsiteY1" fmla="*/ 28339 h 51953"/>
                  <a:gd name="connsiteX2" fmla="*/ 28339 w 51953"/>
                  <a:gd name="connsiteY2" fmla="*/ 2089 h 51953"/>
                  <a:gd name="connsiteX3" fmla="*/ 2089 w 51953"/>
                  <a:gd name="connsiteY3" fmla="*/ 28339 h 51953"/>
                  <a:gd name="connsiteX4" fmla="*/ 28339 w 51953"/>
                  <a:gd name="connsiteY4" fmla="*/ 54589 h 51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53" h="51953">
                    <a:moveTo>
                      <a:pt x="28339" y="54589"/>
                    </a:moveTo>
                    <a:cubicBezTo>
                      <a:pt x="42836" y="54589"/>
                      <a:pt x="54589" y="42836"/>
                      <a:pt x="54589" y="28339"/>
                    </a:cubicBezTo>
                    <a:cubicBezTo>
                      <a:pt x="54589" y="13841"/>
                      <a:pt x="42836" y="2089"/>
                      <a:pt x="28339" y="2089"/>
                    </a:cubicBezTo>
                    <a:cubicBezTo>
                      <a:pt x="13841" y="2089"/>
                      <a:pt x="2089" y="13841"/>
                      <a:pt x="2089" y="28339"/>
                    </a:cubicBezTo>
                    <a:cubicBezTo>
                      <a:pt x="2089" y="42836"/>
                      <a:pt x="13841" y="54589"/>
                      <a:pt x="28339" y="54589"/>
                    </a:cubicBezTo>
                    <a:close/>
                  </a:path>
                </a:pathLst>
              </a:custGeom>
              <a:solidFill>
                <a:srgbClr val="0078D4"/>
              </a:solidFill>
              <a:ln w="5106" cap="flat">
                <a:noFill/>
                <a:prstDash val="solid"/>
                <a:miter/>
              </a:ln>
            </p:spPr>
            <p:txBody>
              <a:bodyPr rtlCol="0" anchor="ctr"/>
              <a:lstStyle/>
              <a:p>
                <a:pPr defTabSz="1097240"/>
                <a:endParaRPr lang="en-US" sz="2118" dirty="0">
                  <a:solidFill>
                    <a:srgbClr val="1A1A1A"/>
                  </a:solidFill>
                  <a:latin typeface="Segoe UI"/>
                </a:endParaRPr>
              </a:p>
            </p:txBody>
          </p:sp>
          <p:sp>
            <p:nvSpPr>
              <p:cNvPr id="78" name="Freeform: Shape 77">
                <a:extLst>
                  <a:ext uri="{FF2B5EF4-FFF2-40B4-BE49-F238E27FC236}">
                    <a16:creationId xmlns:a16="http://schemas.microsoft.com/office/drawing/2014/main" id="{2729BDB6-C763-7354-318A-B5FFE63C5694}"/>
                  </a:ext>
                </a:extLst>
              </p:cNvPr>
              <p:cNvSpPr/>
              <p:nvPr/>
            </p:nvSpPr>
            <p:spPr>
              <a:xfrm>
                <a:off x="9191260" y="4934808"/>
                <a:ext cx="51953" cy="51953"/>
              </a:xfrm>
              <a:custGeom>
                <a:avLst/>
                <a:gdLst>
                  <a:gd name="connsiteX0" fmla="*/ 28339 w 51953"/>
                  <a:gd name="connsiteY0" fmla="*/ 54589 h 51953"/>
                  <a:gd name="connsiteX1" fmla="*/ 54589 w 51953"/>
                  <a:gd name="connsiteY1" fmla="*/ 28339 h 51953"/>
                  <a:gd name="connsiteX2" fmla="*/ 28339 w 51953"/>
                  <a:gd name="connsiteY2" fmla="*/ 2089 h 51953"/>
                  <a:gd name="connsiteX3" fmla="*/ 2089 w 51953"/>
                  <a:gd name="connsiteY3" fmla="*/ 28339 h 51953"/>
                  <a:gd name="connsiteX4" fmla="*/ 28339 w 51953"/>
                  <a:gd name="connsiteY4" fmla="*/ 54589 h 51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53" h="51953">
                    <a:moveTo>
                      <a:pt x="28339" y="54589"/>
                    </a:moveTo>
                    <a:cubicBezTo>
                      <a:pt x="42836" y="54589"/>
                      <a:pt x="54589" y="42836"/>
                      <a:pt x="54589" y="28339"/>
                    </a:cubicBezTo>
                    <a:cubicBezTo>
                      <a:pt x="54589" y="13841"/>
                      <a:pt x="42836" y="2089"/>
                      <a:pt x="28339" y="2089"/>
                    </a:cubicBezTo>
                    <a:cubicBezTo>
                      <a:pt x="13841" y="2089"/>
                      <a:pt x="2089" y="13841"/>
                      <a:pt x="2089" y="28339"/>
                    </a:cubicBezTo>
                    <a:cubicBezTo>
                      <a:pt x="2089" y="42836"/>
                      <a:pt x="13841" y="54589"/>
                      <a:pt x="28339" y="54589"/>
                    </a:cubicBezTo>
                    <a:close/>
                  </a:path>
                </a:pathLst>
              </a:custGeom>
              <a:solidFill>
                <a:srgbClr val="0078D4"/>
              </a:solidFill>
              <a:ln w="5106" cap="flat">
                <a:noFill/>
                <a:prstDash val="solid"/>
                <a:miter/>
              </a:ln>
            </p:spPr>
            <p:txBody>
              <a:bodyPr rtlCol="0" anchor="ctr"/>
              <a:lstStyle/>
              <a:p>
                <a:pPr defTabSz="1097240"/>
                <a:endParaRPr lang="en-US" sz="2118" dirty="0">
                  <a:solidFill>
                    <a:srgbClr val="1A1A1A"/>
                  </a:solidFill>
                  <a:latin typeface="Segoe UI"/>
                </a:endParaRPr>
              </a:p>
            </p:txBody>
          </p:sp>
          <p:sp>
            <p:nvSpPr>
              <p:cNvPr id="79" name="Freeform: Shape 78">
                <a:extLst>
                  <a:ext uri="{FF2B5EF4-FFF2-40B4-BE49-F238E27FC236}">
                    <a16:creationId xmlns:a16="http://schemas.microsoft.com/office/drawing/2014/main" id="{5FFBF0A5-0AB1-E828-DF01-469F9E78153A}"/>
                  </a:ext>
                </a:extLst>
              </p:cNvPr>
              <p:cNvSpPr/>
              <p:nvPr/>
            </p:nvSpPr>
            <p:spPr>
              <a:xfrm>
                <a:off x="9488753" y="4934808"/>
                <a:ext cx="51953" cy="51953"/>
              </a:xfrm>
              <a:custGeom>
                <a:avLst/>
                <a:gdLst>
                  <a:gd name="connsiteX0" fmla="*/ 28339 w 51953"/>
                  <a:gd name="connsiteY0" fmla="*/ 54589 h 51953"/>
                  <a:gd name="connsiteX1" fmla="*/ 54589 w 51953"/>
                  <a:gd name="connsiteY1" fmla="*/ 28339 h 51953"/>
                  <a:gd name="connsiteX2" fmla="*/ 28339 w 51953"/>
                  <a:gd name="connsiteY2" fmla="*/ 2089 h 51953"/>
                  <a:gd name="connsiteX3" fmla="*/ 2089 w 51953"/>
                  <a:gd name="connsiteY3" fmla="*/ 28339 h 51953"/>
                  <a:gd name="connsiteX4" fmla="*/ 28339 w 51953"/>
                  <a:gd name="connsiteY4" fmla="*/ 54589 h 51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53" h="51953">
                    <a:moveTo>
                      <a:pt x="28339" y="54589"/>
                    </a:moveTo>
                    <a:cubicBezTo>
                      <a:pt x="42836" y="54589"/>
                      <a:pt x="54589" y="42836"/>
                      <a:pt x="54589" y="28339"/>
                    </a:cubicBezTo>
                    <a:cubicBezTo>
                      <a:pt x="54589" y="13841"/>
                      <a:pt x="42836" y="2089"/>
                      <a:pt x="28339" y="2089"/>
                    </a:cubicBezTo>
                    <a:cubicBezTo>
                      <a:pt x="13841" y="2089"/>
                      <a:pt x="2089" y="13841"/>
                      <a:pt x="2089" y="28339"/>
                    </a:cubicBezTo>
                    <a:cubicBezTo>
                      <a:pt x="2089" y="42836"/>
                      <a:pt x="13841" y="54589"/>
                      <a:pt x="28339" y="54589"/>
                    </a:cubicBezTo>
                    <a:close/>
                  </a:path>
                </a:pathLst>
              </a:custGeom>
              <a:solidFill>
                <a:srgbClr val="0078D4"/>
              </a:solidFill>
              <a:ln w="5106" cap="flat">
                <a:noFill/>
                <a:prstDash val="solid"/>
                <a:miter/>
              </a:ln>
            </p:spPr>
            <p:txBody>
              <a:bodyPr rtlCol="0" anchor="ctr"/>
              <a:lstStyle/>
              <a:p>
                <a:pPr defTabSz="1097240"/>
                <a:endParaRPr lang="en-US" sz="2118" dirty="0">
                  <a:solidFill>
                    <a:srgbClr val="1A1A1A"/>
                  </a:solidFill>
                  <a:latin typeface="Segoe UI"/>
                </a:endParaRPr>
              </a:p>
            </p:txBody>
          </p:sp>
          <p:sp>
            <p:nvSpPr>
              <p:cNvPr id="80" name="Freeform: Shape 79">
                <a:extLst>
                  <a:ext uri="{FF2B5EF4-FFF2-40B4-BE49-F238E27FC236}">
                    <a16:creationId xmlns:a16="http://schemas.microsoft.com/office/drawing/2014/main" id="{43C8B1E0-AF87-DE2D-E79A-44FF2E337D53}"/>
                  </a:ext>
                </a:extLst>
              </p:cNvPr>
              <p:cNvSpPr/>
              <p:nvPr/>
            </p:nvSpPr>
            <p:spPr>
              <a:xfrm>
                <a:off x="9116881" y="4860429"/>
                <a:ext cx="51953" cy="51953"/>
              </a:xfrm>
              <a:custGeom>
                <a:avLst/>
                <a:gdLst>
                  <a:gd name="connsiteX0" fmla="*/ 28339 w 51953"/>
                  <a:gd name="connsiteY0" fmla="*/ 54589 h 51953"/>
                  <a:gd name="connsiteX1" fmla="*/ 54589 w 51953"/>
                  <a:gd name="connsiteY1" fmla="*/ 28339 h 51953"/>
                  <a:gd name="connsiteX2" fmla="*/ 28339 w 51953"/>
                  <a:gd name="connsiteY2" fmla="*/ 2089 h 51953"/>
                  <a:gd name="connsiteX3" fmla="*/ 2089 w 51953"/>
                  <a:gd name="connsiteY3" fmla="*/ 28339 h 51953"/>
                  <a:gd name="connsiteX4" fmla="*/ 28339 w 51953"/>
                  <a:gd name="connsiteY4" fmla="*/ 54589 h 51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53" h="51953">
                    <a:moveTo>
                      <a:pt x="28339" y="54589"/>
                    </a:moveTo>
                    <a:cubicBezTo>
                      <a:pt x="42836" y="54589"/>
                      <a:pt x="54589" y="42836"/>
                      <a:pt x="54589" y="28339"/>
                    </a:cubicBezTo>
                    <a:cubicBezTo>
                      <a:pt x="54589" y="13841"/>
                      <a:pt x="42836" y="2089"/>
                      <a:pt x="28339" y="2089"/>
                    </a:cubicBezTo>
                    <a:cubicBezTo>
                      <a:pt x="13841" y="2089"/>
                      <a:pt x="2089" y="13841"/>
                      <a:pt x="2089" y="28339"/>
                    </a:cubicBezTo>
                    <a:cubicBezTo>
                      <a:pt x="2089" y="42836"/>
                      <a:pt x="13841" y="54589"/>
                      <a:pt x="28339" y="54589"/>
                    </a:cubicBezTo>
                    <a:close/>
                  </a:path>
                </a:pathLst>
              </a:custGeom>
              <a:solidFill>
                <a:srgbClr val="0078D4"/>
              </a:solidFill>
              <a:ln w="5106" cap="flat">
                <a:noFill/>
                <a:prstDash val="solid"/>
                <a:miter/>
              </a:ln>
            </p:spPr>
            <p:txBody>
              <a:bodyPr rtlCol="0" anchor="ctr"/>
              <a:lstStyle/>
              <a:p>
                <a:pPr defTabSz="1097240"/>
                <a:endParaRPr lang="en-US" sz="2118" dirty="0">
                  <a:solidFill>
                    <a:srgbClr val="1A1A1A"/>
                  </a:solidFill>
                  <a:latin typeface="Segoe UI"/>
                </a:endParaRPr>
              </a:p>
            </p:txBody>
          </p:sp>
          <p:sp>
            <p:nvSpPr>
              <p:cNvPr id="81" name="Freeform: Shape 80">
                <a:extLst>
                  <a:ext uri="{FF2B5EF4-FFF2-40B4-BE49-F238E27FC236}">
                    <a16:creationId xmlns:a16="http://schemas.microsoft.com/office/drawing/2014/main" id="{9A3C424C-919C-4F3F-4545-790784D34D16}"/>
                  </a:ext>
                </a:extLst>
              </p:cNvPr>
              <p:cNvSpPr/>
              <p:nvPr/>
            </p:nvSpPr>
            <p:spPr>
              <a:xfrm>
                <a:off x="9563131" y="4860429"/>
                <a:ext cx="51953" cy="51953"/>
              </a:xfrm>
              <a:custGeom>
                <a:avLst/>
                <a:gdLst>
                  <a:gd name="connsiteX0" fmla="*/ 28339 w 51953"/>
                  <a:gd name="connsiteY0" fmla="*/ 54589 h 51953"/>
                  <a:gd name="connsiteX1" fmla="*/ 54589 w 51953"/>
                  <a:gd name="connsiteY1" fmla="*/ 28339 h 51953"/>
                  <a:gd name="connsiteX2" fmla="*/ 28339 w 51953"/>
                  <a:gd name="connsiteY2" fmla="*/ 2089 h 51953"/>
                  <a:gd name="connsiteX3" fmla="*/ 2089 w 51953"/>
                  <a:gd name="connsiteY3" fmla="*/ 28339 h 51953"/>
                  <a:gd name="connsiteX4" fmla="*/ 28339 w 51953"/>
                  <a:gd name="connsiteY4" fmla="*/ 54589 h 51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53" h="51953">
                    <a:moveTo>
                      <a:pt x="28339" y="54589"/>
                    </a:moveTo>
                    <a:cubicBezTo>
                      <a:pt x="42836" y="54589"/>
                      <a:pt x="54589" y="42836"/>
                      <a:pt x="54589" y="28339"/>
                    </a:cubicBezTo>
                    <a:cubicBezTo>
                      <a:pt x="54589" y="13841"/>
                      <a:pt x="42836" y="2089"/>
                      <a:pt x="28339" y="2089"/>
                    </a:cubicBezTo>
                    <a:cubicBezTo>
                      <a:pt x="13842" y="2089"/>
                      <a:pt x="2089" y="13841"/>
                      <a:pt x="2089" y="28339"/>
                    </a:cubicBezTo>
                    <a:cubicBezTo>
                      <a:pt x="2089" y="42836"/>
                      <a:pt x="13842" y="54589"/>
                      <a:pt x="28339" y="54589"/>
                    </a:cubicBezTo>
                    <a:close/>
                  </a:path>
                </a:pathLst>
              </a:custGeom>
              <a:solidFill>
                <a:srgbClr val="0078D4"/>
              </a:solidFill>
              <a:ln w="5106" cap="flat">
                <a:noFill/>
                <a:prstDash val="solid"/>
                <a:miter/>
              </a:ln>
            </p:spPr>
            <p:txBody>
              <a:bodyPr rtlCol="0" anchor="ctr"/>
              <a:lstStyle/>
              <a:p>
                <a:pPr defTabSz="1097240"/>
                <a:endParaRPr lang="en-US" sz="2118" dirty="0">
                  <a:solidFill>
                    <a:srgbClr val="1A1A1A"/>
                  </a:solidFill>
                  <a:latin typeface="Segoe UI"/>
                </a:endParaRPr>
              </a:p>
            </p:txBody>
          </p:sp>
          <p:sp>
            <p:nvSpPr>
              <p:cNvPr id="82" name="Freeform: Shape 81">
                <a:extLst>
                  <a:ext uri="{FF2B5EF4-FFF2-40B4-BE49-F238E27FC236}">
                    <a16:creationId xmlns:a16="http://schemas.microsoft.com/office/drawing/2014/main" id="{13A8CB28-F4B5-C1E6-C735-35028E5F4E89}"/>
                  </a:ext>
                </a:extLst>
              </p:cNvPr>
              <p:cNvSpPr/>
              <p:nvPr/>
            </p:nvSpPr>
            <p:spPr>
              <a:xfrm>
                <a:off x="9116881" y="5009186"/>
                <a:ext cx="51953" cy="51953"/>
              </a:xfrm>
              <a:custGeom>
                <a:avLst/>
                <a:gdLst>
                  <a:gd name="connsiteX0" fmla="*/ 28339 w 51953"/>
                  <a:gd name="connsiteY0" fmla="*/ 54589 h 51953"/>
                  <a:gd name="connsiteX1" fmla="*/ 54589 w 51953"/>
                  <a:gd name="connsiteY1" fmla="*/ 28339 h 51953"/>
                  <a:gd name="connsiteX2" fmla="*/ 28339 w 51953"/>
                  <a:gd name="connsiteY2" fmla="*/ 2089 h 51953"/>
                  <a:gd name="connsiteX3" fmla="*/ 2089 w 51953"/>
                  <a:gd name="connsiteY3" fmla="*/ 28339 h 51953"/>
                  <a:gd name="connsiteX4" fmla="*/ 28339 w 51953"/>
                  <a:gd name="connsiteY4" fmla="*/ 54589 h 51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53" h="51953">
                    <a:moveTo>
                      <a:pt x="28339" y="54589"/>
                    </a:moveTo>
                    <a:cubicBezTo>
                      <a:pt x="42836" y="54589"/>
                      <a:pt x="54589" y="42836"/>
                      <a:pt x="54589" y="28339"/>
                    </a:cubicBezTo>
                    <a:cubicBezTo>
                      <a:pt x="54589" y="13841"/>
                      <a:pt x="42836" y="2089"/>
                      <a:pt x="28339" y="2089"/>
                    </a:cubicBezTo>
                    <a:cubicBezTo>
                      <a:pt x="13841" y="2089"/>
                      <a:pt x="2089" y="13841"/>
                      <a:pt x="2089" y="28339"/>
                    </a:cubicBezTo>
                    <a:cubicBezTo>
                      <a:pt x="2089" y="42836"/>
                      <a:pt x="13841" y="54589"/>
                      <a:pt x="28339" y="54589"/>
                    </a:cubicBezTo>
                    <a:close/>
                  </a:path>
                </a:pathLst>
              </a:custGeom>
              <a:solidFill>
                <a:srgbClr val="0078D4"/>
              </a:solidFill>
              <a:ln w="5106" cap="flat">
                <a:noFill/>
                <a:prstDash val="solid"/>
                <a:miter/>
              </a:ln>
            </p:spPr>
            <p:txBody>
              <a:bodyPr rtlCol="0" anchor="ctr"/>
              <a:lstStyle/>
              <a:p>
                <a:pPr defTabSz="1097240"/>
                <a:endParaRPr lang="en-US" sz="2118" dirty="0">
                  <a:solidFill>
                    <a:srgbClr val="1A1A1A"/>
                  </a:solidFill>
                  <a:latin typeface="Segoe UI"/>
                </a:endParaRPr>
              </a:p>
            </p:txBody>
          </p:sp>
          <p:sp>
            <p:nvSpPr>
              <p:cNvPr id="83" name="Freeform: Shape 82">
                <a:extLst>
                  <a:ext uri="{FF2B5EF4-FFF2-40B4-BE49-F238E27FC236}">
                    <a16:creationId xmlns:a16="http://schemas.microsoft.com/office/drawing/2014/main" id="{51B7E472-121D-C581-9A18-6081E8E62072}"/>
                  </a:ext>
                </a:extLst>
              </p:cNvPr>
              <p:cNvSpPr/>
              <p:nvPr/>
            </p:nvSpPr>
            <p:spPr>
              <a:xfrm>
                <a:off x="9563131" y="5009186"/>
                <a:ext cx="51953" cy="51953"/>
              </a:xfrm>
              <a:custGeom>
                <a:avLst/>
                <a:gdLst>
                  <a:gd name="connsiteX0" fmla="*/ 28339 w 51953"/>
                  <a:gd name="connsiteY0" fmla="*/ 54589 h 51953"/>
                  <a:gd name="connsiteX1" fmla="*/ 54589 w 51953"/>
                  <a:gd name="connsiteY1" fmla="*/ 28339 h 51953"/>
                  <a:gd name="connsiteX2" fmla="*/ 28339 w 51953"/>
                  <a:gd name="connsiteY2" fmla="*/ 2089 h 51953"/>
                  <a:gd name="connsiteX3" fmla="*/ 2089 w 51953"/>
                  <a:gd name="connsiteY3" fmla="*/ 28339 h 51953"/>
                  <a:gd name="connsiteX4" fmla="*/ 28339 w 51953"/>
                  <a:gd name="connsiteY4" fmla="*/ 54589 h 51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53" h="51953">
                    <a:moveTo>
                      <a:pt x="28339" y="54589"/>
                    </a:moveTo>
                    <a:cubicBezTo>
                      <a:pt x="42836" y="54589"/>
                      <a:pt x="54589" y="42836"/>
                      <a:pt x="54589" y="28339"/>
                    </a:cubicBezTo>
                    <a:cubicBezTo>
                      <a:pt x="54589" y="13841"/>
                      <a:pt x="42836" y="2089"/>
                      <a:pt x="28339" y="2089"/>
                    </a:cubicBezTo>
                    <a:cubicBezTo>
                      <a:pt x="13842" y="2089"/>
                      <a:pt x="2089" y="13841"/>
                      <a:pt x="2089" y="28339"/>
                    </a:cubicBezTo>
                    <a:cubicBezTo>
                      <a:pt x="2089" y="42836"/>
                      <a:pt x="13842" y="54589"/>
                      <a:pt x="28339" y="54589"/>
                    </a:cubicBezTo>
                    <a:close/>
                  </a:path>
                </a:pathLst>
              </a:custGeom>
              <a:solidFill>
                <a:srgbClr val="0078D4"/>
              </a:solidFill>
              <a:ln w="5106" cap="flat">
                <a:noFill/>
                <a:prstDash val="solid"/>
                <a:miter/>
              </a:ln>
            </p:spPr>
            <p:txBody>
              <a:bodyPr rtlCol="0" anchor="ctr"/>
              <a:lstStyle/>
              <a:p>
                <a:pPr defTabSz="1097240"/>
                <a:endParaRPr lang="en-US" sz="2118" dirty="0">
                  <a:solidFill>
                    <a:srgbClr val="1A1A1A"/>
                  </a:solidFill>
                  <a:latin typeface="Segoe UI"/>
                </a:endParaRPr>
              </a:p>
            </p:txBody>
          </p:sp>
          <p:sp>
            <p:nvSpPr>
              <p:cNvPr id="84" name="Freeform: Shape 83">
                <a:extLst>
                  <a:ext uri="{FF2B5EF4-FFF2-40B4-BE49-F238E27FC236}">
                    <a16:creationId xmlns:a16="http://schemas.microsoft.com/office/drawing/2014/main" id="{32273E4D-B8E3-3CD8-669B-82C4955C4D2E}"/>
                  </a:ext>
                </a:extLst>
              </p:cNvPr>
              <p:cNvSpPr/>
              <p:nvPr/>
            </p:nvSpPr>
            <p:spPr>
              <a:xfrm>
                <a:off x="9340007" y="5083544"/>
                <a:ext cx="51953" cy="51953"/>
              </a:xfrm>
              <a:custGeom>
                <a:avLst/>
                <a:gdLst>
                  <a:gd name="connsiteX0" fmla="*/ 28339 w 51953"/>
                  <a:gd name="connsiteY0" fmla="*/ 54589 h 51953"/>
                  <a:gd name="connsiteX1" fmla="*/ 54589 w 51953"/>
                  <a:gd name="connsiteY1" fmla="*/ 28339 h 51953"/>
                  <a:gd name="connsiteX2" fmla="*/ 28339 w 51953"/>
                  <a:gd name="connsiteY2" fmla="*/ 2089 h 51953"/>
                  <a:gd name="connsiteX3" fmla="*/ 2089 w 51953"/>
                  <a:gd name="connsiteY3" fmla="*/ 28339 h 51953"/>
                  <a:gd name="connsiteX4" fmla="*/ 28339 w 51953"/>
                  <a:gd name="connsiteY4" fmla="*/ 54589 h 51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53" h="51953">
                    <a:moveTo>
                      <a:pt x="28339" y="54589"/>
                    </a:moveTo>
                    <a:cubicBezTo>
                      <a:pt x="42836" y="54589"/>
                      <a:pt x="54589" y="42836"/>
                      <a:pt x="54589" y="28339"/>
                    </a:cubicBezTo>
                    <a:cubicBezTo>
                      <a:pt x="54589" y="13841"/>
                      <a:pt x="42836" y="2089"/>
                      <a:pt x="28339" y="2089"/>
                    </a:cubicBezTo>
                    <a:cubicBezTo>
                      <a:pt x="13841" y="2089"/>
                      <a:pt x="2089" y="13841"/>
                      <a:pt x="2089" y="28339"/>
                    </a:cubicBezTo>
                    <a:cubicBezTo>
                      <a:pt x="2089" y="42836"/>
                      <a:pt x="13841" y="54589"/>
                      <a:pt x="28339" y="54589"/>
                    </a:cubicBezTo>
                    <a:close/>
                  </a:path>
                </a:pathLst>
              </a:custGeom>
              <a:solidFill>
                <a:srgbClr val="0078D4"/>
              </a:solidFill>
              <a:ln w="5106" cap="flat">
                <a:noFill/>
                <a:prstDash val="solid"/>
                <a:miter/>
              </a:ln>
            </p:spPr>
            <p:txBody>
              <a:bodyPr rtlCol="0" anchor="ctr"/>
              <a:lstStyle/>
              <a:p>
                <a:pPr defTabSz="1097240"/>
                <a:endParaRPr lang="en-US" sz="2118" dirty="0">
                  <a:solidFill>
                    <a:srgbClr val="1A1A1A"/>
                  </a:solidFill>
                  <a:latin typeface="Segoe UI"/>
                </a:endParaRPr>
              </a:p>
            </p:txBody>
          </p:sp>
        </p:grpSp>
        <p:sp>
          <p:nvSpPr>
            <p:cNvPr id="85" name="TextBox 84">
              <a:extLst>
                <a:ext uri="{FF2B5EF4-FFF2-40B4-BE49-F238E27FC236}">
                  <a16:creationId xmlns:a16="http://schemas.microsoft.com/office/drawing/2014/main" id="{58834128-31A3-38EF-01A2-7B3D5D1C1958}"/>
                </a:ext>
              </a:extLst>
            </p:cNvPr>
            <p:cNvSpPr txBox="1"/>
            <p:nvPr/>
          </p:nvSpPr>
          <p:spPr>
            <a:xfrm>
              <a:off x="10264858" y="3286605"/>
              <a:ext cx="920958" cy="430887"/>
            </a:xfrm>
            <a:prstGeom prst="rect">
              <a:avLst/>
            </a:prstGeom>
            <a:noFill/>
          </p:spPr>
          <p:txBody>
            <a:bodyPr wrap="none" lIns="0" tIns="0" rIns="0" bIns="0" rtlCol="0">
              <a:spAutoFit/>
            </a:bodyPr>
            <a:lstStyle/>
            <a:p>
              <a:pPr algn="ctr" defTabSz="914367"/>
              <a:r>
                <a:rPr lang="en-US" sz="1400" dirty="0">
                  <a:solidFill>
                    <a:srgbClr val="0078D4"/>
                  </a:solidFill>
                  <a:latin typeface="Segoe UI"/>
                </a:rPr>
                <a:t>external </a:t>
              </a:r>
            </a:p>
            <a:p>
              <a:pPr algn="ctr" defTabSz="914367"/>
              <a:r>
                <a:rPr lang="en-US" sz="1400" dirty="0">
                  <a:solidFill>
                    <a:srgbClr val="0078D4"/>
                  </a:solidFill>
                  <a:latin typeface="Segoe UI"/>
                </a:rPr>
                <a:t>data source</a:t>
              </a:r>
            </a:p>
          </p:txBody>
        </p:sp>
        <p:pic>
          <p:nvPicPr>
            <p:cNvPr id="86" name="Graphic 85" descr="Table with solid fill">
              <a:extLst>
                <a:ext uri="{FF2B5EF4-FFF2-40B4-BE49-F238E27FC236}">
                  <a16:creationId xmlns:a16="http://schemas.microsoft.com/office/drawing/2014/main" id="{0DA04AA0-7D18-2AFE-69B8-6125AF1B9AE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014589" y="4042296"/>
              <a:ext cx="581378" cy="581378"/>
            </a:xfrm>
            <a:prstGeom prst="rect">
              <a:avLst/>
            </a:prstGeom>
          </p:spPr>
        </p:pic>
        <p:sp>
          <p:nvSpPr>
            <p:cNvPr id="87" name="TextBox 86">
              <a:extLst>
                <a:ext uri="{FF2B5EF4-FFF2-40B4-BE49-F238E27FC236}">
                  <a16:creationId xmlns:a16="http://schemas.microsoft.com/office/drawing/2014/main" id="{B1F76CE1-CB51-FE5A-89CC-D8EED2C78DF7}"/>
                </a:ext>
              </a:extLst>
            </p:cNvPr>
            <p:cNvSpPr txBox="1"/>
            <p:nvPr/>
          </p:nvSpPr>
          <p:spPr>
            <a:xfrm>
              <a:off x="7634792" y="4122402"/>
              <a:ext cx="677941" cy="430887"/>
            </a:xfrm>
            <a:prstGeom prst="rect">
              <a:avLst/>
            </a:prstGeom>
            <a:noFill/>
          </p:spPr>
          <p:txBody>
            <a:bodyPr wrap="none" lIns="0" tIns="0" rIns="0" bIns="0" rtlCol="0">
              <a:spAutoFit/>
            </a:bodyPr>
            <a:lstStyle/>
            <a:p>
              <a:pPr algn="ctr" defTabSz="914367"/>
              <a:r>
                <a:rPr lang="en-US" sz="1400" dirty="0">
                  <a:solidFill>
                    <a:srgbClr val="0078D4"/>
                  </a:solidFill>
                  <a:latin typeface="Segoe UI"/>
                </a:rPr>
                <a:t>external </a:t>
              </a:r>
            </a:p>
            <a:p>
              <a:pPr algn="ctr" defTabSz="914367"/>
              <a:r>
                <a:rPr lang="en-US" sz="1400" dirty="0">
                  <a:solidFill>
                    <a:srgbClr val="0078D4"/>
                  </a:solidFill>
                  <a:latin typeface="Segoe UI"/>
                </a:rPr>
                <a:t>table</a:t>
              </a:r>
            </a:p>
          </p:txBody>
        </p:sp>
        <p:cxnSp>
          <p:nvCxnSpPr>
            <p:cNvPr id="88" name="Straight Arrow Connector 87" descr="Arrow">
              <a:extLst>
                <a:ext uri="{FF2B5EF4-FFF2-40B4-BE49-F238E27FC236}">
                  <a16:creationId xmlns:a16="http://schemas.microsoft.com/office/drawing/2014/main" id="{5D557695-8398-5A68-17B7-6CC90229816F}"/>
                </a:ext>
              </a:extLst>
            </p:cNvPr>
            <p:cNvCxnSpPr>
              <a:cxnSpLocks/>
            </p:cNvCxnSpPr>
            <p:nvPr/>
          </p:nvCxnSpPr>
          <p:spPr>
            <a:xfrm>
              <a:off x="9903660" y="3824749"/>
              <a:ext cx="0" cy="1491635"/>
            </a:xfrm>
            <a:prstGeom prst="straightConnector1">
              <a:avLst/>
            </a:prstGeom>
            <a:noFill/>
            <a:ln w="19050" cap="flat" cmpd="sng" algn="ctr">
              <a:solidFill>
                <a:srgbClr val="0078D4"/>
              </a:solidFill>
              <a:prstDash val="solid"/>
              <a:headEnd type="none" w="lg" len="sm"/>
              <a:tailEnd type="arrow" w="lg" len="sm"/>
            </a:ln>
            <a:effectLst/>
          </p:spPr>
        </p:cxnSp>
        <p:cxnSp>
          <p:nvCxnSpPr>
            <p:cNvPr id="89" name="Straight Arrow Connector 88" descr="Arrow">
              <a:extLst>
                <a:ext uri="{FF2B5EF4-FFF2-40B4-BE49-F238E27FC236}">
                  <a16:creationId xmlns:a16="http://schemas.microsoft.com/office/drawing/2014/main" id="{3B02EA36-D27E-8270-B28F-8C35859E79AD}"/>
                </a:ext>
              </a:extLst>
            </p:cNvPr>
            <p:cNvCxnSpPr>
              <a:cxnSpLocks/>
            </p:cNvCxnSpPr>
            <p:nvPr/>
          </p:nvCxnSpPr>
          <p:spPr>
            <a:xfrm>
              <a:off x="7330927" y="4611329"/>
              <a:ext cx="0" cy="711405"/>
            </a:xfrm>
            <a:prstGeom prst="straightConnector1">
              <a:avLst/>
            </a:prstGeom>
            <a:noFill/>
            <a:ln w="19050" cap="flat" cmpd="sng" algn="ctr">
              <a:solidFill>
                <a:srgbClr val="0078D4"/>
              </a:solidFill>
              <a:prstDash val="solid"/>
              <a:headEnd type="arrow" w="lg" len="sm"/>
              <a:tailEnd type="arrow" w="lg" len="sm"/>
            </a:ln>
            <a:effectLst/>
          </p:spPr>
        </p:cxnSp>
        <p:sp>
          <p:nvSpPr>
            <p:cNvPr id="90" name="TextBox 89">
              <a:extLst>
                <a:ext uri="{FF2B5EF4-FFF2-40B4-BE49-F238E27FC236}">
                  <a16:creationId xmlns:a16="http://schemas.microsoft.com/office/drawing/2014/main" id="{6266F3E1-DEC6-EE33-95A7-2C446095DF2B}"/>
                </a:ext>
              </a:extLst>
            </p:cNvPr>
            <p:cNvSpPr txBox="1"/>
            <p:nvPr/>
          </p:nvSpPr>
          <p:spPr>
            <a:xfrm>
              <a:off x="8565552" y="4527946"/>
              <a:ext cx="1152751" cy="215444"/>
            </a:xfrm>
            <a:prstGeom prst="rect">
              <a:avLst/>
            </a:prstGeom>
            <a:noFill/>
          </p:spPr>
          <p:txBody>
            <a:bodyPr wrap="none" lIns="0" tIns="0" rIns="0" bIns="0" rtlCol="0">
              <a:spAutoFit/>
            </a:bodyPr>
            <a:lstStyle/>
            <a:p>
              <a:pPr algn="ctr" defTabSz="914367"/>
              <a:r>
                <a:rPr lang="en-US" sz="1400" dirty="0">
                  <a:solidFill>
                    <a:srgbClr val="0078D4"/>
                  </a:solidFill>
                  <a:latin typeface="Segoe UI"/>
                </a:rPr>
                <a:t>OPENROWSET</a:t>
              </a:r>
            </a:p>
          </p:txBody>
        </p:sp>
        <p:cxnSp>
          <p:nvCxnSpPr>
            <p:cNvPr id="91" name="Straight Arrow Connector 90" descr="Arrow">
              <a:extLst>
                <a:ext uri="{FF2B5EF4-FFF2-40B4-BE49-F238E27FC236}">
                  <a16:creationId xmlns:a16="http://schemas.microsoft.com/office/drawing/2014/main" id="{4C71BB46-033F-F2EC-7B2A-D25A2F8C9ACA}"/>
                </a:ext>
              </a:extLst>
            </p:cNvPr>
            <p:cNvCxnSpPr>
              <a:cxnSpLocks/>
            </p:cNvCxnSpPr>
            <p:nvPr/>
          </p:nvCxnSpPr>
          <p:spPr>
            <a:xfrm>
              <a:off x="6445113" y="5701533"/>
              <a:ext cx="0" cy="218571"/>
            </a:xfrm>
            <a:prstGeom prst="straightConnector1">
              <a:avLst/>
            </a:prstGeom>
            <a:noFill/>
            <a:ln w="19050" cap="flat" cmpd="sng" algn="ctr">
              <a:solidFill>
                <a:srgbClr val="243A5E"/>
              </a:solidFill>
              <a:prstDash val="solid"/>
              <a:headEnd type="arrow" w="lg" len="sm"/>
              <a:tailEnd type="arrow" w="lg" len="sm"/>
            </a:ln>
            <a:effectLst/>
          </p:spPr>
        </p:cxnSp>
        <p:cxnSp>
          <p:nvCxnSpPr>
            <p:cNvPr id="92" name="Straight Arrow Connector 91" descr="Arrow">
              <a:extLst>
                <a:ext uri="{FF2B5EF4-FFF2-40B4-BE49-F238E27FC236}">
                  <a16:creationId xmlns:a16="http://schemas.microsoft.com/office/drawing/2014/main" id="{360B6B46-5E24-AD7D-CCF8-EC147BD83A5A}"/>
                </a:ext>
              </a:extLst>
            </p:cNvPr>
            <p:cNvCxnSpPr>
              <a:cxnSpLocks/>
            </p:cNvCxnSpPr>
            <p:nvPr/>
          </p:nvCxnSpPr>
          <p:spPr>
            <a:xfrm flipH="1">
              <a:off x="5245324" y="4332985"/>
              <a:ext cx="1664020" cy="0"/>
            </a:xfrm>
            <a:prstGeom prst="straightConnector1">
              <a:avLst/>
            </a:prstGeom>
            <a:noFill/>
            <a:ln w="12700" cap="flat" cmpd="sng" algn="ctr">
              <a:solidFill>
                <a:srgbClr val="0078D4"/>
              </a:solidFill>
              <a:prstDash val="solid"/>
              <a:headEnd type="arrow" w="med" len="med"/>
              <a:tailEnd type="arrow" w="med" len="med"/>
            </a:ln>
            <a:effectLst/>
          </p:spPr>
        </p:cxnSp>
        <p:sp>
          <p:nvSpPr>
            <p:cNvPr id="93" name="TextBox 92">
              <a:extLst>
                <a:ext uri="{FF2B5EF4-FFF2-40B4-BE49-F238E27FC236}">
                  <a16:creationId xmlns:a16="http://schemas.microsoft.com/office/drawing/2014/main" id="{437D6628-2042-AB47-109D-B92D79309D0D}"/>
                </a:ext>
              </a:extLst>
            </p:cNvPr>
            <p:cNvSpPr txBox="1"/>
            <p:nvPr/>
          </p:nvSpPr>
          <p:spPr>
            <a:xfrm>
              <a:off x="5323975" y="4420353"/>
              <a:ext cx="1451937" cy="215444"/>
            </a:xfrm>
            <a:prstGeom prst="rect">
              <a:avLst/>
            </a:prstGeom>
            <a:noFill/>
          </p:spPr>
          <p:txBody>
            <a:bodyPr wrap="none" lIns="0" tIns="0" rIns="0" bIns="0" rtlCol="0">
              <a:spAutoFit/>
            </a:bodyPr>
            <a:lstStyle/>
            <a:p>
              <a:pPr algn="ctr" defTabSz="914367"/>
              <a:r>
                <a:rPr lang="en-US" sz="1400" dirty="0">
                  <a:solidFill>
                    <a:srgbClr val="0078D4"/>
                  </a:solidFill>
                  <a:latin typeface="Segoe UI"/>
                </a:rPr>
                <a:t>Ingest, CETAS, join</a:t>
              </a:r>
            </a:p>
          </p:txBody>
        </p:sp>
        <p:cxnSp>
          <p:nvCxnSpPr>
            <p:cNvPr id="94" name="Connector: Elbow 93" descr="Arrow">
              <a:extLst>
                <a:ext uri="{FF2B5EF4-FFF2-40B4-BE49-F238E27FC236}">
                  <a16:creationId xmlns:a16="http://schemas.microsoft.com/office/drawing/2014/main" id="{DB01D1C5-6592-88AE-CDE4-6311EDB3E363}"/>
                </a:ext>
              </a:extLst>
            </p:cNvPr>
            <p:cNvCxnSpPr>
              <a:cxnSpLocks/>
            </p:cNvCxnSpPr>
            <p:nvPr/>
          </p:nvCxnSpPr>
          <p:spPr>
            <a:xfrm>
              <a:off x="6665919" y="3496250"/>
              <a:ext cx="531050" cy="575549"/>
            </a:xfrm>
            <a:prstGeom prst="bentConnector2">
              <a:avLst/>
            </a:prstGeom>
            <a:noFill/>
            <a:ln w="19050" cap="flat" cmpd="sng" algn="ctr">
              <a:solidFill>
                <a:srgbClr val="0078D4"/>
              </a:solidFill>
              <a:prstDash val="solid"/>
              <a:headEnd type="none" w="lg" len="sm"/>
              <a:tailEnd type="arrow" w="lg" len="sm"/>
            </a:ln>
            <a:effectLst/>
          </p:spPr>
        </p:cxnSp>
        <p:cxnSp>
          <p:nvCxnSpPr>
            <p:cNvPr id="95" name="Connector: Elbow 94" descr="Arrow">
              <a:extLst>
                <a:ext uri="{FF2B5EF4-FFF2-40B4-BE49-F238E27FC236}">
                  <a16:creationId xmlns:a16="http://schemas.microsoft.com/office/drawing/2014/main" id="{70EFC102-7D61-F154-FFCD-429A72655174}"/>
                </a:ext>
              </a:extLst>
            </p:cNvPr>
            <p:cNvCxnSpPr>
              <a:cxnSpLocks/>
            </p:cNvCxnSpPr>
            <p:nvPr/>
          </p:nvCxnSpPr>
          <p:spPr>
            <a:xfrm>
              <a:off x="5652573" y="2407124"/>
              <a:ext cx="1438843" cy="358735"/>
            </a:xfrm>
            <a:prstGeom prst="bentConnector3">
              <a:avLst>
                <a:gd name="adj1" fmla="val 571"/>
              </a:avLst>
            </a:prstGeom>
            <a:noFill/>
            <a:ln w="19050" cap="flat" cmpd="sng" algn="ctr">
              <a:solidFill>
                <a:srgbClr val="000000"/>
              </a:solidFill>
              <a:prstDash val="solid"/>
              <a:headEnd type="none" w="lg" len="sm"/>
              <a:tailEnd type="arrow" w="lg" len="sm"/>
            </a:ln>
            <a:effectLst/>
          </p:spPr>
        </p:cxnSp>
        <p:cxnSp>
          <p:nvCxnSpPr>
            <p:cNvPr id="96" name="Connector: Elbow 95" descr="Arrow">
              <a:extLst>
                <a:ext uri="{FF2B5EF4-FFF2-40B4-BE49-F238E27FC236}">
                  <a16:creationId xmlns:a16="http://schemas.microsoft.com/office/drawing/2014/main" id="{67B6E682-E3F4-E5AC-C886-D3A3FE30772A}"/>
                </a:ext>
              </a:extLst>
            </p:cNvPr>
            <p:cNvCxnSpPr>
              <a:cxnSpLocks/>
              <a:stCxn id="73" idx="0"/>
            </p:cNvCxnSpPr>
            <p:nvPr/>
          </p:nvCxnSpPr>
          <p:spPr>
            <a:xfrm rot="5400000" flipH="1" flipV="1">
              <a:off x="6588641" y="2720351"/>
              <a:ext cx="326998" cy="715281"/>
            </a:xfrm>
            <a:prstGeom prst="bentConnector2">
              <a:avLst/>
            </a:prstGeom>
            <a:noFill/>
            <a:ln w="19050" cap="flat" cmpd="sng" algn="ctr">
              <a:solidFill>
                <a:srgbClr val="000000"/>
              </a:solidFill>
              <a:prstDash val="solid"/>
              <a:headEnd type="none" w="lg" len="sm"/>
              <a:tailEnd type="arrow" w="lg" len="sm"/>
            </a:ln>
            <a:effectLst/>
          </p:spPr>
        </p:cxnSp>
        <p:cxnSp>
          <p:nvCxnSpPr>
            <p:cNvPr id="97" name="Connector: Elbow 96" descr="Arrow">
              <a:extLst>
                <a:ext uri="{FF2B5EF4-FFF2-40B4-BE49-F238E27FC236}">
                  <a16:creationId xmlns:a16="http://schemas.microsoft.com/office/drawing/2014/main" id="{C813D57A-78DB-BDA2-02D2-66CC1506B10F}"/>
                </a:ext>
              </a:extLst>
            </p:cNvPr>
            <p:cNvCxnSpPr>
              <a:cxnSpLocks/>
            </p:cNvCxnSpPr>
            <p:nvPr/>
          </p:nvCxnSpPr>
          <p:spPr>
            <a:xfrm rot="10800000" flipV="1">
              <a:off x="8340105" y="2337483"/>
              <a:ext cx="1378199" cy="497798"/>
            </a:xfrm>
            <a:prstGeom prst="bentConnector3">
              <a:avLst>
                <a:gd name="adj1" fmla="val -784"/>
              </a:avLst>
            </a:prstGeom>
            <a:noFill/>
            <a:ln w="19050" cap="flat" cmpd="sng" algn="ctr">
              <a:solidFill>
                <a:srgbClr val="000000"/>
              </a:solidFill>
              <a:prstDash val="solid"/>
              <a:headEnd type="none" w="lg" len="sm"/>
              <a:tailEnd type="arrow" w="lg" len="sm"/>
            </a:ln>
            <a:effectLst/>
          </p:spPr>
        </p:cxnSp>
        <p:cxnSp>
          <p:nvCxnSpPr>
            <p:cNvPr id="98" name="Connector: Elbow 97" descr="Arrow">
              <a:extLst>
                <a:ext uri="{FF2B5EF4-FFF2-40B4-BE49-F238E27FC236}">
                  <a16:creationId xmlns:a16="http://schemas.microsoft.com/office/drawing/2014/main" id="{974B9748-6A2F-55CA-5B9E-E70CB43A1D46}"/>
                </a:ext>
              </a:extLst>
            </p:cNvPr>
            <p:cNvCxnSpPr>
              <a:cxnSpLocks/>
            </p:cNvCxnSpPr>
            <p:nvPr/>
          </p:nvCxnSpPr>
          <p:spPr>
            <a:xfrm rot="5400000" flipH="1" flipV="1">
              <a:off x="7354087" y="3306550"/>
              <a:ext cx="844324" cy="556742"/>
            </a:xfrm>
            <a:prstGeom prst="bentConnector3">
              <a:avLst>
                <a:gd name="adj1" fmla="val 55348"/>
              </a:avLst>
            </a:prstGeom>
            <a:noFill/>
            <a:ln w="19050" cap="flat" cmpd="sng" algn="ctr">
              <a:solidFill>
                <a:srgbClr val="000000"/>
              </a:solidFill>
              <a:prstDash val="solid"/>
              <a:headEnd type="none" w="lg" len="sm"/>
              <a:tailEnd type="arrow" w="lg" len="sm"/>
            </a:ln>
            <a:effectLst/>
          </p:spPr>
        </p:cxnSp>
        <p:cxnSp>
          <p:nvCxnSpPr>
            <p:cNvPr id="99" name="Connector: Elbow 98" descr="Arrow">
              <a:extLst>
                <a:ext uri="{FF2B5EF4-FFF2-40B4-BE49-F238E27FC236}">
                  <a16:creationId xmlns:a16="http://schemas.microsoft.com/office/drawing/2014/main" id="{A33C9884-AF3E-61BE-882B-77EE374A20AA}"/>
                </a:ext>
              </a:extLst>
            </p:cNvPr>
            <p:cNvCxnSpPr>
              <a:cxnSpLocks/>
            </p:cNvCxnSpPr>
            <p:nvPr/>
          </p:nvCxnSpPr>
          <p:spPr>
            <a:xfrm rot="10800000">
              <a:off x="8340105" y="3107282"/>
              <a:ext cx="1142994" cy="340949"/>
            </a:xfrm>
            <a:prstGeom prst="bentConnector3">
              <a:avLst>
                <a:gd name="adj1" fmla="val 50000"/>
              </a:avLst>
            </a:prstGeom>
            <a:noFill/>
            <a:ln w="19050" cap="flat" cmpd="sng" algn="ctr">
              <a:solidFill>
                <a:srgbClr val="000000"/>
              </a:solidFill>
              <a:prstDash val="solid"/>
              <a:headEnd type="none" w="lg" len="sm"/>
              <a:tailEnd type="arrow" w="lg" len="sm"/>
            </a:ln>
            <a:effectLst/>
          </p:spPr>
        </p:cxnSp>
        <p:pic>
          <p:nvPicPr>
            <p:cNvPr id="100" name="Graphic 99" descr="Single gear with solid fill">
              <a:extLst>
                <a:ext uri="{FF2B5EF4-FFF2-40B4-BE49-F238E27FC236}">
                  <a16:creationId xmlns:a16="http://schemas.microsoft.com/office/drawing/2014/main" id="{801B09D3-778B-3917-2F76-26C27AF5D49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98296" y="2546715"/>
              <a:ext cx="614835" cy="614835"/>
            </a:xfrm>
            <a:prstGeom prst="rect">
              <a:avLst/>
            </a:prstGeom>
          </p:spPr>
        </p:pic>
        <p:sp>
          <p:nvSpPr>
            <p:cNvPr id="101" name="TextBox 100">
              <a:extLst>
                <a:ext uri="{FF2B5EF4-FFF2-40B4-BE49-F238E27FC236}">
                  <a16:creationId xmlns:a16="http://schemas.microsoft.com/office/drawing/2014/main" id="{5C10ED12-186C-3D7F-427B-A4A21953CDDB}"/>
                </a:ext>
              </a:extLst>
            </p:cNvPr>
            <p:cNvSpPr txBox="1"/>
            <p:nvPr/>
          </p:nvSpPr>
          <p:spPr>
            <a:xfrm>
              <a:off x="1636232" y="2602732"/>
              <a:ext cx="1354025" cy="430887"/>
            </a:xfrm>
            <a:prstGeom prst="rect">
              <a:avLst/>
            </a:prstGeom>
            <a:noFill/>
          </p:spPr>
          <p:txBody>
            <a:bodyPr wrap="none" lIns="0" tIns="0" rIns="0" bIns="0" rtlCol="0">
              <a:spAutoFit/>
            </a:bodyPr>
            <a:lstStyle/>
            <a:p>
              <a:pPr defTabSz="914367"/>
              <a:r>
                <a:rPr lang="en-US" sz="1400" dirty="0">
                  <a:solidFill>
                    <a:srgbClr val="000000"/>
                  </a:solidFill>
                  <a:latin typeface="Segoe UI Semibold"/>
                </a:rPr>
                <a:t>Install </a:t>
              </a:r>
            </a:p>
            <a:p>
              <a:pPr defTabSz="914367"/>
              <a:r>
                <a:rPr lang="en-US" sz="1400" dirty="0">
                  <a:solidFill>
                    <a:srgbClr val="000000"/>
                  </a:solidFill>
                  <a:latin typeface="Segoe UI Semibold"/>
                </a:rPr>
                <a:t>polybase feature</a:t>
              </a:r>
            </a:p>
          </p:txBody>
        </p:sp>
        <p:pic>
          <p:nvPicPr>
            <p:cNvPr id="102" name="Graphic 101" descr="Tools with solid fill">
              <a:extLst>
                <a:ext uri="{FF2B5EF4-FFF2-40B4-BE49-F238E27FC236}">
                  <a16:creationId xmlns:a16="http://schemas.microsoft.com/office/drawing/2014/main" id="{39325119-88E6-25C6-3A6C-9AF8BA81F23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92212" y="3461389"/>
              <a:ext cx="438735" cy="438735"/>
            </a:xfrm>
            <a:prstGeom prst="rect">
              <a:avLst/>
            </a:prstGeom>
          </p:spPr>
        </p:pic>
        <p:sp>
          <p:nvSpPr>
            <p:cNvPr id="103" name="TextBox 102">
              <a:extLst>
                <a:ext uri="{FF2B5EF4-FFF2-40B4-BE49-F238E27FC236}">
                  <a16:creationId xmlns:a16="http://schemas.microsoft.com/office/drawing/2014/main" id="{71FA0E68-A848-D075-1939-DE540ACCCC6B}"/>
                </a:ext>
              </a:extLst>
            </p:cNvPr>
            <p:cNvSpPr txBox="1"/>
            <p:nvPr/>
          </p:nvSpPr>
          <p:spPr>
            <a:xfrm>
              <a:off x="1498799" y="3458718"/>
              <a:ext cx="1817805" cy="430887"/>
            </a:xfrm>
            <a:prstGeom prst="rect">
              <a:avLst/>
            </a:prstGeom>
            <a:noFill/>
          </p:spPr>
          <p:txBody>
            <a:bodyPr wrap="none" lIns="0" tIns="0" rIns="0" bIns="0" rtlCol="0">
              <a:spAutoFit/>
            </a:bodyPr>
            <a:lstStyle/>
            <a:p>
              <a:pPr defTabSz="914367"/>
              <a:r>
                <a:rPr lang="en-US" sz="1400" dirty="0">
                  <a:solidFill>
                    <a:srgbClr val="000000"/>
                  </a:solidFill>
                  <a:latin typeface="Segoe UI Semibold"/>
                </a:rPr>
                <a:t>Polybase </a:t>
              </a:r>
            </a:p>
            <a:p>
              <a:pPr defTabSz="914367"/>
              <a:r>
                <a:rPr lang="en-US" sz="1400" dirty="0">
                  <a:solidFill>
                    <a:srgbClr val="000000"/>
                  </a:solidFill>
                  <a:latin typeface="Segoe UI Semibold"/>
                </a:rPr>
                <a:t>instance configuration</a:t>
              </a:r>
            </a:p>
          </p:txBody>
        </p:sp>
        <p:cxnSp>
          <p:nvCxnSpPr>
            <p:cNvPr id="104" name="Connector: Elbow 103" descr="Arrow">
              <a:extLst>
                <a:ext uri="{FF2B5EF4-FFF2-40B4-BE49-F238E27FC236}">
                  <a16:creationId xmlns:a16="http://schemas.microsoft.com/office/drawing/2014/main" id="{A32B76A6-AD73-272B-BEB8-FD031FA7FA5C}"/>
                </a:ext>
              </a:extLst>
            </p:cNvPr>
            <p:cNvCxnSpPr/>
            <p:nvPr/>
          </p:nvCxnSpPr>
          <p:spPr>
            <a:xfrm flipV="1">
              <a:off x="8382700" y="3678420"/>
              <a:ext cx="1117699" cy="537481"/>
            </a:xfrm>
            <a:prstGeom prst="bentConnector3">
              <a:avLst/>
            </a:prstGeom>
            <a:noFill/>
            <a:ln w="19050" cap="flat" cmpd="sng" algn="ctr">
              <a:solidFill>
                <a:srgbClr val="0078D4"/>
              </a:solidFill>
              <a:prstDash val="solid"/>
              <a:headEnd type="none" w="lg" len="sm"/>
              <a:tailEnd type="arrow" w="lg" len="sm"/>
            </a:ln>
            <a:effectLst/>
          </p:spPr>
        </p:cxnSp>
        <p:pic>
          <p:nvPicPr>
            <p:cNvPr id="105" name="Graphic 104" descr="Checklist with solid fill">
              <a:extLst>
                <a:ext uri="{FF2B5EF4-FFF2-40B4-BE49-F238E27FC236}">
                  <a16:creationId xmlns:a16="http://schemas.microsoft.com/office/drawing/2014/main" id="{92214C5A-6EF3-556D-CFAD-73B9A4998DEF}"/>
                </a:ext>
              </a:extLst>
            </p:cNvPr>
            <p:cNvPicPr>
              <a:picLocks noChangeAspect="1"/>
            </p:cNvPicPr>
            <p:nvPr/>
          </p:nvPicPr>
          <p:blipFill>
            <a:blip r:embed="rId20">
              <a:extLst>
                <a:ext uri="{96DAC541-7B7A-43D3-8B79-37D633B846F1}">
                  <asvg:svgBlip xmlns:asvg="http://schemas.microsoft.com/office/drawing/2016/SVG/main" r:embed="rId21"/>
                </a:ext>
              </a:extLst>
            </a:blip>
            <a:srcRect/>
            <a:stretch/>
          </p:blipFill>
          <p:spPr>
            <a:xfrm>
              <a:off x="798296" y="4357076"/>
              <a:ext cx="595647" cy="595647"/>
            </a:xfrm>
            <a:prstGeom prst="rect">
              <a:avLst/>
            </a:prstGeom>
          </p:spPr>
        </p:pic>
        <p:sp>
          <p:nvSpPr>
            <p:cNvPr id="106" name="TextBox 105">
              <a:extLst>
                <a:ext uri="{FF2B5EF4-FFF2-40B4-BE49-F238E27FC236}">
                  <a16:creationId xmlns:a16="http://schemas.microsoft.com/office/drawing/2014/main" id="{382A53DC-A15F-74BD-F4EF-BCA1B81EEB29}"/>
                </a:ext>
              </a:extLst>
            </p:cNvPr>
            <p:cNvSpPr txBox="1"/>
            <p:nvPr/>
          </p:nvSpPr>
          <p:spPr>
            <a:xfrm>
              <a:off x="1599987" y="4482891"/>
              <a:ext cx="1482201" cy="430887"/>
            </a:xfrm>
            <a:prstGeom prst="rect">
              <a:avLst/>
            </a:prstGeom>
            <a:noFill/>
          </p:spPr>
          <p:txBody>
            <a:bodyPr wrap="none" lIns="0" tIns="0" rIns="0" bIns="0" rtlCol="0">
              <a:spAutoFit/>
            </a:bodyPr>
            <a:lstStyle/>
            <a:p>
              <a:pPr defTabSz="914367"/>
              <a:r>
                <a:rPr lang="en-US" sz="1400" dirty="0">
                  <a:solidFill>
                    <a:srgbClr val="000000"/>
                  </a:solidFill>
                  <a:latin typeface="Segoe UI Semibold"/>
                </a:rPr>
                <a:t>Performance Best </a:t>
              </a:r>
            </a:p>
            <a:p>
              <a:pPr defTabSz="914367"/>
              <a:r>
                <a:rPr lang="en-US" sz="1400" dirty="0">
                  <a:solidFill>
                    <a:srgbClr val="000000"/>
                  </a:solidFill>
                  <a:latin typeface="Segoe UI Semibold"/>
                </a:rPr>
                <a:t>Practices</a:t>
              </a:r>
            </a:p>
          </p:txBody>
        </p:sp>
        <p:cxnSp>
          <p:nvCxnSpPr>
            <p:cNvPr id="107" name="Straight Arrow Connector 106" descr="Arrow">
              <a:extLst>
                <a:ext uri="{FF2B5EF4-FFF2-40B4-BE49-F238E27FC236}">
                  <a16:creationId xmlns:a16="http://schemas.microsoft.com/office/drawing/2014/main" id="{B4C9C182-E810-A516-2176-98C9B01AD4B9}"/>
                </a:ext>
              </a:extLst>
            </p:cNvPr>
            <p:cNvCxnSpPr>
              <a:cxnSpLocks/>
            </p:cNvCxnSpPr>
            <p:nvPr/>
          </p:nvCxnSpPr>
          <p:spPr>
            <a:xfrm>
              <a:off x="9141928" y="4788310"/>
              <a:ext cx="0" cy="528074"/>
            </a:xfrm>
            <a:prstGeom prst="straightConnector1">
              <a:avLst/>
            </a:prstGeom>
            <a:noFill/>
            <a:ln w="19050" cap="flat" cmpd="sng" algn="ctr">
              <a:solidFill>
                <a:srgbClr val="0078D4"/>
              </a:solidFill>
              <a:prstDash val="solid"/>
              <a:headEnd type="arrow" w="lg" len="sm"/>
              <a:tailEnd type="arrow" w="lg" len="sm"/>
            </a:ln>
            <a:effectLst/>
          </p:spPr>
        </p:cxnSp>
        <p:cxnSp>
          <p:nvCxnSpPr>
            <p:cNvPr id="108" name="Connector: Elbow 107" descr="Arrow">
              <a:extLst>
                <a:ext uri="{FF2B5EF4-FFF2-40B4-BE49-F238E27FC236}">
                  <a16:creationId xmlns:a16="http://schemas.microsoft.com/office/drawing/2014/main" id="{A582FA5A-4B33-7697-5EE5-ED5AB3D6E45F}"/>
                </a:ext>
              </a:extLst>
            </p:cNvPr>
            <p:cNvCxnSpPr>
              <a:cxnSpLocks/>
              <a:stCxn id="90" idx="0"/>
            </p:cNvCxnSpPr>
            <p:nvPr/>
          </p:nvCxnSpPr>
          <p:spPr>
            <a:xfrm rot="5400000" flipH="1" flipV="1">
              <a:off x="8986735" y="3820169"/>
              <a:ext cx="862971" cy="552585"/>
            </a:xfrm>
            <a:prstGeom prst="bentConnector3">
              <a:avLst/>
            </a:prstGeom>
            <a:noFill/>
            <a:ln w="19050" cap="flat" cmpd="sng" algn="ctr">
              <a:solidFill>
                <a:srgbClr val="0078D4"/>
              </a:solidFill>
              <a:prstDash val="solid"/>
              <a:headEnd type="none" w="lg" len="sm"/>
              <a:tailEnd type="arrow" w="lg" len="sm"/>
            </a:ln>
            <a:effectLst/>
          </p:spPr>
        </p:cxnSp>
      </p:grpSp>
      <p:sp>
        <p:nvSpPr>
          <p:cNvPr id="3" name="TextBox 2">
            <a:extLst>
              <a:ext uri="{FF2B5EF4-FFF2-40B4-BE49-F238E27FC236}">
                <a16:creationId xmlns:a16="http://schemas.microsoft.com/office/drawing/2014/main" id="{98FC62AD-4943-C330-90F2-2E8C034F16FB}"/>
              </a:ext>
            </a:extLst>
          </p:cNvPr>
          <p:cNvSpPr txBox="1"/>
          <p:nvPr/>
        </p:nvSpPr>
        <p:spPr>
          <a:xfrm>
            <a:off x="7318933" y="6203965"/>
            <a:ext cx="5090085" cy="369332"/>
          </a:xfrm>
          <a:prstGeom prst="rect">
            <a:avLst/>
          </a:prstGeom>
          <a:noFill/>
        </p:spPr>
        <p:txBody>
          <a:bodyPr wrap="square">
            <a:spAutoFit/>
          </a:bodyPr>
          <a:lstStyle/>
          <a:p>
            <a:r>
              <a:rPr lang="en-GB" sz="1800" dirty="0">
                <a:solidFill>
                  <a:schemeClr val="tx1">
                    <a:lumMod val="65000"/>
                    <a:lumOff val="35000"/>
                  </a:schemeClr>
                </a:solidFill>
              </a:rPr>
              <a:t>Source: </a:t>
            </a:r>
            <a:r>
              <a:rPr lang="en-US" sz="1800" dirty="0">
                <a:solidFill>
                  <a:schemeClr val="tx1">
                    <a:lumMod val="65000"/>
                    <a:lumOff val="35000"/>
                  </a:schemeClr>
                </a:solidFill>
                <a:hlinkClick r:id="rId22"/>
              </a:rPr>
              <a:t>Bob Ward SQL Server 2022 Workshops</a:t>
            </a:r>
            <a:endParaRPr lang="en-US" dirty="0"/>
          </a:p>
        </p:txBody>
      </p:sp>
    </p:spTree>
    <p:extLst>
      <p:ext uri="{BB962C8B-B14F-4D97-AF65-F5344CB8AC3E}">
        <p14:creationId xmlns:p14="http://schemas.microsoft.com/office/powerpoint/2010/main" val="3943300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218184-5AFD-4F1B-2255-4E2CC083F96A}"/>
              </a:ext>
            </a:extLst>
          </p:cNvPr>
          <p:cNvSpPr>
            <a:spLocks noGrp="1"/>
          </p:cNvSpPr>
          <p:nvPr>
            <p:ph type="body" sz="quarter" idx="13"/>
          </p:nvPr>
        </p:nvSpPr>
        <p:spPr>
          <a:xfrm>
            <a:off x="792127" y="857465"/>
            <a:ext cx="10397843" cy="662725"/>
          </a:xfrm>
        </p:spPr>
        <p:txBody>
          <a:bodyPr/>
          <a:lstStyle/>
          <a:p>
            <a:r>
              <a:rPr lang="en-US" sz="3600" b="1" dirty="0">
                <a:solidFill>
                  <a:srgbClr val="FF5F00"/>
                </a:solidFill>
              </a:rPr>
              <a:t>SQL Server </a:t>
            </a:r>
          </a:p>
          <a:p>
            <a:r>
              <a:rPr lang="en-US" sz="3600" b="1" dirty="0">
                <a:solidFill>
                  <a:srgbClr val="FF5F00"/>
                </a:solidFill>
              </a:rPr>
              <a:t>Polybase </a:t>
            </a:r>
          </a:p>
          <a:p>
            <a:r>
              <a:rPr lang="en-US" sz="3600" b="1" dirty="0">
                <a:solidFill>
                  <a:srgbClr val="FF5F00"/>
                </a:solidFill>
              </a:rPr>
              <a:t>Installation</a:t>
            </a:r>
          </a:p>
          <a:p>
            <a:endParaRPr lang="en-US" dirty="0"/>
          </a:p>
        </p:txBody>
      </p:sp>
      <p:pic>
        <p:nvPicPr>
          <p:cNvPr id="3" name="Picture 2">
            <a:extLst>
              <a:ext uri="{FF2B5EF4-FFF2-40B4-BE49-F238E27FC236}">
                <a16:creationId xmlns:a16="http://schemas.microsoft.com/office/drawing/2014/main" id="{6E9CBAE3-2B94-7E66-042B-82480FFDE018}"/>
              </a:ext>
            </a:extLst>
          </p:cNvPr>
          <p:cNvPicPr>
            <a:picLocks noChangeAspect="1"/>
          </p:cNvPicPr>
          <p:nvPr/>
        </p:nvPicPr>
        <p:blipFill>
          <a:blip r:embed="rId2"/>
          <a:stretch>
            <a:fillRect/>
          </a:stretch>
        </p:blipFill>
        <p:spPr>
          <a:xfrm>
            <a:off x="3676650" y="857465"/>
            <a:ext cx="8279130" cy="5462860"/>
          </a:xfrm>
          <a:prstGeom prst="rect">
            <a:avLst/>
          </a:prstGeom>
        </p:spPr>
      </p:pic>
    </p:spTree>
    <p:extLst>
      <p:ext uri="{BB962C8B-B14F-4D97-AF65-F5344CB8AC3E}">
        <p14:creationId xmlns:p14="http://schemas.microsoft.com/office/powerpoint/2010/main" val="4117706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218184-5AFD-4F1B-2255-4E2CC083F96A}"/>
              </a:ext>
            </a:extLst>
          </p:cNvPr>
          <p:cNvSpPr>
            <a:spLocks noGrp="1"/>
          </p:cNvSpPr>
          <p:nvPr>
            <p:ph type="body" sz="quarter" idx="13"/>
          </p:nvPr>
        </p:nvSpPr>
        <p:spPr>
          <a:xfrm>
            <a:off x="792127" y="857465"/>
            <a:ext cx="10397843" cy="662725"/>
          </a:xfrm>
        </p:spPr>
        <p:txBody>
          <a:bodyPr/>
          <a:lstStyle/>
          <a:p>
            <a:r>
              <a:rPr lang="en-US" sz="3600" b="1" dirty="0">
                <a:solidFill>
                  <a:srgbClr val="FF5F00"/>
                </a:solidFill>
              </a:rPr>
              <a:t>SQL Server </a:t>
            </a:r>
          </a:p>
          <a:p>
            <a:r>
              <a:rPr lang="en-US" sz="3600" b="1" dirty="0">
                <a:solidFill>
                  <a:srgbClr val="FF5F00"/>
                </a:solidFill>
              </a:rPr>
              <a:t>Polybase </a:t>
            </a:r>
          </a:p>
          <a:p>
            <a:r>
              <a:rPr lang="en-US" b="1" dirty="0">
                <a:solidFill>
                  <a:srgbClr val="FF5F00"/>
                </a:solidFill>
              </a:rPr>
              <a:t>Configuration</a:t>
            </a:r>
            <a:endParaRPr lang="en-US" sz="3600" b="1" dirty="0">
              <a:solidFill>
                <a:srgbClr val="FF5F00"/>
              </a:solidFill>
            </a:endParaRPr>
          </a:p>
          <a:p>
            <a:endParaRPr lang="en-US" dirty="0"/>
          </a:p>
        </p:txBody>
      </p:sp>
      <p:pic>
        <p:nvPicPr>
          <p:cNvPr id="1026" name="Picture 2" descr="Configure PolyBase">
            <a:extLst>
              <a:ext uri="{FF2B5EF4-FFF2-40B4-BE49-F238E27FC236}">
                <a16:creationId xmlns:a16="http://schemas.microsoft.com/office/drawing/2014/main" id="{E0BC89AB-0F1F-97E1-4605-A6E913DCAF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8956" y="967342"/>
            <a:ext cx="8133044" cy="5547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537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218184-5AFD-4F1B-2255-4E2CC083F96A}"/>
              </a:ext>
            </a:extLst>
          </p:cNvPr>
          <p:cNvSpPr>
            <a:spLocks noGrp="1"/>
          </p:cNvSpPr>
          <p:nvPr>
            <p:ph type="body" sz="quarter" idx="13"/>
          </p:nvPr>
        </p:nvSpPr>
        <p:spPr>
          <a:xfrm>
            <a:off x="94897" y="754595"/>
            <a:ext cx="10397843" cy="662725"/>
          </a:xfrm>
        </p:spPr>
        <p:txBody>
          <a:bodyPr/>
          <a:lstStyle/>
          <a:p>
            <a:r>
              <a:rPr lang="en-US" sz="3600" b="1" dirty="0">
                <a:solidFill>
                  <a:srgbClr val="FF5F00"/>
                </a:solidFill>
              </a:rPr>
              <a:t>SQL Server </a:t>
            </a:r>
          </a:p>
          <a:p>
            <a:r>
              <a:rPr lang="en-US" sz="3600" b="1" dirty="0">
                <a:solidFill>
                  <a:srgbClr val="FF5F00"/>
                </a:solidFill>
              </a:rPr>
              <a:t>Polybase </a:t>
            </a:r>
          </a:p>
          <a:p>
            <a:r>
              <a:rPr lang="en-US" b="1" dirty="0">
                <a:solidFill>
                  <a:srgbClr val="FF5F00"/>
                </a:solidFill>
              </a:rPr>
              <a:t>Configuration</a:t>
            </a:r>
            <a:endParaRPr lang="en-US" sz="3600" b="1" dirty="0">
              <a:solidFill>
                <a:srgbClr val="FF5F00"/>
              </a:solidFill>
            </a:endParaRPr>
          </a:p>
          <a:p>
            <a:endParaRPr lang="en-US" dirty="0"/>
          </a:p>
        </p:txBody>
      </p:sp>
      <p:pic>
        <p:nvPicPr>
          <p:cNvPr id="2050" name="Picture 2" descr="Service selection for SQL Server 2022">
            <a:extLst>
              <a:ext uri="{FF2B5EF4-FFF2-40B4-BE49-F238E27FC236}">
                <a16:creationId xmlns:a16="http://schemas.microsoft.com/office/drawing/2014/main" id="{A512B3DE-9091-A6AB-1776-1142990144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8993" y="883440"/>
            <a:ext cx="8640127" cy="5860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501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6C36C9-7AD0-B023-7AA3-333EBD3B55BB}"/>
              </a:ext>
            </a:extLst>
          </p:cNvPr>
          <p:cNvSpPr>
            <a:spLocks noGrp="1"/>
          </p:cNvSpPr>
          <p:nvPr>
            <p:ph type="body" sz="quarter" idx="13"/>
          </p:nvPr>
        </p:nvSpPr>
        <p:spPr>
          <a:xfrm>
            <a:off x="792127" y="857465"/>
            <a:ext cx="10032083" cy="957299"/>
          </a:xfrm>
        </p:spPr>
        <p:txBody>
          <a:bodyPr/>
          <a:lstStyle/>
          <a:p>
            <a:r>
              <a:rPr lang="en-US" sz="3600" b="1" dirty="0">
                <a:solidFill>
                  <a:srgbClr val="FF5F00"/>
                </a:solidFill>
              </a:rPr>
              <a:t>Polybase – configuration steps</a:t>
            </a:r>
            <a:endParaRPr lang="en-US" dirty="0"/>
          </a:p>
        </p:txBody>
      </p:sp>
      <p:sp>
        <p:nvSpPr>
          <p:cNvPr id="4" name="TextBox 3">
            <a:extLst>
              <a:ext uri="{FF2B5EF4-FFF2-40B4-BE49-F238E27FC236}">
                <a16:creationId xmlns:a16="http://schemas.microsoft.com/office/drawing/2014/main" id="{E756BC7B-C776-4EA9-2394-F4F547F317DE}"/>
              </a:ext>
            </a:extLst>
          </p:cNvPr>
          <p:cNvSpPr txBox="1"/>
          <p:nvPr/>
        </p:nvSpPr>
        <p:spPr>
          <a:xfrm>
            <a:off x="792127" y="1814764"/>
            <a:ext cx="11186513" cy="4832092"/>
          </a:xfrm>
          <a:prstGeom prst="rect">
            <a:avLst/>
          </a:prstGeom>
          <a:noFill/>
        </p:spPr>
        <p:txBody>
          <a:bodyPr wrap="square">
            <a:spAutoFit/>
          </a:bodyPr>
          <a:lstStyle/>
          <a:p>
            <a:pPr marL="285750" indent="-285750">
              <a:buFont typeface="Arial" panose="020B0604020202020204" pitchFamily="34" charset="0"/>
              <a:buChar char="•"/>
              <a:defRPr/>
            </a:pPr>
            <a:r>
              <a:rPr lang="en-US" sz="2200" b="1" dirty="0">
                <a:solidFill>
                  <a:schemeClr val="tx1">
                    <a:lumMod val="65000"/>
                    <a:lumOff val="35000"/>
                  </a:schemeClr>
                </a:solidFill>
                <a:latin typeface="Calibri" panose="020F0502020204030204"/>
              </a:rPr>
              <a:t>Init </a:t>
            </a:r>
            <a:r>
              <a:rPr lang="en-US" sz="2200" b="1" dirty="0" err="1">
                <a:solidFill>
                  <a:schemeClr val="tx1">
                    <a:lumMod val="65000"/>
                    <a:lumOff val="35000"/>
                  </a:schemeClr>
                </a:solidFill>
                <a:latin typeface="Calibri" panose="020F0502020204030204"/>
              </a:rPr>
              <a:t>polybase</a:t>
            </a:r>
            <a:r>
              <a:rPr lang="en-US" sz="2200" b="1" dirty="0">
                <a:solidFill>
                  <a:schemeClr val="tx1">
                    <a:lumMod val="65000"/>
                    <a:lumOff val="35000"/>
                  </a:schemeClr>
                </a:solidFill>
                <a:latin typeface="Calibri" panose="020F0502020204030204"/>
              </a:rPr>
              <a:t>  (</a:t>
            </a:r>
            <a:r>
              <a:rPr lang="en-US" sz="2200" dirty="0" err="1">
                <a:solidFill>
                  <a:schemeClr val="tx1">
                    <a:lumMod val="65000"/>
                    <a:lumOff val="35000"/>
                  </a:schemeClr>
                </a:solidFill>
                <a:latin typeface="Calibri" panose="020F0502020204030204"/>
              </a:rPr>
              <a:t>sp_configure</a:t>
            </a:r>
            <a:r>
              <a:rPr lang="en-US" sz="2200" dirty="0">
                <a:solidFill>
                  <a:schemeClr val="tx1">
                    <a:lumMod val="65000"/>
                    <a:lumOff val="35000"/>
                  </a:schemeClr>
                </a:solidFill>
                <a:latin typeface="Calibri" panose="020F0502020204030204"/>
              </a:rPr>
              <a:t>, restart</a:t>
            </a:r>
            <a:r>
              <a:rPr lang="en-US" sz="2200" b="1" dirty="0">
                <a:solidFill>
                  <a:schemeClr val="tx1">
                    <a:lumMod val="65000"/>
                    <a:lumOff val="35000"/>
                  </a:schemeClr>
                </a:solidFill>
                <a:latin typeface="Calibri" panose="020F0502020204030204"/>
              </a:rPr>
              <a:t>)</a:t>
            </a:r>
            <a:endParaRPr kumimoji="0" lang="en-US" sz="2200" b="1"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b="1" dirty="0">
                <a:solidFill>
                  <a:prstClr val="black">
                    <a:lumMod val="65000"/>
                    <a:lumOff val="35000"/>
                  </a:prstClr>
                </a:solidFill>
                <a:latin typeface="Calibri" panose="020F0502020204030204"/>
              </a:rPr>
              <a:t>Create master key in database </a:t>
            </a:r>
          </a:p>
          <a:p>
            <a:pPr marL="742950" lvl="1" indent="-285750">
              <a:buFont typeface="Arial" panose="020B0604020202020204" pitchFamily="34" charset="0"/>
              <a:buChar char="•"/>
              <a:defRPr/>
            </a:pPr>
            <a:r>
              <a:rPr lang="en-US" sz="2200" dirty="0">
                <a:solidFill>
                  <a:prstClr val="black">
                    <a:lumMod val="65000"/>
                    <a:lumOff val="35000"/>
                  </a:prstClr>
                </a:solidFill>
                <a:latin typeface="Calibri" panose="020F0502020204030204"/>
              </a:rPr>
              <a:t>CREATE MASTER KEY…</a:t>
            </a:r>
            <a:r>
              <a:rPr lang="en-US" sz="2200" b="1" dirty="0">
                <a:solidFill>
                  <a:prstClr val="black">
                    <a:lumMod val="65000"/>
                    <a:lumOff val="35000"/>
                  </a:prstClr>
                </a:solidFill>
                <a:latin typeface="Calibri" panose="020F0502020204030204"/>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1" i="0" u="none" strike="noStrike" kern="1200" cap="none" spc="0" normalizeH="0" baseline="0" noProof="0" dirty="0">
                <a:ln>
                  <a:noFill/>
                </a:ln>
                <a:solidFill>
                  <a:schemeClr val="accent2"/>
                </a:solidFill>
                <a:effectLst/>
                <a:uLnTx/>
                <a:uFillTx/>
                <a:latin typeface="Calibri" panose="020F0502020204030204"/>
                <a:ea typeface="+mn-ea"/>
                <a:cs typeface="+mn-cs"/>
              </a:rPr>
              <a:t>Create credential </a:t>
            </a:r>
          </a:p>
          <a:p>
            <a:pPr marL="742950" lvl="1" indent="-285750">
              <a:buFont typeface="Arial" panose="020B0604020202020204" pitchFamily="34" charset="0"/>
              <a:buChar char="•"/>
              <a:defRPr/>
            </a:pPr>
            <a:r>
              <a:rPr kumimoji="0" lang="en-US" sz="220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CREATE DATABASE SCOPE CREDENTAIL</a:t>
            </a:r>
            <a:r>
              <a:rPr lang="en-US" sz="2200" b="1" dirty="0">
                <a:solidFill>
                  <a:prstClr val="black">
                    <a:lumMod val="65000"/>
                    <a:lumOff val="35000"/>
                  </a:prstClr>
                </a:solidFill>
                <a:latin typeface="Calibri" panose="020F0502020204030204"/>
              </a:rPr>
              <a:t> ,</a:t>
            </a:r>
            <a:r>
              <a:rPr kumimoji="0" lang="en-US" sz="22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sys.database_scoped_credentials</a:t>
            </a:r>
            <a:endParaRPr kumimoji="0" lang="en-US" sz="22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b="1" dirty="0">
                <a:solidFill>
                  <a:schemeClr val="accent2"/>
                </a:solidFill>
                <a:latin typeface="Calibri" panose="020F0502020204030204"/>
              </a:rPr>
              <a:t>Create external data source </a:t>
            </a:r>
          </a:p>
          <a:p>
            <a:pPr marL="742950" lvl="1" indent="-285750">
              <a:buFont typeface="Arial" panose="020B0604020202020204" pitchFamily="34" charset="0"/>
              <a:buChar char="•"/>
              <a:defRPr/>
            </a:pPr>
            <a:r>
              <a:rPr lang="en-US" sz="2200" dirty="0">
                <a:solidFill>
                  <a:prstClr val="black">
                    <a:lumMod val="65000"/>
                    <a:lumOff val="35000"/>
                  </a:prstClr>
                </a:solidFill>
                <a:latin typeface="Calibri" panose="020F0502020204030204"/>
              </a:rPr>
              <a:t>CREATE EXTERNAL DATA SOURCE…, </a:t>
            </a:r>
            <a:r>
              <a:rPr lang="en-US" sz="2200" b="1" dirty="0" err="1">
                <a:solidFill>
                  <a:prstClr val="black">
                    <a:lumMod val="65000"/>
                    <a:lumOff val="35000"/>
                  </a:prstClr>
                </a:solidFill>
                <a:latin typeface="Calibri" panose="020F0502020204030204"/>
              </a:rPr>
              <a:t>sys.external_data_sources</a:t>
            </a:r>
            <a:endParaRPr kumimoji="0" lang="en-US" sz="22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b="1" dirty="0">
                <a:solidFill>
                  <a:srgbClr val="FF5F00"/>
                </a:solidFill>
                <a:latin typeface="Calibri" panose="020F0502020204030204"/>
              </a:rPr>
              <a:t>Create data </a:t>
            </a:r>
            <a:r>
              <a:rPr lang="en-US" sz="2200" b="1" dirty="0" err="1">
                <a:solidFill>
                  <a:srgbClr val="FF5F00"/>
                </a:solidFill>
                <a:latin typeface="Calibri" panose="020F0502020204030204"/>
              </a:rPr>
              <a:t>fromat</a:t>
            </a:r>
            <a:r>
              <a:rPr lang="en-US" sz="2200" b="1" dirty="0">
                <a:solidFill>
                  <a:prstClr val="black">
                    <a:lumMod val="65000"/>
                    <a:lumOff val="35000"/>
                  </a:prstClr>
                </a:solidFill>
                <a:latin typeface="Calibri" panose="020F0502020204030204"/>
              </a:rPr>
              <a:t>(*)  </a:t>
            </a:r>
          </a:p>
          <a:p>
            <a:pPr marL="742950" lvl="1" indent="-285750">
              <a:buFont typeface="Arial" panose="020B0604020202020204" pitchFamily="34" charset="0"/>
              <a:buChar char="•"/>
              <a:defRPr/>
            </a:pPr>
            <a:r>
              <a:rPr lang="en-US" sz="2200" dirty="0">
                <a:solidFill>
                  <a:prstClr val="black">
                    <a:lumMod val="65000"/>
                    <a:lumOff val="35000"/>
                  </a:prstClr>
                </a:solidFill>
                <a:latin typeface="Calibri" panose="020F0502020204030204"/>
              </a:rPr>
              <a:t>CREATE EXTERNAL FILE FORMAT…, </a:t>
            </a:r>
            <a:r>
              <a:rPr lang="en-US" sz="2200" b="1" dirty="0" err="1">
                <a:solidFill>
                  <a:prstClr val="black">
                    <a:lumMod val="65000"/>
                    <a:lumOff val="35000"/>
                  </a:prstClr>
                </a:solidFill>
                <a:latin typeface="Calibri" panose="020F0502020204030204"/>
              </a:rPr>
              <a:t>sys.external_file_formats</a:t>
            </a:r>
            <a:endParaRPr lang="en-US" sz="2200" b="1" dirty="0">
              <a:solidFill>
                <a:prstClr val="black">
                  <a:lumMod val="65000"/>
                  <a:lumOff val="35000"/>
                </a:prstClr>
              </a:solidFill>
              <a:latin typeface="Calibri" panose="020F0502020204030204"/>
            </a:endParaRPr>
          </a:p>
          <a:p>
            <a:pPr marL="285750" indent="-285750">
              <a:buFont typeface="Arial" panose="020B0604020202020204" pitchFamily="34" charset="0"/>
              <a:buChar char="•"/>
              <a:defRPr/>
            </a:pPr>
            <a:r>
              <a:rPr lang="en-US" sz="2200" b="1" dirty="0">
                <a:solidFill>
                  <a:prstClr val="black">
                    <a:lumMod val="65000"/>
                    <a:lumOff val="35000"/>
                  </a:prstClr>
                </a:solidFill>
                <a:latin typeface="Calibri" panose="020F0502020204030204"/>
              </a:rPr>
              <a:t>Query data </a:t>
            </a:r>
          </a:p>
          <a:p>
            <a:pPr marL="742950" lvl="1" indent="-285750">
              <a:buFont typeface="Arial" panose="020B0604020202020204" pitchFamily="34" charset="0"/>
              <a:buChar char="•"/>
              <a:defRPr/>
            </a:pPr>
            <a:r>
              <a:rPr lang="en-US" sz="2200" dirty="0">
                <a:solidFill>
                  <a:prstClr val="black">
                    <a:lumMod val="65000"/>
                    <a:lumOff val="35000"/>
                  </a:prstClr>
                </a:solidFill>
                <a:latin typeface="Calibri" panose="020F0502020204030204"/>
              </a:rPr>
              <a:t>OPENROWSET</a:t>
            </a:r>
          </a:p>
          <a:p>
            <a:pPr marL="285750" indent="-285750">
              <a:buFont typeface="Arial" panose="020B0604020202020204" pitchFamily="34" charset="0"/>
              <a:buChar char="•"/>
              <a:defRPr/>
            </a:pPr>
            <a:r>
              <a:rPr lang="en-US" sz="2200" b="1" dirty="0">
                <a:solidFill>
                  <a:srgbClr val="FF5F00"/>
                </a:solidFill>
                <a:latin typeface="Calibri" panose="020F0502020204030204"/>
              </a:rPr>
              <a:t>Create external table</a:t>
            </a:r>
            <a:r>
              <a:rPr lang="en-US" sz="2200" b="1" dirty="0">
                <a:solidFill>
                  <a:prstClr val="black">
                    <a:lumMod val="65000"/>
                    <a:lumOff val="35000"/>
                  </a:prstClr>
                </a:solidFill>
                <a:latin typeface="Calibri" panose="020F0502020204030204"/>
              </a:rPr>
              <a:t>(s)</a:t>
            </a:r>
          </a:p>
          <a:p>
            <a:pPr marL="742950" lvl="1" indent="-285750">
              <a:buFont typeface="Arial" panose="020B0604020202020204" pitchFamily="34" charset="0"/>
              <a:buChar char="•"/>
              <a:defRPr/>
            </a:pPr>
            <a:r>
              <a:rPr lang="en-US" sz="2200" dirty="0">
                <a:solidFill>
                  <a:prstClr val="black">
                    <a:lumMod val="65000"/>
                    <a:lumOff val="35000"/>
                  </a:prstClr>
                </a:solidFill>
                <a:latin typeface="Calibri" panose="020F0502020204030204"/>
              </a:rPr>
              <a:t>CREATE EXTERNAL TABLE.., </a:t>
            </a:r>
            <a:r>
              <a:rPr lang="en-US" sz="2200" b="1" dirty="0" err="1">
                <a:solidFill>
                  <a:prstClr val="black">
                    <a:lumMod val="65000"/>
                    <a:lumOff val="35000"/>
                  </a:prstClr>
                </a:solidFill>
                <a:latin typeface="Calibri" panose="020F0502020204030204"/>
              </a:rPr>
              <a:t>sys.external_tables</a:t>
            </a:r>
            <a:endParaRPr lang="en-US" sz="2200" b="1" dirty="0">
              <a:solidFill>
                <a:prstClr val="black">
                  <a:lumMod val="65000"/>
                  <a:lumOff val="35000"/>
                </a:prstClr>
              </a:solidFill>
              <a:latin typeface="Calibri" panose="020F0502020204030204"/>
            </a:endParaRPr>
          </a:p>
          <a:p>
            <a:pPr marL="742950" lvl="1" indent="-285750">
              <a:buFont typeface="Arial" panose="020B0604020202020204" pitchFamily="34" charset="0"/>
              <a:buChar char="•"/>
              <a:defRPr/>
            </a:pPr>
            <a:endParaRPr lang="en-US" sz="2200" dirty="0">
              <a:solidFill>
                <a:prstClr val="black">
                  <a:lumMod val="65000"/>
                  <a:lumOff val="35000"/>
                </a:prstClr>
              </a:solidFill>
              <a:latin typeface="Calibri" panose="020F0502020204030204"/>
            </a:endParaRPr>
          </a:p>
        </p:txBody>
      </p:sp>
    </p:spTree>
    <p:extLst>
      <p:ext uri="{BB962C8B-B14F-4D97-AF65-F5344CB8AC3E}">
        <p14:creationId xmlns:p14="http://schemas.microsoft.com/office/powerpoint/2010/main" val="626682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0B57D3-7627-9058-3FDB-7DF65CA9FDA7}"/>
              </a:ext>
            </a:extLst>
          </p:cNvPr>
          <p:cNvSpPr>
            <a:spLocks noGrp="1"/>
          </p:cNvSpPr>
          <p:nvPr>
            <p:ph type="body" sz="quarter" idx="13"/>
          </p:nvPr>
        </p:nvSpPr>
        <p:spPr>
          <a:xfrm>
            <a:off x="792127" y="857465"/>
            <a:ext cx="10695023" cy="957299"/>
          </a:xfrm>
        </p:spPr>
        <p:txBody>
          <a:bodyPr/>
          <a:lstStyle/>
          <a:p>
            <a:r>
              <a:rPr lang="en-US" sz="3600" b="1" dirty="0">
                <a:solidFill>
                  <a:srgbClr val="FF5F00"/>
                </a:solidFill>
              </a:rPr>
              <a:t>Polybase – Performance</a:t>
            </a:r>
            <a:endParaRPr lang="en-US" dirty="0"/>
          </a:p>
          <a:p>
            <a:endParaRPr lang="en-US" dirty="0"/>
          </a:p>
        </p:txBody>
      </p:sp>
      <p:sp>
        <p:nvSpPr>
          <p:cNvPr id="6" name="TextBox 5">
            <a:extLst>
              <a:ext uri="{FF2B5EF4-FFF2-40B4-BE49-F238E27FC236}">
                <a16:creationId xmlns:a16="http://schemas.microsoft.com/office/drawing/2014/main" id="{2C39A1F7-FA4C-9ED4-2EEF-8A0E92C00E23}"/>
              </a:ext>
            </a:extLst>
          </p:cNvPr>
          <p:cNvSpPr txBox="1"/>
          <p:nvPr/>
        </p:nvSpPr>
        <p:spPr>
          <a:xfrm>
            <a:off x="792127" y="1814764"/>
            <a:ext cx="9123997" cy="523220"/>
          </a:xfrm>
          <a:prstGeom prst="rect">
            <a:avLst/>
          </a:prstGeom>
          <a:noFill/>
        </p:spPr>
        <p:txBody>
          <a:bodyPr wrap="square">
            <a:spAutoFit/>
          </a:bodyPr>
          <a:lstStyle/>
          <a:p>
            <a:pPr>
              <a:defRPr/>
            </a:pPr>
            <a:r>
              <a:rPr lang="en-US" sz="2800" b="1" dirty="0">
                <a:solidFill>
                  <a:srgbClr val="FF5F00"/>
                </a:solidFill>
                <a:latin typeface="Calibri" panose="020F0502020204030204"/>
              </a:rPr>
              <a:t>Performance is not </a:t>
            </a:r>
            <a:r>
              <a:rPr lang="en-US" sz="2800" b="1" dirty="0">
                <a:solidFill>
                  <a:prstClr val="black">
                    <a:lumMod val="65000"/>
                    <a:lumOff val="35000"/>
                  </a:prstClr>
                </a:solidFill>
                <a:latin typeface="Calibri" panose="020F0502020204030204"/>
              </a:rPr>
              <a:t>a key consideration!!!</a:t>
            </a:r>
          </a:p>
        </p:txBody>
      </p:sp>
      <p:sp>
        <p:nvSpPr>
          <p:cNvPr id="10" name="TextBox 9">
            <a:extLst>
              <a:ext uri="{FF2B5EF4-FFF2-40B4-BE49-F238E27FC236}">
                <a16:creationId xmlns:a16="http://schemas.microsoft.com/office/drawing/2014/main" id="{A7BC3C30-AD17-D199-4956-597EC1A02B58}"/>
              </a:ext>
            </a:extLst>
          </p:cNvPr>
          <p:cNvSpPr txBox="1"/>
          <p:nvPr/>
        </p:nvSpPr>
        <p:spPr>
          <a:xfrm>
            <a:off x="708660" y="2292073"/>
            <a:ext cx="6097904" cy="769441"/>
          </a:xfrm>
          <a:prstGeom prst="rect">
            <a:avLst/>
          </a:prstGeom>
          <a:noFill/>
        </p:spPr>
        <p:txBody>
          <a:bodyPr wrap="square">
            <a:spAutoFit/>
          </a:bodyPr>
          <a:lstStyle/>
          <a:p>
            <a:pPr marL="285750" indent="-285750">
              <a:buFont typeface="Arial" panose="020B0604020202020204" pitchFamily="34" charset="0"/>
              <a:buChar char="•"/>
              <a:defRPr/>
            </a:pPr>
            <a:r>
              <a:rPr kumimoji="0" lang="en-US" sz="2200" b="1" i="0" u="none" strike="noStrike" kern="1200" cap="none" spc="0" normalizeH="0" baseline="0" noProof="0" dirty="0">
                <a:ln>
                  <a:noFill/>
                </a:ln>
                <a:solidFill>
                  <a:schemeClr val="accent2"/>
                </a:solidFill>
                <a:effectLst/>
                <a:uLnTx/>
                <a:uFillTx/>
                <a:latin typeface="Calibri" panose="020F0502020204030204"/>
                <a:ea typeface="+mn-ea"/>
                <a:cs typeface="+mn-cs"/>
              </a:rPr>
              <a:t>EXTERNAL PUSHDOWN</a:t>
            </a:r>
          </a:p>
          <a:p>
            <a:pPr marL="285750" indent="-285750">
              <a:buFont typeface="Arial" panose="020B0604020202020204" pitchFamily="34" charset="0"/>
              <a:buChar char="•"/>
              <a:defRPr/>
            </a:pPr>
            <a:r>
              <a:rPr lang="en-US" sz="2200" b="1" dirty="0">
                <a:solidFill>
                  <a:schemeClr val="tx1">
                    <a:lumMod val="65000"/>
                    <a:lumOff val="35000"/>
                  </a:schemeClr>
                </a:solidFill>
                <a:latin typeface="Calibri" panose="020F0502020204030204"/>
              </a:rPr>
              <a:t>External Tables </a:t>
            </a:r>
            <a:r>
              <a:rPr lang="en-US" sz="2200" b="1" dirty="0">
                <a:solidFill>
                  <a:schemeClr val="accent2"/>
                </a:solidFill>
                <a:latin typeface="Calibri" panose="020F0502020204030204"/>
              </a:rPr>
              <a:t>vs </a:t>
            </a:r>
            <a:r>
              <a:rPr lang="en-US" sz="2200" b="1" dirty="0" err="1">
                <a:solidFill>
                  <a:schemeClr val="tx1">
                    <a:lumMod val="65000"/>
                    <a:lumOff val="35000"/>
                  </a:schemeClr>
                </a:solidFill>
                <a:latin typeface="Calibri" panose="020F0502020204030204"/>
              </a:rPr>
              <a:t>Openrowset</a:t>
            </a:r>
            <a:endParaRPr lang="en-US" sz="2200" b="1" dirty="0">
              <a:solidFill>
                <a:schemeClr val="tx1">
                  <a:lumMod val="65000"/>
                  <a:lumOff val="35000"/>
                </a:schemeClr>
              </a:solidFill>
              <a:latin typeface="Calibri" panose="020F0502020204030204"/>
            </a:endParaRPr>
          </a:p>
        </p:txBody>
      </p:sp>
      <p:pic>
        <p:nvPicPr>
          <p:cNvPr id="12" name="Picture 11">
            <a:extLst>
              <a:ext uri="{FF2B5EF4-FFF2-40B4-BE49-F238E27FC236}">
                <a16:creationId xmlns:a16="http://schemas.microsoft.com/office/drawing/2014/main" id="{4B517310-6625-AD79-28A8-414A0E0B1591}"/>
              </a:ext>
            </a:extLst>
          </p:cNvPr>
          <p:cNvPicPr>
            <a:picLocks noChangeAspect="1"/>
          </p:cNvPicPr>
          <p:nvPr/>
        </p:nvPicPr>
        <p:blipFill>
          <a:blip r:embed="rId2"/>
          <a:stretch>
            <a:fillRect/>
          </a:stretch>
        </p:blipFill>
        <p:spPr>
          <a:xfrm>
            <a:off x="3234337" y="3216997"/>
            <a:ext cx="8957663" cy="3255968"/>
          </a:xfrm>
          <a:prstGeom prst="rect">
            <a:avLst/>
          </a:prstGeom>
        </p:spPr>
      </p:pic>
      <p:sp>
        <p:nvSpPr>
          <p:cNvPr id="14" name="TextBox 13">
            <a:extLst>
              <a:ext uri="{FF2B5EF4-FFF2-40B4-BE49-F238E27FC236}">
                <a16:creationId xmlns:a16="http://schemas.microsoft.com/office/drawing/2014/main" id="{83D04B25-E472-503F-8A08-924ABDBDCC4B}"/>
              </a:ext>
            </a:extLst>
          </p:cNvPr>
          <p:cNvSpPr txBox="1"/>
          <p:nvPr/>
        </p:nvSpPr>
        <p:spPr>
          <a:xfrm>
            <a:off x="8706803" y="6443782"/>
            <a:ext cx="2940367" cy="369332"/>
          </a:xfrm>
          <a:prstGeom prst="rect">
            <a:avLst/>
          </a:prstGeom>
          <a:noFill/>
        </p:spPr>
        <p:txBody>
          <a:bodyPr wrap="square">
            <a:spAutoFit/>
          </a:bodyPr>
          <a:lstStyle/>
          <a:p>
            <a:r>
              <a:rPr lang="en-GB" sz="1800" b="1" dirty="0">
                <a:solidFill>
                  <a:schemeClr val="tx1">
                    <a:lumMod val="65000"/>
                    <a:lumOff val="35000"/>
                  </a:schemeClr>
                </a:solidFill>
              </a:rPr>
              <a:t>Source: </a:t>
            </a:r>
            <a:r>
              <a:rPr lang="en-US" sz="1800" b="1" dirty="0">
                <a:solidFill>
                  <a:schemeClr val="tx1">
                    <a:lumMod val="65000"/>
                    <a:lumOff val="35000"/>
                  </a:schemeClr>
                </a:solidFill>
                <a:hlinkClick r:id="rId3"/>
              </a:rPr>
              <a:t>SQL Docs</a:t>
            </a:r>
            <a:endParaRPr lang="en-US" dirty="0"/>
          </a:p>
        </p:txBody>
      </p:sp>
    </p:spTree>
    <p:extLst>
      <p:ext uri="{BB962C8B-B14F-4D97-AF65-F5344CB8AC3E}">
        <p14:creationId xmlns:p14="http://schemas.microsoft.com/office/powerpoint/2010/main" val="780286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16C479-7A98-E0CB-1087-BC76CD55071F}"/>
              </a:ext>
            </a:extLst>
          </p:cNvPr>
          <p:cNvSpPr>
            <a:spLocks noGrp="1"/>
          </p:cNvSpPr>
          <p:nvPr>
            <p:ph type="body" sz="quarter" idx="13"/>
          </p:nvPr>
        </p:nvSpPr>
        <p:spPr>
          <a:xfrm>
            <a:off x="792127" y="857465"/>
            <a:ext cx="7471763" cy="957299"/>
          </a:xfrm>
        </p:spPr>
        <p:txBody>
          <a:bodyPr/>
          <a:lstStyle/>
          <a:p>
            <a:r>
              <a:rPr lang="en-US" sz="3600" b="1" dirty="0">
                <a:solidFill>
                  <a:srgbClr val="FF5F00"/>
                </a:solidFill>
              </a:rPr>
              <a:t>Polybase – Tracing</a:t>
            </a:r>
            <a:r>
              <a:rPr lang="en-US" dirty="0"/>
              <a:t> </a:t>
            </a:r>
          </a:p>
        </p:txBody>
      </p:sp>
      <p:sp>
        <p:nvSpPr>
          <p:cNvPr id="4" name="TextBox 3">
            <a:extLst>
              <a:ext uri="{FF2B5EF4-FFF2-40B4-BE49-F238E27FC236}">
                <a16:creationId xmlns:a16="http://schemas.microsoft.com/office/drawing/2014/main" id="{E7FC9207-9B1B-2468-A0DE-1CBB46EF51CA}"/>
              </a:ext>
            </a:extLst>
          </p:cNvPr>
          <p:cNvSpPr txBox="1"/>
          <p:nvPr/>
        </p:nvSpPr>
        <p:spPr>
          <a:xfrm>
            <a:off x="1014412" y="1909418"/>
            <a:ext cx="9832657" cy="1200329"/>
          </a:xfrm>
          <a:prstGeom prst="rect">
            <a:avLst/>
          </a:prstGeom>
          <a:noFill/>
        </p:spPr>
        <p:txBody>
          <a:bodyPr wrap="square">
            <a:spAutoFit/>
          </a:bodyPr>
          <a:lstStyle/>
          <a:p>
            <a:pPr marL="342900" indent="-342900">
              <a:buFont typeface="Arial" panose="020B0604020202020204" pitchFamily="34" charset="0"/>
              <a:buChar char="•"/>
              <a:defRPr/>
            </a:pPr>
            <a:r>
              <a:rPr kumimoji="0" lang="en-US" sz="240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View the Estimated Execution Plan with </a:t>
            </a:r>
            <a:r>
              <a:rPr kumimoji="0" lang="en-US" sz="2400" b="1" i="0" u="none" strike="noStrike" kern="1200" cap="none" spc="0" normalizeH="0" baseline="0" noProof="0" dirty="0">
                <a:ln>
                  <a:noFill/>
                </a:ln>
                <a:solidFill>
                  <a:srgbClr val="FF5F00"/>
                </a:solidFill>
                <a:effectLst/>
                <a:uLnTx/>
                <a:uFillTx/>
                <a:latin typeface="Calibri" panose="020F0502020204030204"/>
                <a:ea typeface="+mn-ea"/>
                <a:cs typeface="+mn-cs"/>
              </a:rPr>
              <a:t>trace flag 6408</a:t>
            </a:r>
          </a:p>
          <a:p>
            <a:pPr marL="285750" indent="-285750">
              <a:buFont typeface="Arial" panose="020B0604020202020204" pitchFamily="34" charset="0"/>
              <a:buChar char="•"/>
              <a:defRPr/>
            </a:pPr>
            <a:r>
              <a:rPr kumimoji="0" lang="en-US" sz="2400" b="1"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 </a:t>
            </a:r>
            <a:r>
              <a:rPr kumimoji="0" lang="en-US" sz="240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View the </a:t>
            </a:r>
            <a:r>
              <a:rPr kumimoji="0" lang="en-US" sz="2400" i="0" u="none" strike="noStrike" kern="1200" cap="none" spc="0" normalizeH="0" baseline="0" noProof="0" dirty="0" err="1">
                <a:ln>
                  <a:noFill/>
                </a:ln>
                <a:solidFill>
                  <a:schemeClr val="tx1">
                    <a:lumMod val="65000"/>
                    <a:lumOff val="35000"/>
                  </a:schemeClr>
                </a:solidFill>
                <a:effectLst/>
                <a:uLnTx/>
                <a:uFillTx/>
                <a:latin typeface="Calibri" panose="020F0502020204030204"/>
                <a:ea typeface="+mn-ea"/>
                <a:cs typeface="+mn-cs"/>
              </a:rPr>
              <a:t>read_command</a:t>
            </a:r>
            <a:r>
              <a:rPr kumimoji="0" lang="en-US" sz="240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 in the </a:t>
            </a:r>
            <a:r>
              <a:rPr kumimoji="0" lang="en-US" sz="2400" b="1" i="0" u="none" strike="noStrike" kern="1200" cap="none" spc="0" normalizeH="0" baseline="0" noProof="0" dirty="0" err="1">
                <a:ln>
                  <a:noFill/>
                </a:ln>
                <a:solidFill>
                  <a:schemeClr val="tx1">
                    <a:lumMod val="65000"/>
                    <a:lumOff val="35000"/>
                  </a:schemeClr>
                </a:solidFill>
                <a:effectLst/>
                <a:uLnTx/>
                <a:uFillTx/>
                <a:latin typeface="Calibri" panose="020F0502020204030204"/>
                <a:ea typeface="+mn-ea"/>
                <a:cs typeface="+mn-cs"/>
              </a:rPr>
              <a:t>sys.dm_exec_external_work</a:t>
            </a:r>
            <a:r>
              <a:rPr kumimoji="0" lang="en-US" sz="2400" b="1"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 </a:t>
            </a:r>
            <a:r>
              <a:rPr kumimoji="0" lang="en-US" sz="240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dynamic management view</a:t>
            </a:r>
          </a:p>
        </p:txBody>
      </p:sp>
      <p:pic>
        <p:nvPicPr>
          <p:cNvPr id="8" name="Picture 7">
            <a:extLst>
              <a:ext uri="{FF2B5EF4-FFF2-40B4-BE49-F238E27FC236}">
                <a16:creationId xmlns:a16="http://schemas.microsoft.com/office/drawing/2014/main" id="{29CD6D99-6330-B9F3-9E52-301A2EB2B714}"/>
              </a:ext>
            </a:extLst>
          </p:cNvPr>
          <p:cNvPicPr>
            <a:picLocks noChangeAspect="1"/>
          </p:cNvPicPr>
          <p:nvPr/>
        </p:nvPicPr>
        <p:blipFill>
          <a:blip r:embed="rId2"/>
          <a:stretch>
            <a:fillRect/>
          </a:stretch>
        </p:blipFill>
        <p:spPr>
          <a:xfrm>
            <a:off x="1014412" y="3909139"/>
            <a:ext cx="10418445" cy="2317062"/>
          </a:xfrm>
          <a:prstGeom prst="rect">
            <a:avLst/>
          </a:prstGeom>
        </p:spPr>
      </p:pic>
      <p:sp>
        <p:nvSpPr>
          <p:cNvPr id="10" name="TextBox 9">
            <a:extLst>
              <a:ext uri="{FF2B5EF4-FFF2-40B4-BE49-F238E27FC236}">
                <a16:creationId xmlns:a16="http://schemas.microsoft.com/office/drawing/2014/main" id="{4FD025A5-1CD4-58EF-259D-8626618D206A}"/>
              </a:ext>
            </a:extLst>
          </p:cNvPr>
          <p:cNvSpPr txBox="1"/>
          <p:nvPr/>
        </p:nvSpPr>
        <p:spPr>
          <a:xfrm>
            <a:off x="681991" y="3256551"/>
            <a:ext cx="11510009" cy="369332"/>
          </a:xfrm>
          <a:prstGeom prst="rect">
            <a:avLst/>
          </a:prstGeom>
          <a:noFill/>
        </p:spPr>
        <p:txBody>
          <a:bodyPr wrap="square">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TOP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1000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[DV]</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DimDate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DateKey</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BETWEEN</a:t>
            </a:r>
            <a:r>
              <a:rPr lang="en-US" sz="1800" dirty="0">
                <a:solidFill>
                  <a:srgbClr val="000000"/>
                </a:solidFill>
                <a:latin typeface="Consolas" panose="020B0609020204030204" pitchFamily="49" charset="0"/>
              </a:rPr>
              <a:t> 20070319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20070321</a:t>
            </a:r>
            <a:endParaRPr lang="en-US" dirty="0"/>
          </a:p>
        </p:txBody>
      </p:sp>
    </p:spTree>
    <p:extLst>
      <p:ext uri="{BB962C8B-B14F-4D97-AF65-F5344CB8AC3E}">
        <p14:creationId xmlns:p14="http://schemas.microsoft.com/office/powerpoint/2010/main" val="1556296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E38E2F-B73A-461C-A8A1-7FFD311B060E}"/>
              </a:ext>
            </a:extLst>
          </p:cNvPr>
          <p:cNvSpPr>
            <a:spLocks noGrp="1"/>
          </p:cNvSpPr>
          <p:nvPr>
            <p:ph type="body" sz="quarter" idx="13"/>
          </p:nvPr>
        </p:nvSpPr>
        <p:spPr/>
        <p:txBody>
          <a:bodyPr/>
          <a:lstStyle/>
          <a:p>
            <a:endParaRPr lang="pl-PL" dirty="0"/>
          </a:p>
        </p:txBody>
      </p:sp>
      <p:sp>
        <p:nvSpPr>
          <p:cNvPr id="4" name="TextBox 3">
            <a:extLst>
              <a:ext uri="{FF2B5EF4-FFF2-40B4-BE49-F238E27FC236}">
                <a16:creationId xmlns:a16="http://schemas.microsoft.com/office/drawing/2014/main" id="{01873DBC-AC0C-4505-8587-81F9556D26ED}"/>
              </a:ext>
            </a:extLst>
          </p:cNvPr>
          <p:cNvSpPr txBox="1"/>
          <p:nvPr/>
        </p:nvSpPr>
        <p:spPr>
          <a:xfrm>
            <a:off x="1266496" y="2526204"/>
            <a:ext cx="4463081" cy="1421928"/>
          </a:xfrm>
          <a:prstGeom prst="rect">
            <a:avLst/>
          </a:prstGeom>
          <a:noFill/>
        </p:spPr>
        <p:txBody>
          <a:bodyPr wrap="none" rtlCol="0">
            <a:spAutoFit/>
          </a:bodyPr>
          <a:lstStyle/>
          <a:p>
            <a:pPr>
              <a:lnSpc>
                <a:spcPct val="90000"/>
              </a:lnSpc>
              <a:spcBef>
                <a:spcPts val="1000"/>
              </a:spcBef>
            </a:pPr>
            <a:r>
              <a:rPr lang="en-GB" sz="9600" b="1" spc="-50" dirty="0">
                <a:solidFill>
                  <a:srgbClr val="FF5F00"/>
                </a:solidFill>
                <a:latin typeface="Calibri Light" panose="020F0302020204030204"/>
              </a:rPr>
              <a:t>DEMO(s)</a:t>
            </a:r>
            <a:endParaRPr lang="pl-PL" sz="9600" b="1" spc="-50" dirty="0">
              <a:solidFill>
                <a:srgbClr val="FF5F00"/>
              </a:solidFill>
              <a:latin typeface="Calibri Light" panose="020F0302020204030204"/>
            </a:endParaRPr>
          </a:p>
        </p:txBody>
      </p:sp>
    </p:spTree>
    <p:extLst>
      <p:ext uri="{BB962C8B-B14F-4D97-AF65-F5344CB8AC3E}">
        <p14:creationId xmlns:p14="http://schemas.microsoft.com/office/powerpoint/2010/main" val="3101029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BE9918-6714-690D-8841-37C510850EFF}"/>
              </a:ext>
            </a:extLst>
          </p:cNvPr>
          <p:cNvSpPr>
            <a:spLocks noGrp="1"/>
          </p:cNvSpPr>
          <p:nvPr>
            <p:ph type="body" sz="quarter" idx="13"/>
          </p:nvPr>
        </p:nvSpPr>
        <p:spPr>
          <a:xfrm>
            <a:off x="792127" y="857465"/>
            <a:ext cx="8157563" cy="957299"/>
          </a:xfrm>
        </p:spPr>
        <p:txBody>
          <a:bodyPr/>
          <a:lstStyle/>
          <a:p>
            <a:r>
              <a:rPr lang="en-US" sz="3600" b="1" dirty="0">
                <a:solidFill>
                  <a:srgbClr val="FF5F00"/>
                </a:solidFill>
              </a:rPr>
              <a:t>Summary</a:t>
            </a:r>
            <a:endParaRPr lang="en-US" dirty="0"/>
          </a:p>
          <a:p>
            <a:endParaRPr lang="en-US" dirty="0"/>
          </a:p>
        </p:txBody>
      </p:sp>
      <p:sp>
        <p:nvSpPr>
          <p:cNvPr id="4" name="TextBox 3">
            <a:extLst>
              <a:ext uri="{FF2B5EF4-FFF2-40B4-BE49-F238E27FC236}">
                <a16:creationId xmlns:a16="http://schemas.microsoft.com/office/drawing/2014/main" id="{E9D6B67B-7A69-5895-A091-5125D03B91D1}"/>
              </a:ext>
            </a:extLst>
          </p:cNvPr>
          <p:cNvSpPr txBox="1"/>
          <p:nvPr/>
        </p:nvSpPr>
        <p:spPr>
          <a:xfrm>
            <a:off x="396063" y="1660624"/>
            <a:ext cx="11399873" cy="1631216"/>
          </a:xfrm>
          <a:prstGeom prst="rect">
            <a:avLst/>
          </a:prstGeom>
          <a:noFill/>
        </p:spPr>
        <p:txBody>
          <a:bodyPr wrap="square">
            <a:spAutoFit/>
          </a:bodyPr>
          <a:lstStyle/>
          <a:p>
            <a:pPr marL="342900" indent="-342900">
              <a:buFont typeface="Arial" panose="020B0604020202020204" pitchFamily="34" charset="0"/>
              <a:buChar char="•"/>
              <a:defRPr/>
            </a:pPr>
            <a:r>
              <a:rPr lang="en-US" sz="2000" dirty="0">
                <a:solidFill>
                  <a:schemeClr val="tx1">
                    <a:lumMod val="65000"/>
                    <a:lumOff val="35000"/>
                  </a:schemeClr>
                </a:solidFill>
                <a:latin typeface="Calibri" panose="020F0502020204030204"/>
              </a:rPr>
              <a:t>New </a:t>
            </a:r>
            <a:r>
              <a:rPr lang="en-US" sz="2000" b="1" dirty="0">
                <a:solidFill>
                  <a:schemeClr val="accent2"/>
                </a:solidFill>
                <a:latin typeface="Calibri" panose="020F0502020204030204"/>
              </a:rPr>
              <a:t>REST API </a:t>
            </a:r>
            <a:r>
              <a:rPr lang="en-US" sz="2000" dirty="0">
                <a:solidFill>
                  <a:schemeClr val="tx1">
                    <a:lumMod val="65000"/>
                    <a:lumOff val="35000"/>
                  </a:schemeClr>
                </a:solidFill>
                <a:latin typeface="Calibri" panose="020F0502020204030204"/>
              </a:rPr>
              <a:t>data sources include </a:t>
            </a:r>
            <a:r>
              <a:rPr lang="en-US" sz="2000" b="1" dirty="0">
                <a:solidFill>
                  <a:schemeClr val="accent2"/>
                </a:solidFill>
                <a:latin typeface="Calibri" panose="020F0502020204030204"/>
              </a:rPr>
              <a:t>Azure Blob Storage</a:t>
            </a:r>
            <a:r>
              <a:rPr lang="en-US" sz="2000" dirty="0">
                <a:solidFill>
                  <a:schemeClr val="accent2"/>
                </a:solidFill>
                <a:latin typeface="Calibri" panose="020F0502020204030204"/>
              </a:rPr>
              <a:t>, </a:t>
            </a:r>
            <a:r>
              <a:rPr lang="en-US" sz="2000" b="1" dirty="0">
                <a:solidFill>
                  <a:schemeClr val="accent2"/>
                </a:solidFill>
                <a:latin typeface="Calibri" panose="020F0502020204030204"/>
              </a:rPr>
              <a:t>Azure Data Lake Storage Gen2</a:t>
            </a:r>
            <a:r>
              <a:rPr lang="en-US" sz="2000" dirty="0">
                <a:solidFill>
                  <a:schemeClr val="tx1">
                    <a:lumMod val="65000"/>
                    <a:lumOff val="35000"/>
                  </a:schemeClr>
                </a:solidFill>
                <a:latin typeface="Calibri" panose="020F0502020204030204"/>
              </a:rPr>
              <a:t>, and </a:t>
            </a:r>
            <a:r>
              <a:rPr lang="en-US" sz="2000" b="1" dirty="0">
                <a:solidFill>
                  <a:srgbClr val="FF5F00"/>
                </a:solidFill>
                <a:latin typeface="Calibri" panose="020F0502020204030204"/>
              </a:rPr>
              <a:t>S3</a:t>
            </a:r>
            <a:r>
              <a:rPr lang="en-US" sz="2000" dirty="0">
                <a:solidFill>
                  <a:schemeClr val="tx1">
                    <a:lumMod val="65000"/>
                    <a:lumOff val="35000"/>
                  </a:schemeClr>
                </a:solidFill>
                <a:latin typeface="Calibri" panose="020F0502020204030204"/>
              </a:rPr>
              <a:t> compatible object store providers</a:t>
            </a:r>
          </a:p>
          <a:p>
            <a:pPr marL="342900" indent="-342900">
              <a:buFont typeface="Arial" panose="020B0604020202020204" pitchFamily="34" charset="0"/>
              <a:buChar char="•"/>
              <a:defRPr/>
            </a:pPr>
            <a:r>
              <a:rPr lang="en-US" sz="2000" dirty="0">
                <a:solidFill>
                  <a:schemeClr val="tx1">
                    <a:lumMod val="65000"/>
                    <a:lumOff val="35000"/>
                  </a:schemeClr>
                </a:solidFill>
                <a:latin typeface="Calibri" panose="020F0502020204030204"/>
              </a:rPr>
              <a:t>SQL Server 2022 now natively recognizes </a:t>
            </a:r>
            <a:r>
              <a:rPr lang="en-US" sz="2000" b="1" dirty="0">
                <a:solidFill>
                  <a:schemeClr val="accent2"/>
                </a:solidFill>
                <a:latin typeface="Calibri" panose="020F0502020204030204"/>
              </a:rPr>
              <a:t>parquet</a:t>
            </a:r>
            <a:r>
              <a:rPr lang="en-US" sz="2000" dirty="0">
                <a:solidFill>
                  <a:schemeClr val="tx1">
                    <a:lumMod val="65000"/>
                    <a:lumOff val="35000"/>
                  </a:schemeClr>
                </a:solidFill>
                <a:latin typeface="Calibri" panose="020F0502020204030204"/>
              </a:rPr>
              <a:t> and </a:t>
            </a:r>
            <a:r>
              <a:rPr lang="en-US" sz="2000" b="1" dirty="0">
                <a:solidFill>
                  <a:schemeClr val="accent2"/>
                </a:solidFill>
                <a:latin typeface="Calibri" panose="020F0502020204030204"/>
              </a:rPr>
              <a:t>delta</a:t>
            </a:r>
            <a:r>
              <a:rPr lang="en-US" sz="2000" dirty="0">
                <a:solidFill>
                  <a:schemeClr val="tx1">
                    <a:lumMod val="65000"/>
                    <a:lumOff val="35000"/>
                  </a:schemeClr>
                </a:solidFill>
                <a:latin typeface="Calibri" panose="020F0502020204030204"/>
              </a:rPr>
              <a:t> table file formats</a:t>
            </a:r>
            <a:endParaRPr kumimoji="0" lang="en-US" sz="2000" b="1" i="0" u="none" strike="noStrike" kern="1200" cap="none" spc="0" normalizeH="0" baseline="0" noProof="0" dirty="0">
              <a:ln>
                <a:noFill/>
              </a:ln>
              <a:solidFill>
                <a:srgbClr val="FF5F00"/>
              </a:solidFill>
              <a:effectLst/>
              <a:uLnTx/>
              <a:uFillTx/>
              <a:latin typeface="Calibri" panose="020F0502020204030204"/>
              <a:ea typeface="+mn-ea"/>
              <a:cs typeface="+mn-cs"/>
            </a:endParaRPr>
          </a:p>
          <a:p>
            <a:pPr marL="285750" indent="-285750">
              <a:buFont typeface="Arial" panose="020B0604020202020204" pitchFamily="34" charset="0"/>
              <a:buChar char="•"/>
              <a:defRPr/>
            </a:pPr>
            <a:r>
              <a:rPr kumimoji="0" lang="en-US" sz="2000" b="1"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 </a:t>
            </a:r>
            <a:r>
              <a:rPr lang="en-US" sz="2000" dirty="0">
                <a:solidFill>
                  <a:schemeClr val="tx1">
                    <a:lumMod val="65000"/>
                    <a:lumOff val="35000"/>
                  </a:schemeClr>
                </a:solidFill>
                <a:latin typeface="Calibri" panose="020F0502020204030204"/>
              </a:rPr>
              <a:t>SQL Server and </a:t>
            </a:r>
            <a:r>
              <a:rPr lang="en-US" sz="2000" b="1" dirty="0">
                <a:solidFill>
                  <a:schemeClr val="accent2"/>
                </a:solidFill>
                <a:latin typeface="Calibri" panose="020F0502020204030204"/>
              </a:rPr>
              <a:t>backup and restore </a:t>
            </a:r>
            <a:r>
              <a:rPr lang="en-US" sz="2000" dirty="0">
                <a:solidFill>
                  <a:schemeClr val="tx1">
                    <a:lumMod val="65000"/>
                    <a:lumOff val="35000"/>
                  </a:schemeClr>
                </a:solidFill>
                <a:latin typeface="Calibri" panose="020F0502020204030204"/>
              </a:rPr>
              <a:t>native backups to and from </a:t>
            </a:r>
            <a:r>
              <a:rPr lang="en-US" sz="2000" b="1" dirty="0">
                <a:solidFill>
                  <a:schemeClr val="accent2"/>
                </a:solidFill>
                <a:latin typeface="Calibri" panose="020F0502020204030204"/>
              </a:rPr>
              <a:t>S3</a:t>
            </a:r>
            <a:r>
              <a:rPr lang="en-US" sz="2000" dirty="0">
                <a:solidFill>
                  <a:schemeClr val="tx1">
                    <a:lumMod val="65000"/>
                    <a:lumOff val="35000"/>
                  </a:schemeClr>
                </a:solidFill>
                <a:latin typeface="Calibri" panose="020F0502020204030204"/>
              </a:rPr>
              <a:t> compatible object store providers</a:t>
            </a:r>
          </a:p>
          <a:p>
            <a:pPr marL="285750" indent="-285750">
              <a:buFont typeface="Arial" panose="020B0604020202020204" pitchFamily="34" charset="0"/>
              <a:buChar char="•"/>
              <a:defRPr/>
            </a:pPr>
            <a:endParaRPr kumimoji="0" lang="en-US" sz="200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7F991CD-70D4-3C36-33EB-DC76D30B797E}"/>
              </a:ext>
            </a:extLst>
          </p:cNvPr>
          <p:cNvSpPr txBox="1"/>
          <p:nvPr/>
        </p:nvSpPr>
        <p:spPr>
          <a:xfrm>
            <a:off x="1203607" y="3566161"/>
            <a:ext cx="8614763" cy="2246769"/>
          </a:xfrm>
          <a:prstGeom prst="rect">
            <a:avLst/>
          </a:prstGeom>
          <a:noFill/>
        </p:spPr>
        <p:txBody>
          <a:bodyPr wrap="square">
            <a:spAutoFit/>
          </a:bodyPr>
          <a:lstStyle/>
          <a:p>
            <a:pPr marL="285750" indent="-285750">
              <a:buFont typeface="Arial" panose="020B0604020202020204" pitchFamily="34" charset="0"/>
              <a:buChar char="•"/>
              <a:defRPr/>
            </a:pPr>
            <a:r>
              <a:rPr kumimoji="0" lang="en-US" sz="200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CREATE DATABASE SCOPE </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CREDENTAIL</a:t>
            </a:r>
            <a:r>
              <a:rPr lang="en-US" sz="2000" b="1" dirty="0">
                <a:solidFill>
                  <a:prstClr val="black">
                    <a:lumMod val="65000"/>
                    <a:lumOff val="35000"/>
                  </a:prstClr>
                </a:solidFill>
                <a:latin typeface="Calibri" panose="020F0502020204030204"/>
              </a:rPr>
              <a:t> ,</a:t>
            </a:r>
            <a:r>
              <a:rPr kumimoji="0" lang="en-US" sz="20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sys.database_scoped_credentials</a:t>
            </a:r>
            <a:endParaRPr lang="en-US" sz="2000" b="1" dirty="0">
              <a:solidFill>
                <a:prstClr val="black">
                  <a:lumMod val="65000"/>
                  <a:lumOff val="35000"/>
                </a:prstClr>
              </a:solidFill>
              <a:latin typeface="Calibri" panose="020F0502020204030204"/>
            </a:endParaRPr>
          </a:p>
          <a:p>
            <a:pPr marL="285750" indent="-285750">
              <a:buFont typeface="Arial" panose="020B0604020202020204" pitchFamily="34" charset="0"/>
              <a:buChar char="•"/>
              <a:defRPr/>
            </a:pPr>
            <a:r>
              <a:rPr lang="en-US" sz="2000" dirty="0">
                <a:solidFill>
                  <a:prstClr val="black">
                    <a:lumMod val="65000"/>
                    <a:lumOff val="35000"/>
                  </a:prstClr>
                </a:solidFill>
                <a:latin typeface="Calibri" panose="020F0502020204030204"/>
              </a:rPr>
              <a:t>CREATE EXTERNAL </a:t>
            </a:r>
            <a:r>
              <a:rPr lang="en-US" sz="2000" b="1" dirty="0">
                <a:solidFill>
                  <a:prstClr val="black">
                    <a:lumMod val="65000"/>
                    <a:lumOff val="35000"/>
                  </a:prstClr>
                </a:solidFill>
                <a:latin typeface="Calibri" panose="020F0502020204030204"/>
              </a:rPr>
              <a:t>DATA SOURCE</a:t>
            </a:r>
            <a:r>
              <a:rPr lang="en-US" sz="2000" dirty="0">
                <a:solidFill>
                  <a:prstClr val="black">
                    <a:lumMod val="65000"/>
                    <a:lumOff val="35000"/>
                  </a:prstClr>
                </a:solidFill>
                <a:latin typeface="Calibri" panose="020F0502020204030204"/>
              </a:rPr>
              <a:t>…, </a:t>
            </a:r>
            <a:r>
              <a:rPr lang="en-US" sz="2000" b="1" dirty="0" err="1">
                <a:solidFill>
                  <a:prstClr val="black">
                    <a:lumMod val="65000"/>
                    <a:lumOff val="35000"/>
                  </a:prstClr>
                </a:solidFill>
                <a:latin typeface="Calibri" panose="020F0502020204030204"/>
              </a:rPr>
              <a:t>sys.external_data_sources</a:t>
            </a:r>
            <a:endParaRPr lang="en-US" sz="2000" b="1" dirty="0">
              <a:solidFill>
                <a:prstClr val="black">
                  <a:lumMod val="65000"/>
                  <a:lumOff val="35000"/>
                </a:prstClr>
              </a:solidFill>
              <a:latin typeface="Calibri" panose="020F0502020204030204"/>
            </a:endParaRPr>
          </a:p>
          <a:p>
            <a:pPr marL="285750" indent="-285750">
              <a:buFont typeface="Arial" panose="020B0604020202020204" pitchFamily="34" charset="0"/>
              <a:buChar char="•"/>
              <a:defRPr/>
            </a:pPr>
            <a:r>
              <a:rPr lang="en-US" sz="2000" dirty="0">
                <a:solidFill>
                  <a:prstClr val="black">
                    <a:lumMod val="65000"/>
                    <a:lumOff val="35000"/>
                  </a:prstClr>
                </a:solidFill>
                <a:latin typeface="Calibri" panose="020F0502020204030204"/>
              </a:rPr>
              <a:t>CREATE EXTERNAL </a:t>
            </a:r>
            <a:r>
              <a:rPr lang="en-US" sz="2000" b="1" dirty="0">
                <a:solidFill>
                  <a:prstClr val="black">
                    <a:lumMod val="65000"/>
                    <a:lumOff val="35000"/>
                  </a:prstClr>
                </a:solidFill>
                <a:latin typeface="Calibri" panose="020F0502020204030204"/>
              </a:rPr>
              <a:t>FILE FORMAT</a:t>
            </a:r>
            <a:r>
              <a:rPr lang="en-US" sz="2000" dirty="0">
                <a:solidFill>
                  <a:prstClr val="black">
                    <a:lumMod val="65000"/>
                    <a:lumOff val="35000"/>
                  </a:prstClr>
                </a:solidFill>
                <a:latin typeface="Calibri" panose="020F0502020204030204"/>
              </a:rPr>
              <a:t>…, </a:t>
            </a:r>
            <a:r>
              <a:rPr lang="en-US" sz="2000" b="1" dirty="0" err="1">
                <a:solidFill>
                  <a:prstClr val="black">
                    <a:lumMod val="65000"/>
                    <a:lumOff val="35000"/>
                  </a:prstClr>
                </a:solidFill>
                <a:latin typeface="Calibri" panose="020F0502020204030204"/>
              </a:rPr>
              <a:t>sys.external_file_formats</a:t>
            </a:r>
            <a:endParaRPr lang="en-US" sz="2000" b="1" dirty="0">
              <a:solidFill>
                <a:prstClr val="black">
                  <a:lumMod val="65000"/>
                  <a:lumOff val="35000"/>
                </a:prstClr>
              </a:solidFill>
              <a:latin typeface="Calibri" panose="020F0502020204030204"/>
            </a:endParaRPr>
          </a:p>
          <a:p>
            <a:pPr marL="285750" indent="-285750">
              <a:buFont typeface="Arial" panose="020B0604020202020204" pitchFamily="34" charset="0"/>
              <a:buChar char="•"/>
              <a:defRPr/>
            </a:pPr>
            <a:r>
              <a:rPr lang="en-US" sz="2000" b="1" dirty="0">
                <a:solidFill>
                  <a:prstClr val="black">
                    <a:lumMod val="65000"/>
                    <a:lumOff val="35000"/>
                  </a:prstClr>
                </a:solidFill>
                <a:latin typeface="Calibri" panose="020F0502020204030204"/>
              </a:rPr>
              <a:t>OPENROWSET</a:t>
            </a:r>
          </a:p>
          <a:p>
            <a:pPr marL="285750" indent="-285750">
              <a:buFont typeface="Arial" panose="020B0604020202020204" pitchFamily="34" charset="0"/>
              <a:buChar char="•"/>
              <a:defRPr/>
            </a:pPr>
            <a:r>
              <a:rPr lang="en-US" sz="2000" dirty="0">
                <a:solidFill>
                  <a:prstClr val="black">
                    <a:lumMod val="65000"/>
                    <a:lumOff val="35000"/>
                  </a:prstClr>
                </a:solidFill>
                <a:latin typeface="Calibri" panose="020F0502020204030204"/>
              </a:rPr>
              <a:t>CREATE </a:t>
            </a:r>
            <a:r>
              <a:rPr lang="en-US" sz="2000" b="1" dirty="0">
                <a:solidFill>
                  <a:prstClr val="black">
                    <a:lumMod val="65000"/>
                    <a:lumOff val="35000"/>
                  </a:prstClr>
                </a:solidFill>
                <a:latin typeface="Calibri" panose="020F0502020204030204"/>
              </a:rPr>
              <a:t>EXTERNAL TABLE</a:t>
            </a:r>
            <a:r>
              <a:rPr lang="en-US" sz="2000" dirty="0">
                <a:solidFill>
                  <a:prstClr val="black">
                    <a:lumMod val="65000"/>
                    <a:lumOff val="35000"/>
                  </a:prstClr>
                </a:solidFill>
                <a:latin typeface="Calibri" panose="020F0502020204030204"/>
              </a:rPr>
              <a:t>.., </a:t>
            </a:r>
            <a:r>
              <a:rPr lang="en-US" sz="2000" b="1" dirty="0" err="1">
                <a:solidFill>
                  <a:prstClr val="black">
                    <a:lumMod val="65000"/>
                    <a:lumOff val="35000"/>
                  </a:prstClr>
                </a:solidFill>
                <a:latin typeface="Calibri" panose="020F0502020204030204"/>
              </a:rPr>
              <a:t>sys.external_tables</a:t>
            </a:r>
            <a:endParaRPr lang="en-US" sz="2000" b="1" dirty="0">
              <a:solidFill>
                <a:prstClr val="black">
                  <a:lumMod val="65000"/>
                  <a:lumOff val="35000"/>
                </a:prstClr>
              </a:solidFill>
              <a:latin typeface="Calibri" panose="020F0502020204030204"/>
            </a:endParaRPr>
          </a:p>
          <a:p>
            <a:pPr marL="742950" lvl="1" indent="-285750">
              <a:buFont typeface="Arial" panose="020B0604020202020204" pitchFamily="34" charset="0"/>
              <a:buChar char="•"/>
              <a:defRPr/>
            </a:pPr>
            <a:r>
              <a:rPr lang="en-US" sz="2000" b="1" dirty="0">
                <a:solidFill>
                  <a:prstClr val="black">
                    <a:lumMod val="65000"/>
                    <a:lumOff val="35000"/>
                  </a:prstClr>
                </a:solidFill>
                <a:latin typeface="Calibri" panose="020F0502020204030204"/>
              </a:rPr>
              <a:t> CREATE EXTERNAL TABLE AS SELECT (CETAS)</a:t>
            </a:r>
          </a:p>
          <a:p>
            <a:pPr marL="742950" lvl="1" indent="-285750">
              <a:buFont typeface="Arial" panose="020B0604020202020204" pitchFamily="34" charset="0"/>
              <a:buChar char="•"/>
              <a:defRPr/>
            </a:pPr>
            <a:endParaRPr lang="en-US" sz="2000" dirty="0">
              <a:solidFill>
                <a:prstClr val="black">
                  <a:lumMod val="65000"/>
                  <a:lumOff val="35000"/>
                </a:prstClr>
              </a:solidFill>
              <a:latin typeface="Calibri" panose="020F0502020204030204"/>
            </a:endParaRPr>
          </a:p>
        </p:txBody>
      </p:sp>
      <p:sp>
        <p:nvSpPr>
          <p:cNvPr id="7" name="TextBox 6">
            <a:extLst>
              <a:ext uri="{FF2B5EF4-FFF2-40B4-BE49-F238E27FC236}">
                <a16:creationId xmlns:a16="http://schemas.microsoft.com/office/drawing/2014/main" id="{975FC2E4-A5CF-1C0B-E48C-D572BA8A3E7F}"/>
              </a:ext>
            </a:extLst>
          </p:cNvPr>
          <p:cNvSpPr txBox="1"/>
          <p:nvPr/>
        </p:nvSpPr>
        <p:spPr>
          <a:xfrm>
            <a:off x="792127" y="3104496"/>
            <a:ext cx="2959208" cy="461665"/>
          </a:xfrm>
          <a:prstGeom prst="rect">
            <a:avLst/>
          </a:prstGeom>
          <a:noFill/>
        </p:spPr>
        <p:txBody>
          <a:bodyPr wrap="none" rtlCol="0">
            <a:spAutoFit/>
          </a:bodyPr>
          <a:lstStyle/>
          <a:p>
            <a:r>
              <a:rPr lang="en-US" sz="2400" b="1" dirty="0">
                <a:solidFill>
                  <a:schemeClr val="accent2"/>
                </a:solidFill>
              </a:rPr>
              <a:t>SQL SERVER OBJECTS:</a:t>
            </a:r>
          </a:p>
        </p:txBody>
      </p:sp>
    </p:spTree>
    <p:extLst>
      <p:ext uri="{BB962C8B-B14F-4D97-AF65-F5344CB8AC3E}">
        <p14:creationId xmlns:p14="http://schemas.microsoft.com/office/powerpoint/2010/main" val="679909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336D8A-933B-4BD0-8226-3BE3135DB2E2}"/>
              </a:ext>
            </a:extLst>
          </p:cNvPr>
          <p:cNvSpPr txBox="1"/>
          <p:nvPr/>
        </p:nvSpPr>
        <p:spPr>
          <a:xfrm>
            <a:off x="2895600" y="2718036"/>
            <a:ext cx="2996333" cy="1421928"/>
          </a:xfrm>
          <a:prstGeom prst="rect">
            <a:avLst/>
          </a:prstGeom>
          <a:noFill/>
        </p:spPr>
        <p:txBody>
          <a:bodyPr wrap="none" rtlCol="0">
            <a:spAutoFit/>
          </a:bodyPr>
          <a:lstStyle/>
          <a:p>
            <a:pPr>
              <a:lnSpc>
                <a:spcPct val="90000"/>
              </a:lnSpc>
              <a:spcBef>
                <a:spcPts val="1000"/>
              </a:spcBef>
            </a:pPr>
            <a:r>
              <a:rPr lang="en-GB" sz="9600" b="1" spc="-50" dirty="0">
                <a:solidFill>
                  <a:srgbClr val="FF5F00"/>
                </a:solidFill>
                <a:latin typeface="Calibri Light" panose="020F0302020204030204"/>
              </a:rPr>
              <a:t>Q &amp; A</a:t>
            </a:r>
            <a:endParaRPr lang="pl-PL" sz="9600" b="1" spc="-50" dirty="0">
              <a:solidFill>
                <a:srgbClr val="FF5F00"/>
              </a:solidFill>
              <a:latin typeface="Calibri Light" panose="020F0302020204030204"/>
            </a:endParaRPr>
          </a:p>
        </p:txBody>
      </p:sp>
    </p:spTree>
    <p:extLst>
      <p:ext uri="{BB962C8B-B14F-4D97-AF65-F5344CB8AC3E}">
        <p14:creationId xmlns:p14="http://schemas.microsoft.com/office/powerpoint/2010/main" val="1975511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66C073-084E-07DC-66CF-079E7745AE56}"/>
              </a:ext>
            </a:extLst>
          </p:cNvPr>
          <p:cNvPicPr>
            <a:picLocks noChangeAspect="1"/>
          </p:cNvPicPr>
          <p:nvPr/>
        </p:nvPicPr>
        <p:blipFill>
          <a:blip r:embed="rId2"/>
          <a:stretch>
            <a:fillRect/>
          </a:stretch>
        </p:blipFill>
        <p:spPr>
          <a:xfrm>
            <a:off x="113104" y="854853"/>
            <a:ext cx="11785525" cy="3996360"/>
          </a:xfrm>
          <a:prstGeom prst="rect">
            <a:avLst/>
          </a:prstGeom>
        </p:spPr>
      </p:pic>
      <p:pic>
        <p:nvPicPr>
          <p:cNvPr id="6" name="Picture 5">
            <a:extLst>
              <a:ext uri="{FF2B5EF4-FFF2-40B4-BE49-F238E27FC236}">
                <a16:creationId xmlns:a16="http://schemas.microsoft.com/office/drawing/2014/main" id="{3810EF50-556B-414E-A268-9A82464EE7F1}"/>
              </a:ext>
            </a:extLst>
          </p:cNvPr>
          <p:cNvPicPr>
            <a:picLocks noChangeAspect="1"/>
          </p:cNvPicPr>
          <p:nvPr/>
        </p:nvPicPr>
        <p:blipFill>
          <a:blip r:embed="rId3"/>
          <a:stretch>
            <a:fillRect/>
          </a:stretch>
        </p:blipFill>
        <p:spPr>
          <a:xfrm>
            <a:off x="10165526" y="2844960"/>
            <a:ext cx="2026474" cy="1916934"/>
          </a:xfrm>
          <a:prstGeom prst="rect">
            <a:avLst/>
          </a:prstGeom>
        </p:spPr>
      </p:pic>
      <p:sp>
        <p:nvSpPr>
          <p:cNvPr id="7" name="Rectangle 6">
            <a:extLst>
              <a:ext uri="{FF2B5EF4-FFF2-40B4-BE49-F238E27FC236}">
                <a16:creationId xmlns:a16="http://schemas.microsoft.com/office/drawing/2014/main" id="{9D35ADF7-EE5A-4C74-8C1E-86BDB6868E87}"/>
              </a:ext>
            </a:extLst>
          </p:cNvPr>
          <p:cNvSpPr/>
          <p:nvPr/>
        </p:nvSpPr>
        <p:spPr>
          <a:xfrm>
            <a:off x="1014403" y="4761894"/>
            <a:ext cx="7290073" cy="461665"/>
          </a:xfrm>
          <a:prstGeom prst="rect">
            <a:avLst/>
          </a:prstGeom>
        </p:spPr>
        <p:txBody>
          <a:bodyPr wrap="none">
            <a:spAutoFit/>
          </a:bodyPr>
          <a:lstStyle/>
          <a:p>
            <a:r>
              <a:rPr lang="pl-PL" sz="2400" b="1" dirty="0">
                <a:solidFill>
                  <a:srgbClr val="FF5F00"/>
                </a:solidFill>
              </a:rPr>
              <a:t>https://github.com/cloud4yourdata</a:t>
            </a:r>
            <a:r>
              <a:rPr lang="en-GB" sz="2400" b="1" dirty="0">
                <a:solidFill>
                  <a:srgbClr val="FF5F00"/>
                </a:solidFill>
              </a:rPr>
              <a:t>/</a:t>
            </a:r>
            <a:r>
              <a:rPr lang="pl-PL" sz="2400" b="1" dirty="0">
                <a:solidFill>
                  <a:srgbClr val="FF5F00"/>
                </a:solidFill>
              </a:rPr>
              <a:t>CommunityEvents</a:t>
            </a:r>
          </a:p>
        </p:txBody>
      </p:sp>
      <p:pic>
        <p:nvPicPr>
          <p:cNvPr id="9" name="Picture 8">
            <a:extLst>
              <a:ext uri="{FF2B5EF4-FFF2-40B4-BE49-F238E27FC236}">
                <a16:creationId xmlns:a16="http://schemas.microsoft.com/office/drawing/2014/main" id="{402D8D05-4FAC-4A6D-A8EE-466BBD435BDE}"/>
              </a:ext>
            </a:extLst>
          </p:cNvPr>
          <p:cNvPicPr>
            <a:picLocks noChangeAspect="1"/>
          </p:cNvPicPr>
          <p:nvPr/>
        </p:nvPicPr>
        <p:blipFill>
          <a:blip r:embed="rId4"/>
          <a:stretch>
            <a:fillRect/>
          </a:stretch>
        </p:blipFill>
        <p:spPr>
          <a:xfrm>
            <a:off x="7848081" y="5350902"/>
            <a:ext cx="3952875" cy="1304925"/>
          </a:xfrm>
          <a:prstGeom prst="rect">
            <a:avLst/>
          </a:prstGeom>
        </p:spPr>
      </p:pic>
    </p:spTree>
    <p:extLst>
      <p:ext uri="{BB962C8B-B14F-4D97-AF65-F5344CB8AC3E}">
        <p14:creationId xmlns:p14="http://schemas.microsoft.com/office/powerpoint/2010/main" val="1864138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2BFF23C-168F-412E-A2C2-FCECE0BD003B}"/>
              </a:ext>
            </a:extLst>
          </p:cNvPr>
          <p:cNvSpPr>
            <a:spLocks noGrp="1"/>
          </p:cNvSpPr>
          <p:nvPr>
            <p:ph type="body" sz="quarter" idx="13"/>
          </p:nvPr>
        </p:nvSpPr>
        <p:spPr/>
        <p:txBody>
          <a:bodyPr/>
          <a:lstStyle/>
          <a:p>
            <a:r>
              <a:rPr lang="en-GB" sz="4800" b="1" spc="-50" dirty="0">
                <a:solidFill>
                  <a:srgbClr val="FF5F00"/>
                </a:solidFill>
                <a:latin typeface="Calibri Light" panose="020F0302020204030204"/>
                <a:ea typeface="+mj-ea"/>
                <a:cs typeface="+mj-cs"/>
              </a:rPr>
              <a:t>Resources</a:t>
            </a:r>
            <a:endParaRPr lang="pl-PL" sz="4800" b="1" spc="-50" dirty="0">
              <a:solidFill>
                <a:srgbClr val="FF5F00"/>
              </a:solidFill>
              <a:latin typeface="Calibri Light" panose="020F0302020204030204"/>
              <a:ea typeface="+mj-ea"/>
              <a:cs typeface="+mj-cs"/>
            </a:endParaRPr>
          </a:p>
        </p:txBody>
      </p:sp>
      <p:sp>
        <p:nvSpPr>
          <p:cNvPr id="6" name="Rectangle 5">
            <a:extLst>
              <a:ext uri="{FF2B5EF4-FFF2-40B4-BE49-F238E27FC236}">
                <a16:creationId xmlns:a16="http://schemas.microsoft.com/office/drawing/2014/main" id="{2784AA54-E152-4856-BC65-FF609C1068CB}"/>
              </a:ext>
            </a:extLst>
          </p:cNvPr>
          <p:cNvSpPr/>
          <p:nvPr/>
        </p:nvSpPr>
        <p:spPr>
          <a:xfrm>
            <a:off x="1542741" y="1698416"/>
            <a:ext cx="10365479" cy="181588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l-PL" sz="2000" b="1" i="0" u="none" strike="noStrike" kern="0" cap="none" spc="0" normalizeH="0" baseline="0" noProof="0" dirty="0">
                <a:ln>
                  <a:noFill/>
                </a:ln>
                <a:solidFill>
                  <a:srgbClr val="FF5F00"/>
                </a:solidFill>
                <a:effectLst/>
                <a:uLnTx/>
                <a:uFillTx/>
              </a:rPr>
              <a:t>My examples (and demos)</a:t>
            </a:r>
            <a:endParaRPr kumimoji="0" lang="pl-PL" sz="2000" b="1" i="0" u="none" strike="noStrike" kern="0" cap="none" spc="0" normalizeH="0" baseline="0" noProof="0" dirty="0">
              <a:ln>
                <a:noFill/>
              </a:ln>
              <a:solidFill>
                <a:srgbClr val="FF5F00"/>
              </a:solidFill>
              <a:effectLst/>
              <a:uLnTx/>
              <a:uFillTx/>
              <a:hlinkClick r:id="rId3">
                <a:extLst>
                  <a:ext uri="{A12FA001-AC4F-418D-AE19-62706E023703}">
                    <ahyp:hlinkClr xmlns:ahyp="http://schemas.microsoft.com/office/drawing/2018/hyperlinkcolor" val="tx"/>
                  </a:ext>
                </a:extLst>
              </a:hlinkClick>
            </a:endParaRPr>
          </a:p>
          <a:p>
            <a:pPr marL="342900" indent="-342900">
              <a:buFont typeface="Arial" panose="020B0604020202020204" pitchFamily="34" charset="0"/>
              <a:buChar char="•"/>
              <a:defRPr/>
            </a:pPr>
            <a:r>
              <a:rPr lang="pl-PL" dirty="0">
                <a:hlinkClick r:id="rId4"/>
              </a:rPr>
              <a:t>https://github.com/cloud4yourdata/CommunityEvents/tree/master/</a:t>
            </a:r>
            <a:endParaRPr lang="en-GB" kern="0" dirty="0">
              <a:solidFill>
                <a:prstClr val="black"/>
              </a:solidFill>
            </a:endParaRPr>
          </a:p>
          <a:p>
            <a:pPr>
              <a:defRPr/>
            </a:pPr>
            <a:r>
              <a:rPr kumimoji="0" lang="pl-PL" sz="2000" b="1" i="0" u="none" strike="noStrike" kern="0" cap="none" spc="0" normalizeH="0" baseline="0" noProof="0" dirty="0">
                <a:ln>
                  <a:noFill/>
                </a:ln>
                <a:solidFill>
                  <a:srgbClr val="FF5F00"/>
                </a:solidFill>
                <a:effectLst/>
                <a:uLnTx/>
                <a:uFillTx/>
              </a:rPr>
              <a:t>Blogs</a:t>
            </a:r>
            <a:r>
              <a:rPr kumimoji="0" lang="en-GB" sz="2000" b="1" i="0" u="none" strike="noStrike" kern="0" cap="none" spc="0" normalizeH="0" baseline="0" noProof="0" dirty="0">
                <a:ln>
                  <a:noFill/>
                </a:ln>
                <a:solidFill>
                  <a:srgbClr val="FF5F00"/>
                </a:solidFill>
                <a:effectLst/>
                <a:uLnTx/>
                <a:uFillTx/>
              </a:rPr>
              <a:t>,</a:t>
            </a:r>
            <a:r>
              <a:rPr kumimoji="0" lang="pl-PL" sz="2000" b="1" i="0" u="none" strike="noStrike" kern="0" cap="none" spc="0" normalizeH="0" baseline="0" noProof="0" dirty="0">
                <a:ln>
                  <a:noFill/>
                </a:ln>
                <a:solidFill>
                  <a:srgbClr val="FF5F00"/>
                </a:solidFill>
                <a:effectLst/>
                <a:uLnTx/>
                <a:uFillTx/>
              </a:rPr>
              <a:t>pages</a:t>
            </a:r>
            <a:r>
              <a:rPr kumimoji="0" lang="en-GB" sz="2000" b="1" i="0" u="none" strike="noStrike" kern="0" cap="none" spc="0" normalizeH="0" baseline="0" noProof="0" dirty="0">
                <a:ln>
                  <a:noFill/>
                </a:ln>
                <a:solidFill>
                  <a:srgbClr val="FF5F00"/>
                </a:solidFill>
                <a:effectLst/>
                <a:uLnTx/>
                <a:uFillTx/>
              </a:rPr>
              <a:t>,documentation, articles</a:t>
            </a:r>
          </a:p>
          <a:p>
            <a:pPr marL="342900" indent="-342900">
              <a:buFont typeface="Arial" panose="020B0604020202020204" pitchFamily="34" charset="0"/>
              <a:buChar char="•"/>
              <a:defRPr/>
            </a:pPr>
            <a:r>
              <a:rPr lang="en-US" dirty="0">
                <a:hlinkClick r:id="rId5"/>
              </a:rPr>
              <a:t>GitHub - </a:t>
            </a:r>
            <a:r>
              <a:rPr lang="en-US" dirty="0" err="1">
                <a:hlinkClick r:id="rId5"/>
              </a:rPr>
              <a:t>microsoft</a:t>
            </a:r>
            <a:r>
              <a:rPr lang="en-US" dirty="0">
                <a:hlinkClick r:id="rId5"/>
              </a:rPr>
              <a:t>/sqlworkshops-sql2022workshop: A workshop to learn about SQL Server 2022</a:t>
            </a:r>
            <a:endParaRPr lang="en-US" dirty="0"/>
          </a:p>
          <a:p>
            <a:pPr marL="342900" indent="-342900">
              <a:buFont typeface="Arial" panose="020B0604020202020204" pitchFamily="34" charset="0"/>
              <a:buChar char="•"/>
              <a:defRPr/>
            </a:pPr>
            <a:r>
              <a:rPr kumimoji="0" lang="pl-PL" b="0" i="0" u="none" strike="noStrike" kern="0" cap="none" spc="0" normalizeH="0" baseline="0" noProof="0" dirty="0">
                <a:ln>
                  <a:noFill/>
                </a:ln>
                <a:solidFill>
                  <a:srgbClr val="FF5F00"/>
                </a:solidFill>
                <a:effectLst/>
                <a:uLnTx/>
                <a:uFillTx/>
              </a:rPr>
              <a:t>https://learn.microsoft.com/en-us/sql/relational-databases/polybase/polybase-guide?view=sql-server-ver16</a:t>
            </a:r>
          </a:p>
        </p:txBody>
      </p:sp>
    </p:spTree>
    <p:extLst>
      <p:ext uri="{BB962C8B-B14F-4D97-AF65-F5344CB8AC3E}">
        <p14:creationId xmlns:p14="http://schemas.microsoft.com/office/powerpoint/2010/main" val="2379738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336D8A-933B-4BD0-8226-3BE3135DB2E2}"/>
              </a:ext>
            </a:extLst>
          </p:cNvPr>
          <p:cNvSpPr txBox="1"/>
          <p:nvPr/>
        </p:nvSpPr>
        <p:spPr>
          <a:xfrm>
            <a:off x="1426210" y="1792206"/>
            <a:ext cx="6273641" cy="1421928"/>
          </a:xfrm>
          <a:prstGeom prst="rect">
            <a:avLst/>
          </a:prstGeom>
          <a:noFill/>
        </p:spPr>
        <p:txBody>
          <a:bodyPr wrap="none" rtlCol="0">
            <a:spAutoFit/>
          </a:bodyPr>
          <a:lstStyle/>
          <a:p>
            <a:pPr>
              <a:lnSpc>
                <a:spcPct val="90000"/>
              </a:lnSpc>
              <a:spcBef>
                <a:spcPts val="1000"/>
              </a:spcBef>
            </a:pPr>
            <a:r>
              <a:rPr lang="en-GB" sz="9600" b="1" spc="-50" dirty="0">
                <a:solidFill>
                  <a:srgbClr val="FF5F00"/>
                </a:solidFill>
                <a:latin typeface="Calibri Light" panose="020F0302020204030204"/>
              </a:rPr>
              <a:t>THANK YOU!</a:t>
            </a:r>
            <a:endParaRPr lang="pl-PL" sz="9600" b="1" spc="-50" dirty="0">
              <a:solidFill>
                <a:srgbClr val="FF5F00"/>
              </a:solidFill>
              <a:latin typeface="Calibri Light" panose="020F0302020204030204"/>
            </a:endParaRPr>
          </a:p>
        </p:txBody>
      </p:sp>
      <p:sp>
        <p:nvSpPr>
          <p:cNvPr id="2" name="TextBox 1">
            <a:extLst>
              <a:ext uri="{FF2B5EF4-FFF2-40B4-BE49-F238E27FC236}">
                <a16:creationId xmlns:a16="http://schemas.microsoft.com/office/drawing/2014/main" id="{976F5A5E-BEFB-48D2-98AE-2EA0E2515E40}"/>
              </a:ext>
            </a:extLst>
          </p:cNvPr>
          <p:cNvSpPr txBox="1"/>
          <p:nvPr/>
        </p:nvSpPr>
        <p:spPr>
          <a:xfrm>
            <a:off x="1957705" y="4139964"/>
            <a:ext cx="4067204" cy="461665"/>
          </a:xfrm>
          <a:prstGeom prst="rect">
            <a:avLst/>
          </a:prstGeom>
          <a:noFill/>
        </p:spPr>
        <p:txBody>
          <a:bodyPr wrap="none" rtlCol="0">
            <a:spAutoFit/>
          </a:bodyPr>
          <a:lstStyle/>
          <a:p>
            <a:r>
              <a:rPr lang="en-GB" sz="2400" dirty="0">
                <a:hlinkClick r:id="rId2"/>
              </a:rPr>
              <a:t>tomasz.k.krawczyk@gmail.com</a:t>
            </a:r>
            <a:endParaRPr lang="en-GB" sz="2400" dirty="0"/>
          </a:p>
        </p:txBody>
      </p:sp>
      <p:sp>
        <p:nvSpPr>
          <p:cNvPr id="6" name="TextBox 5">
            <a:extLst>
              <a:ext uri="{FF2B5EF4-FFF2-40B4-BE49-F238E27FC236}">
                <a16:creationId xmlns:a16="http://schemas.microsoft.com/office/drawing/2014/main" id="{65A1CBB0-995B-EDD4-D4BF-A011B65D5092}"/>
              </a:ext>
            </a:extLst>
          </p:cNvPr>
          <p:cNvSpPr txBox="1"/>
          <p:nvPr/>
        </p:nvSpPr>
        <p:spPr>
          <a:xfrm>
            <a:off x="1957705" y="3751415"/>
            <a:ext cx="4504759" cy="461665"/>
          </a:xfrm>
          <a:prstGeom prst="rect">
            <a:avLst/>
          </a:prstGeom>
          <a:noFill/>
        </p:spPr>
        <p:txBody>
          <a:bodyPr wrap="none" rtlCol="0">
            <a:spAutoFit/>
          </a:bodyPr>
          <a:lstStyle/>
          <a:p>
            <a:r>
              <a:rPr lang="en-GB" sz="2400" dirty="0">
                <a:hlinkClick r:id="rId3"/>
              </a:rPr>
              <a:t>tkrawczyk@future-processing.com</a:t>
            </a:r>
            <a:endParaRPr lang="en-GB" sz="2400" dirty="0"/>
          </a:p>
        </p:txBody>
      </p:sp>
    </p:spTree>
    <p:extLst>
      <p:ext uri="{BB962C8B-B14F-4D97-AF65-F5344CB8AC3E}">
        <p14:creationId xmlns:p14="http://schemas.microsoft.com/office/powerpoint/2010/main" val="1580788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78129F-88C7-4AFD-B473-255752BD0890}"/>
              </a:ext>
            </a:extLst>
          </p:cNvPr>
          <p:cNvSpPr>
            <a:spLocks noGrp="1"/>
          </p:cNvSpPr>
          <p:nvPr>
            <p:ph type="body" sz="quarter" idx="4294967295"/>
          </p:nvPr>
        </p:nvSpPr>
        <p:spPr>
          <a:xfrm>
            <a:off x="596900" y="298450"/>
            <a:ext cx="4657725" cy="957263"/>
          </a:xfrm>
          <a:prstGeom prst="rect">
            <a:avLst/>
          </a:prstGeom>
        </p:spPr>
        <p:txBody>
          <a:bodyPr/>
          <a:lstStyle/>
          <a:p>
            <a:pPr marL="0" indent="0">
              <a:buNone/>
            </a:pPr>
            <a:r>
              <a:rPr lang="en-GB" sz="3700" b="1" spc="300" dirty="0">
                <a:solidFill>
                  <a:srgbClr val="FF7100"/>
                </a:solidFill>
              </a:rPr>
              <a:t>Agenda</a:t>
            </a:r>
            <a:endParaRPr lang="pl-PL" sz="3700" b="1" spc="300" dirty="0">
              <a:solidFill>
                <a:srgbClr val="FF7100"/>
              </a:solidFill>
            </a:endParaRPr>
          </a:p>
        </p:txBody>
      </p:sp>
      <p:sp>
        <p:nvSpPr>
          <p:cNvPr id="5" name="Rectangle 4">
            <a:extLst>
              <a:ext uri="{FF2B5EF4-FFF2-40B4-BE49-F238E27FC236}">
                <a16:creationId xmlns:a16="http://schemas.microsoft.com/office/drawing/2014/main" id="{3E2D7AD4-30A0-4EF0-A3FF-38878DE1BABB}"/>
              </a:ext>
            </a:extLst>
          </p:cNvPr>
          <p:cNvSpPr/>
          <p:nvPr/>
        </p:nvSpPr>
        <p:spPr>
          <a:xfrm>
            <a:off x="1094740" y="991622"/>
            <a:ext cx="9519920" cy="4832092"/>
          </a:xfrm>
          <a:prstGeom prst="rect">
            <a:avLst/>
          </a:prstGeom>
        </p:spPr>
        <p:txBody>
          <a:bodyPr wrap="square">
            <a:spAutoFit/>
          </a:bodyPr>
          <a:lstStyle/>
          <a:p>
            <a:pPr marL="571500" indent="-571500">
              <a:buFont typeface="Arial" panose="020B0604020202020204" pitchFamily="34" charset="0"/>
              <a:buChar char="•"/>
            </a:pPr>
            <a:r>
              <a:rPr lang="en-GB" sz="2800" b="1" dirty="0">
                <a:solidFill>
                  <a:srgbClr val="FF5F00"/>
                </a:solidFill>
              </a:rPr>
              <a:t>SQL Server 2022 </a:t>
            </a:r>
          </a:p>
          <a:p>
            <a:pPr marL="571500" indent="-571500">
              <a:buFont typeface="Arial" panose="020B0604020202020204" pitchFamily="34" charset="0"/>
              <a:buChar char="•"/>
            </a:pPr>
            <a:r>
              <a:rPr lang="en-GB" sz="2800" b="1" dirty="0">
                <a:solidFill>
                  <a:schemeClr val="tx1">
                    <a:lumMod val="65000"/>
                    <a:lumOff val="35000"/>
                  </a:schemeClr>
                </a:solidFill>
              </a:rPr>
              <a:t>Data Virtualization and/with </a:t>
            </a:r>
            <a:r>
              <a:rPr lang="en-GB" sz="2800" b="1" dirty="0" err="1">
                <a:solidFill>
                  <a:schemeClr val="tx1">
                    <a:lumMod val="65000"/>
                    <a:lumOff val="35000"/>
                  </a:schemeClr>
                </a:solidFill>
              </a:rPr>
              <a:t>Polybase</a:t>
            </a:r>
            <a:endParaRPr lang="en-GB" sz="2800" b="1" dirty="0">
              <a:solidFill>
                <a:schemeClr val="tx1">
                  <a:lumMod val="65000"/>
                  <a:lumOff val="35000"/>
                </a:schemeClr>
              </a:solidFill>
            </a:endParaRPr>
          </a:p>
          <a:p>
            <a:pPr marL="571500" indent="-571500">
              <a:buFont typeface="Arial" panose="020B0604020202020204" pitchFamily="34" charset="0"/>
              <a:buChar char="•"/>
            </a:pPr>
            <a:r>
              <a:rPr lang="en-GB" sz="2800" b="1" dirty="0">
                <a:solidFill>
                  <a:schemeClr val="tx1">
                    <a:lumMod val="65000"/>
                    <a:lumOff val="35000"/>
                  </a:schemeClr>
                </a:solidFill>
              </a:rPr>
              <a:t>A Historical Review</a:t>
            </a:r>
          </a:p>
          <a:p>
            <a:pPr marL="571500" indent="-571500">
              <a:buFont typeface="Arial" panose="020B0604020202020204" pitchFamily="34" charset="0"/>
              <a:buChar char="•"/>
            </a:pPr>
            <a:r>
              <a:rPr lang="en-GB" sz="2800" b="1" dirty="0" err="1">
                <a:solidFill>
                  <a:srgbClr val="FF5F00"/>
                </a:solidFill>
              </a:rPr>
              <a:t>Polybase</a:t>
            </a:r>
            <a:r>
              <a:rPr lang="en-GB" sz="2800" b="1" dirty="0">
                <a:solidFill>
                  <a:schemeClr val="tx1">
                    <a:lumMod val="65000"/>
                    <a:lumOff val="35000"/>
                  </a:schemeClr>
                </a:solidFill>
              </a:rPr>
              <a:t> and </a:t>
            </a:r>
            <a:r>
              <a:rPr lang="en-GB" sz="2800" b="1" dirty="0">
                <a:solidFill>
                  <a:srgbClr val="FF5F00"/>
                </a:solidFill>
              </a:rPr>
              <a:t>SQL Server 2022</a:t>
            </a:r>
          </a:p>
          <a:p>
            <a:pPr marL="1028700" lvl="1" indent="-571500">
              <a:buFont typeface="Arial" panose="020B0604020202020204" pitchFamily="34" charset="0"/>
              <a:buChar char="•"/>
            </a:pPr>
            <a:r>
              <a:rPr lang="en-GB" sz="2800" b="1" dirty="0">
                <a:solidFill>
                  <a:schemeClr val="tx1">
                    <a:lumMod val="65000"/>
                    <a:lumOff val="35000"/>
                  </a:schemeClr>
                </a:solidFill>
              </a:rPr>
              <a:t>Open </a:t>
            </a:r>
            <a:r>
              <a:rPr lang="en-GB" sz="2800" b="1" dirty="0" err="1">
                <a:solidFill>
                  <a:schemeClr val="tx1">
                    <a:lumMod val="65000"/>
                    <a:lumOff val="35000"/>
                  </a:schemeClr>
                </a:solidFill>
              </a:rPr>
              <a:t>Rowset</a:t>
            </a:r>
            <a:endParaRPr lang="en-GB" sz="2800" b="1" dirty="0">
              <a:solidFill>
                <a:schemeClr val="tx1">
                  <a:lumMod val="65000"/>
                  <a:lumOff val="35000"/>
                </a:schemeClr>
              </a:solidFill>
            </a:endParaRPr>
          </a:p>
          <a:p>
            <a:pPr marL="1028700" lvl="1" indent="-571500">
              <a:buFont typeface="Arial" panose="020B0604020202020204" pitchFamily="34" charset="0"/>
              <a:buChar char="•"/>
            </a:pPr>
            <a:r>
              <a:rPr lang="en-GB" sz="2800" b="1" dirty="0">
                <a:solidFill>
                  <a:schemeClr val="tx1">
                    <a:lumMod val="65000"/>
                    <a:lumOff val="35000"/>
                  </a:schemeClr>
                </a:solidFill>
              </a:rPr>
              <a:t>External tables</a:t>
            </a:r>
          </a:p>
          <a:p>
            <a:pPr marL="1028700" lvl="1" indent="-571500">
              <a:buFont typeface="Arial" panose="020B0604020202020204" pitchFamily="34" charset="0"/>
              <a:buChar char="•"/>
            </a:pPr>
            <a:r>
              <a:rPr lang="en-GB" sz="2800" b="1" dirty="0">
                <a:solidFill>
                  <a:schemeClr val="tx1">
                    <a:lumMod val="65000"/>
                    <a:lumOff val="35000"/>
                  </a:schemeClr>
                </a:solidFill>
              </a:rPr>
              <a:t>CETAS</a:t>
            </a:r>
          </a:p>
          <a:p>
            <a:pPr marL="1028700" lvl="1" indent="-571500">
              <a:buFont typeface="Arial" panose="020B0604020202020204" pitchFamily="34" charset="0"/>
              <a:buChar char="•"/>
            </a:pPr>
            <a:r>
              <a:rPr lang="en-GB" sz="2800" b="1" dirty="0">
                <a:solidFill>
                  <a:schemeClr val="tx1">
                    <a:lumMod val="65000"/>
                    <a:lumOff val="35000"/>
                  </a:schemeClr>
                </a:solidFill>
              </a:rPr>
              <a:t>S3</a:t>
            </a:r>
          </a:p>
          <a:p>
            <a:pPr marL="1028700" lvl="1" indent="-571500">
              <a:buFont typeface="Arial" panose="020B0604020202020204" pitchFamily="34" charset="0"/>
              <a:buChar char="•"/>
            </a:pPr>
            <a:r>
              <a:rPr lang="en-GB" sz="2800" b="1" dirty="0">
                <a:solidFill>
                  <a:schemeClr val="tx1">
                    <a:lumMod val="65000"/>
                    <a:lumOff val="35000"/>
                  </a:schemeClr>
                </a:solidFill>
              </a:rPr>
              <a:t>Performance(*)</a:t>
            </a:r>
          </a:p>
          <a:p>
            <a:pPr marL="571500" indent="-571500">
              <a:buFont typeface="Arial" panose="020B0604020202020204" pitchFamily="34" charset="0"/>
              <a:buChar char="•"/>
            </a:pPr>
            <a:r>
              <a:rPr lang="en-GB" sz="2800" b="1" dirty="0">
                <a:solidFill>
                  <a:srgbClr val="FF5F00"/>
                </a:solidFill>
              </a:rPr>
              <a:t>Demo(s)</a:t>
            </a:r>
          </a:p>
          <a:p>
            <a:pPr marL="571500" indent="-571500">
              <a:buFont typeface="Arial" panose="020B0604020202020204" pitchFamily="34" charset="0"/>
              <a:buChar char="•"/>
            </a:pPr>
            <a:r>
              <a:rPr lang="en-GB" sz="2800" b="1" dirty="0">
                <a:solidFill>
                  <a:schemeClr val="tx1">
                    <a:lumMod val="65000"/>
                    <a:lumOff val="35000"/>
                  </a:schemeClr>
                </a:solidFill>
              </a:rPr>
              <a:t>Q&amp;A</a:t>
            </a:r>
          </a:p>
        </p:txBody>
      </p:sp>
    </p:spTree>
    <p:extLst>
      <p:ext uri="{BB962C8B-B14F-4D97-AF65-F5344CB8AC3E}">
        <p14:creationId xmlns:p14="http://schemas.microsoft.com/office/powerpoint/2010/main" val="494625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itle 1">
            <a:extLst>
              <a:ext uri="{FF2B5EF4-FFF2-40B4-BE49-F238E27FC236}">
                <a16:creationId xmlns:a16="http://schemas.microsoft.com/office/drawing/2014/main" id="{9874D96D-C86B-AD28-DC93-90D5AB99EBBF}"/>
              </a:ext>
            </a:extLst>
          </p:cNvPr>
          <p:cNvSpPr txBox="1">
            <a:spLocks/>
          </p:cNvSpPr>
          <p:nvPr/>
        </p:nvSpPr>
        <p:spPr>
          <a:xfrm>
            <a:off x="832692" y="685832"/>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R="0" lvl="0" defTabSz="914400" fontAlgn="auto">
              <a:lnSpc>
                <a:spcPct val="90000"/>
              </a:lnSpc>
              <a:spcBef>
                <a:spcPts val="1000"/>
              </a:spcBef>
              <a:spcAft>
                <a:spcPts val="0"/>
              </a:spcAft>
              <a:buClrTx/>
              <a:buSzTx/>
              <a:tabLst/>
              <a:defRPr/>
            </a:pPr>
            <a:r>
              <a:rPr lang="en-US" sz="4000" b="1" spc="300" dirty="0">
                <a:solidFill>
                  <a:srgbClr val="FF5F00"/>
                </a:solidFill>
                <a:latin typeface="Malleable-FP" panose="00000500000000000000" pitchFamily="50" charset="0"/>
                <a:cs typeface="+mn-cs"/>
              </a:rPr>
              <a:t>SQL Server 2022 capabilities</a:t>
            </a:r>
          </a:p>
        </p:txBody>
      </p:sp>
      <p:grpSp>
        <p:nvGrpSpPr>
          <p:cNvPr id="139" name="Group 138">
            <a:extLst>
              <a:ext uri="{FF2B5EF4-FFF2-40B4-BE49-F238E27FC236}">
                <a16:creationId xmlns:a16="http://schemas.microsoft.com/office/drawing/2014/main" id="{64553A48-063C-7E95-E69C-FD81EE1A5E94}"/>
              </a:ext>
            </a:extLst>
          </p:cNvPr>
          <p:cNvGrpSpPr/>
          <p:nvPr/>
        </p:nvGrpSpPr>
        <p:grpSpPr>
          <a:xfrm>
            <a:off x="953145" y="1239830"/>
            <a:ext cx="10777613" cy="5040630"/>
            <a:chOff x="583807" y="1211444"/>
            <a:chExt cx="11019930" cy="5059541"/>
          </a:xfrm>
        </p:grpSpPr>
        <p:grpSp>
          <p:nvGrpSpPr>
            <p:cNvPr id="70" name="Group 69" descr="Extending T-SQL&#10;">
              <a:extLst>
                <a:ext uri="{FF2B5EF4-FFF2-40B4-BE49-F238E27FC236}">
                  <a16:creationId xmlns:a16="http://schemas.microsoft.com/office/drawing/2014/main" id="{15219CEC-8FE9-DB48-F9C6-6DE33B86D771}"/>
                </a:ext>
              </a:extLst>
            </p:cNvPr>
            <p:cNvGrpSpPr/>
            <p:nvPr/>
          </p:nvGrpSpPr>
          <p:grpSpPr>
            <a:xfrm>
              <a:off x="588263" y="1739466"/>
              <a:ext cx="5338142" cy="2784909"/>
              <a:chOff x="588263" y="1739466"/>
              <a:chExt cx="5338142" cy="2784909"/>
            </a:xfrm>
          </p:grpSpPr>
          <p:sp>
            <p:nvSpPr>
              <p:cNvPr id="71" name="Freeform: Shape 70">
                <a:extLst>
                  <a:ext uri="{FF2B5EF4-FFF2-40B4-BE49-F238E27FC236}">
                    <a16:creationId xmlns:a16="http://schemas.microsoft.com/office/drawing/2014/main" id="{C7E9B89E-80D0-2B4D-74EE-B3367196C952}"/>
                  </a:ext>
                </a:extLst>
              </p:cNvPr>
              <p:cNvSpPr/>
              <p:nvPr/>
            </p:nvSpPr>
            <p:spPr bwMode="auto">
              <a:xfrm>
                <a:off x="3000375" y="3257550"/>
                <a:ext cx="2926030" cy="1266825"/>
              </a:xfrm>
              <a:custGeom>
                <a:avLst/>
                <a:gdLst>
                  <a:gd name="connsiteX0" fmla="*/ 3086100 w 3086100"/>
                  <a:gd name="connsiteY0" fmla="*/ 1266825 h 1266825"/>
                  <a:gd name="connsiteX1" fmla="*/ 2562225 w 3086100"/>
                  <a:gd name="connsiteY1" fmla="*/ 742950 h 1266825"/>
                  <a:gd name="connsiteX2" fmla="*/ 828675 w 3086100"/>
                  <a:gd name="connsiteY2" fmla="*/ 742950 h 1266825"/>
                  <a:gd name="connsiteX3" fmla="*/ 0 w 3086100"/>
                  <a:gd name="connsiteY3" fmla="*/ 0 h 1266825"/>
                </a:gdLst>
                <a:ahLst/>
                <a:cxnLst>
                  <a:cxn ang="0">
                    <a:pos x="connsiteX0" y="connsiteY0"/>
                  </a:cxn>
                  <a:cxn ang="0">
                    <a:pos x="connsiteX1" y="connsiteY1"/>
                  </a:cxn>
                  <a:cxn ang="0">
                    <a:pos x="connsiteX2" y="connsiteY2"/>
                  </a:cxn>
                  <a:cxn ang="0">
                    <a:pos x="connsiteX3" y="connsiteY3"/>
                  </a:cxn>
                </a:cxnLst>
                <a:rect l="l" t="t" r="r" b="b"/>
                <a:pathLst>
                  <a:path w="3086100" h="1266825">
                    <a:moveTo>
                      <a:pt x="3086100" y="1266825"/>
                    </a:moveTo>
                    <a:lnTo>
                      <a:pt x="2562225" y="742950"/>
                    </a:lnTo>
                    <a:lnTo>
                      <a:pt x="828675" y="742950"/>
                    </a:lnTo>
                    <a:lnTo>
                      <a:pt x="0" y="0"/>
                    </a:lnTo>
                  </a:path>
                </a:pathLst>
              </a:custGeom>
              <a:noFill/>
              <a:ln w="19050" cap="flat" cmpd="sng" algn="ctr">
                <a:solidFill>
                  <a:srgbClr val="0078D4"/>
                </a:solidFill>
                <a:prstDash val="solid"/>
                <a:miter lim="800000"/>
                <a:headEnd type="none" w="med" len="med"/>
                <a:tailEnd type="none" w="med" len="me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latin typeface="Segoe UI"/>
                  <a:ea typeface="+mn-ea"/>
                  <a:cs typeface="+mn-cs"/>
                </a:endParaRPr>
              </a:p>
            </p:txBody>
          </p:sp>
          <p:sp>
            <p:nvSpPr>
              <p:cNvPr id="72" name="Rectangle: Rounded Corners 71">
                <a:extLst>
                  <a:ext uri="{FF2B5EF4-FFF2-40B4-BE49-F238E27FC236}">
                    <a16:creationId xmlns:a16="http://schemas.microsoft.com/office/drawing/2014/main" id="{FCFEF642-37E2-2FBE-4EE2-E6CF89F00EDF}"/>
                  </a:ext>
                </a:extLst>
              </p:cNvPr>
              <p:cNvSpPr/>
              <p:nvPr/>
            </p:nvSpPr>
            <p:spPr bwMode="auto">
              <a:xfrm>
                <a:off x="588263" y="1739466"/>
                <a:ext cx="2824862" cy="1912027"/>
              </a:xfrm>
              <a:prstGeom prst="roundRect">
                <a:avLst>
                  <a:gd name="adj" fmla="val 3217"/>
                </a:avLst>
              </a:prstGeom>
              <a:solidFill>
                <a:srgbClr val="FFFFFF"/>
              </a:solidFill>
              <a:ln w="53975" cap="flat" cmpd="sng" algn="ctr">
                <a:noFill/>
                <a:prstDash val="solid"/>
                <a:headEnd type="none" w="med" len="med"/>
                <a:tailEnd type="none" w="med" len="med"/>
              </a:ln>
              <a:effectLst>
                <a:outerShdw blurRad="88900" dist="38100" dir="2700000" sx="101000" sy="101000" algn="ctr" rotWithShape="0">
                  <a:srgbClr val="000000">
                    <a:alpha val="15000"/>
                  </a:srgb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73" name="Freeform: Shape 72">
                <a:extLst>
                  <a:ext uri="{FF2B5EF4-FFF2-40B4-BE49-F238E27FC236}">
                    <a16:creationId xmlns:a16="http://schemas.microsoft.com/office/drawing/2014/main" id="{5C7AE7D3-2E07-633F-E925-806FF36E9276}"/>
                  </a:ext>
                </a:extLst>
              </p:cNvPr>
              <p:cNvSpPr/>
              <p:nvPr/>
            </p:nvSpPr>
            <p:spPr bwMode="auto">
              <a:xfrm>
                <a:off x="766325" y="3096229"/>
                <a:ext cx="838204" cy="243457"/>
              </a:xfrm>
              <a:custGeom>
                <a:avLst/>
                <a:gdLst>
                  <a:gd name="connsiteX0" fmla="*/ 94059 w 1816721"/>
                  <a:gd name="connsiteY0" fmla="*/ 59606 h 947240"/>
                  <a:gd name="connsiteX1" fmla="*/ 134764 w 1816721"/>
                  <a:gd name="connsiteY1" fmla="*/ 59606 h 947240"/>
                  <a:gd name="connsiteX2" fmla="*/ 134764 w 1816721"/>
                  <a:gd name="connsiteY2" fmla="*/ 76052 h 947240"/>
                  <a:gd name="connsiteX3" fmla="*/ 94059 w 1816721"/>
                  <a:gd name="connsiteY3" fmla="*/ 76052 h 947240"/>
                  <a:gd name="connsiteX4" fmla="*/ 94059 w 1816721"/>
                  <a:gd name="connsiteY4" fmla="*/ 59606 h 947240"/>
                  <a:gd name="connsiteX5" fmla="*/ 1286369 w 1816721"/>
                  <a:gd name="connsiteY5" fmla="*/ 32840 h 947240"/>
                  <a:gd name="connsiteX6" fmla="*/ 1816721 w 1816721"/>
                  <a:gd name="connsiteY6" fmla="*/ 947240 h 947240"/>
                  <a:gd name="connsiteX7" fmla="*/ 1286369 w 1816721"/>
                  <a:gd name="connsiteY7" fmla="*/ 32840 h 947240"/>
                  <a:gd name="connsiteX8" fmla="*/ 284634 w 1816721"/>
                  <a:gd name="connsiteY8" fmla="*/ 20687 h 947240"/>
                  <a:gd name="connsiteX9" fmla="*/ 264542 w 1816721"/>
                  <a:gd name="connsiteY9" fmla="*/ 30212 h 947240"/>
                  <a:gd name="connsiteX10" fmla="*/ 257100 w 1816721"/>
                  <a:gd name="connsiteY10" fmla="*/ 55290 h 947240"/>
                  <a:gd name="connsiteX11" fmla="*/ 264542 w 1816721"/>
                  <a:gd name="connsiteY11" fmla="*/ 80368 h 947240"/>
                  <a:gd name="connsiteX12" fmla="*/ 284038 w 1816721"/>
                  <a:gd name="connsiteY12" fmla="*/ 89595 h 947240"/>
                  <a:gd name="connsiteX13" fmla="*/ 303758 w 1816721"/>
                  <a:gd name="connsiteY13" fmla="*/ 80665 h 947240"/>
                  <a:gd name="connsiteX14" fmla="*/ 311051 w 1816721"/>
                  <a:gd name="connsiteY14" fmla="*/ 55737 h 947240"/>
                  <a:gd name="connsiteX15" fmla="*/ 303981 w 1816721"/>
                  <a:gd name="connsiteY15" fmla="*/ 29915 h 947240"/>
                  <a:gd name="connsiteX16" fmla="*/ 284634 w 1816721"/>
                  <a:gd name="connsiteY16" fmla="*/ 20687 h 947240"/>
                  <a:gd name="connsiteX17" fmla="*/ 352797 w 1816721"/>
                  <a:gd name="connsiteY17" fmla="*/ 1786 h 947240"/>
                  <a:gd name="connsiteX18" fmla="*/ 376833 w 1816721"/>
                  <a:gd name="connsiteY18" fmla="*/ 1786 h 947240"/>
                  <a:gd name="connsiteX19" fmla="*/ 376833 w 1816721"/>
                  <a:gd name="connsiteY19" fmla="*/ 89000 h 947240"/>
                  <a:gd name="connsiteX20" fmla="*/ 416346 w 1816721"/>
                  <a:gd name="connsiteY20" fmla="*/ 89000 h 947240"/>
                  <a:gd name="connsiteX21" fmla="*/ 416346 w 1816721"/>
                  <a:gd name="connsiteY21" fmla="*/ 108496 h 947240"/>
                  <a:gd name="connsiteX22" fmla="*/ 352797 w 1816721"/>
                  <a:gd name="connsiteY22" fmla="*/ 108496 h 947240"/>
                  <a:gd name="connsiteX23" fmla="*/ 352797 w 1816721"/>
                  <a:gd name="connsiteY23" fmla="*/ 1786 h 947240"/>
                  <a:gd name="connsiteX24" fmla="*/ 0 w 1816721"/>
                  <a:gd name="connsiteY24" fmla="*/ 1786 h 947240"/>
                  <a:gd name="connsiteX25" fmla="*/ 84832 w 1816721"/>
                  <a:gd name="connsiteY25" fmla="*/ 1786 h 947240"/>
                  <a:gd name="connsiteX26" fmla="*/ 84832 w 1816721"/>
                  <a:gd name="connsiteY26" fmla="*/ 21357 h 947240"/>
                  <a:gd name="connsiteX27" fmla="*/ 54397 w 1816721"/>
                  <a:gd name="connsiteY27" fmla="*/ 21357 h 947240"/>
                  <a:gd name="connsiteX28" fmla="*/ 54397 w 1816721"/>
                  <a:gd name="connsiteY28" fmla="*/ 108496 h 947240"/>
                  <a:gd name="connsiteX29" fmla="*/ 30286 w 1816721"/>
                  <a:gd name="connsiteY29" fmla="*/ 108496 h 947240"/>
                  <a:gd name="connsiteX30" fmla="*/ 30286 w 1816721"/>
                  <a:gd name="connsiteY30" fmla="*/ 21357 h 947240"/>
                  <a:gd name="connsiteX31" fmla="*/ 0 w 1816721"/>
                  <a:gd name="connsiteY31" fmla="*/ 21357 h 947240"/>
                  <a:gd name="connsiteX32" fmla="*/ 0 w 1816721"/>
                  <a:gd name="connsiteY32" fmla="*/ 1786 h 947240"/>
                  <a:gd name="connsiteX33" fmla="*/ 285303 w 1816721"/>
                  <a:gd name="connsiteY33" fmla="*/ 0 h 947240"/>
                  <a:gd name="connsiteX34" fmla="*/ 322213 w 1816721"/>
                  <a:gd name="connsiteY34" fmla="*/ 14957 h 947240"/>
                  <a:gd name="connsiteX35" fmla="*/ 336351 w 1816721"/>
                  <a:gd name="connsiteY35" fmla="*/ 54397 h 947240"/>
                  <a:gd name="connsiteX36" fmla="*/ 321692 w 1816721"/>
                  <a:gd name="connsiteY36" fmla="*/ 94953 h 947240"/>
                  <a:gd name="connsiteX37" fmla="*/ 320724 w 1816721"/>
                  <a:gd name="connsiteY37" fmla="*/ 95957 h 947240"/>
                  <a:gd name="connsiteX38" fmla="*/ 319757 w 1816721"/>
                  <a:gd name="connsiteY38" fmla="*/ 96888 h 947240"/>
                  <a:gd name="connsiteX39" fmla="*/ 346769 w 1816721"/>
                  <a:gd name="connsiteY39" fmla="*/ 122858 h 947240"/>
                  <a:gd name="connsiteX40" fmla="*/ 313134 w 1816721"/>
                  <a:gd name="connsiteY40" fmla="*/ 122858 h 947240"/>
                  <a:gd name="connsiteX41" fmla="*/ 298996 w 1816721"/>
                  <a:gd name="connsiteY41" fmla="*/ 108496 h 947240"/>
                  <a:gd name="connsiteX42" fmla="*/ 283592 w 1816721"/>
                  <a:gd name="connsiteY42" fmla="*/ 110356 h 947240"/>
                  <a:gd name="connsiteX43" fmla="*/ 246236 w 1816721"/>
                  <a:gd name="connsiteY43" fmla="*/ 95474 h 947240"/>
                  <a:gd name="connsiteX44" fmla="*/ 231800 w 1816721"/>
                  <a:gd name="connsiteY44" fmla="*/ 56555 h 947240"/>
                  <a:gd name="connsiteX45" fmla="*/ 246459 w 1816721"/>
                  <a:gd name="connsiteY45" fmla="*/ 15627 h 947240"/>
                  <a:gd name="connsiteX46" fmla="*/ 285303 w 1816721"/>
                  <a:gd name="connsiteY46" fmla="*/ 0 h 947240"/>
                  <a:gd name="connsiteX47" fmla="*/ 189309 w 1816721"/>
                  <a:gd name="connsiteY47" fmla="*/ 0 h 947240"/>
                  <a:gd name="connsiteX48" fmla="*/ 204080 w 1816721"/>
                  <a:gd name="connsiteY48" fmla="*/ 1005 h 947240"/>
                  <a:gd name="connsiteX49" fmla="*/ 215949 w 1816721"/>
                  <a:gd name="connsiteY49" fmla="*/ 4093 h 947240"/>
                  <a:gd name="connsiteX50" fmla="*/ 215949 w 1816721"/>
                  <a:gd name="connsiteY50" fmla="*/ 26343 h 947240"/>
                  <a:gd name="connsiteX51" fmla="*/ 210108 w 1816721"/>
                  <a:gd name="connsiteY51" fmla="*/ 23069 h 947240"/>
                  <a:gd name="connsiteX52" fmla="*/ 203597 w 1816721"/>
                  <a:gd name="connsiteY52" fmla="*/ 20724 h 947240"/>
                  <a:gd name="connsiteX53" fmla="*/ 196937 w 1816721"/>
                  <a:gd name="connsiteY53" fmla="*/ 19348 h 947240"/>
                  <a:gd name="connsiteX54" fmla="*/ 190649 w 1816721"/>
                  <a:gd name="connsiteY54" fmla="*/ 18901 h 947240"/>
                  <a:gd name="connsiteX55" fmla="*/ 183207 w 1816721"/>
                  <a:gd name="connsiteY55" fmla="*/ 19683 h 947240"/>
                  <a:gd name="connsiteX56" fmla="*/ 177552 w 1816721"/>
                  <a:gd name="connsiteY56" fmla="*/ 21878 h 947240"/>
                  <a:gd name="connsiteX57" fmla="*/ 173980 w 1816721"/>
                  <a:gd name="connsiteY57" fmla="*/ 25264 h 947240"/>
                  <a:gd name="connsiteX58" fmla="*/ 172715 w 1816721"/>
                  <a:gd name="connsiteY58" fmla="*/ 29691 h 947240"/>
                  <a:gd name="connsiteX59" fmla="*/ 174129 w 1816721"/>
                  <a:gd name="connsiteY59" fmla="*/ 34491 h 947240"/>
                  <a:gd name="connsiteX60" fmla="*/ 178147 w 1816721"/>
                  <a:gd name="connsiteY60" fmla="*/ 38510 h 947240"/>
                  <a:gd name="connsiteX61" fmla="*/ 184472 w 1816721"/>
                  <a:gd name="connsiteY61" fmla="*/ 42230 h 947240"/>
                  <a:gd name="connsiteX62" fmla="*/ 192881 w 1816721"/>
                  <a:gd name="connsiteY62" fmla="*/ 45988 h 947240"/>
                  <a:gd name="connsiteX63" fmla="*/ 204378 w 1816721"/>
                  <a:gd name="connsiteY63" fmla="*/ 51681 h 947240"/>
                  <a:gd name="connsiteX64" fmla="*/ 213122 w 1816721"/>
                  <a:gd name="connsiteY64" fmla="*/ 58490 h 947240"/>
                  <a:gd name="connsiteX65" fmla="*/ 218703 w 1816721"/>
                  <a:gd name="connsiteY65" fmla="*/ 67159 h 947240"/>
                  <a:gd name="connsiteX66" fmla="*/ 220638 w 1816721"/>
                  <a:gd name="connsiteY66" fmla="*/ 78507 h 947240"/>
                  <a:gd name="connsiteX67" fmla="*/ 217252 w 1816721"/>
                  <a:gd name="connsiteY67" fmla="*/ 93502 h 947240"/>
                  <a:gd name="connsiteX68" fmla="*/ 208062 w 1816721"/>
                  <a:gd name="connsiteY68" fmla="*/ 103324 h 947240"/>
                  <a:gd name="connsiteX69" fmla="*/ 194555 w 1816721"/>
                  <a:gd name="connsiteY69" fmla="*/ 108719 h 947240"/>
                  <a:gd name="connsiteX70" fmla="*/ 178296 w 1816721"/>
                  <a:gd name="connsiteY70" fmla="*/ 110356 h 947240"/>
                  <a:gd name="connsiteX71" fmla="*/ 161590 w 1816721"/>
                  <a:gd name="connsiteY71" fmla="*/ 108868 h 947240"/>
                  <a:gd name="connsiteX72" fmla="*/ 147861 w 1816721"/>
                  <a:gd name="connsiteY72" fmla="*/ 104403 h 947240"/>
                  <a:gd name="connsiteX73" fmla="*/ 147861 w 1816721"/>
                  <a:gd name="connsiteY73" fmla="*/ 80591 h 947240"/>
                  <a:gd name="connsiteX74" fmla="*/ 161925 w 1816721"/>
                  <a:gd name="connsiteY74" fmla="*/ 88739 h 947240"/>
                  <a:gd name="connsiteX75" fmla="*/ 177254 w 1816721"/>
                  <a:gd name="connsiteY75" fmla="*/ 91455 h 947240"/>
                  <a:gd name="connsiteX76" fmla="*/ 185179 w 1816721"/>
                  <a:gd name="connsiteY76" fmla="*/ 90637 h 947240"/>
                  <a:gd name="connsiteX77" fmla="*/ 190835 w 1816721"/>
                  <a:gd name="connsiteY77" fmla="*/ 88367 h 947240"/>
                  <a:gd name="connsiteX78" fmla="*/ 194221 w 1816721"/>
                  <a:gd name="connsiteY78" fmla="*/ 84944 h 947240"/>
                  <a:gd name="connsiteX79" fmla="*/ 195337 w 1816721"/>
                  <a:gd name="connsiteY79" fmla="*/ 80665 h 947240"/>
                  <a:gd name="connsiteX80" fmla="*/ 193551 w 1816721"/>
                  <a:gd name="connsiteY80" fmla="*/ 75084 h 947240"/>
                  <a:gd name="connsiteX81" fmla="*/ 188677 w 1816721"/>
                  <a:gd name="connsiteY81" fmla="*/ 70545 h 947240"/>
                  <a:gd name="connsiteX82" fmla="*/ 181347 w 1816721"/>
                  <a:gd name="connsiteY82" fmla="*/ 66527 h 947240"/>
                  <a:gd name="connsiteX83" fmla="*/ 172194 w 1816721"/>
                  <a:gd name="connsiteY83" fmla="*/ 62583 h 947240"/>
                  <a:gd name="connsiteX84" fmla="*/ 153553 w 1816721"/>
                  <a:gd name="connsiteY84" fmla="*/ 49858 h 947240"/>
                  <a:gd name="connsiteX85" fmla="*/ 147414 w 1816721"/>
                  <a:gd name="connsiteY85" fmla="*/ 31701 h 947240"/>
                  <a:gd name="connsiteX86" fmla="*/ 150763 w 1816721"/>
                  <a:gd name="connsiteY86" fmla="*/ 17376 h 947240"/>
                  <a:gd name="connsiteX87" fmla="*/ 159878 w 1816721"/>
                  <a:gd name="connsiteY87" fmla="*/ 7516 h 947240"/>
                  <a:gd name="connsiteX88" fmla="*/ 173236 w 1816721"/>
                  <a:gd name="connsiteY88" fmla="*/ 1823 h 947240"/>
                  <a:gd name="connsiteX89" fmla="*/ 189309 w 1816721"/>
                  <a:gd name="connsiteY89" fmla="*/ 0 h 947240"/>
                  <a:gd name="connsiteX0" fmla="*/ 94059 w 416346"/>
                  <a:gd name="connsiteY0" fmla="*/ 59606 h 122858"/>
                  <a:gd name="connsiteX1" fmla="*/ 134764 w 416346"/>
                  <a:gd name="connsiteY1" fmla="*/ 59606 h 122858"/>
                  <a:gd name="connsiteX2" fmla="*/ 134764 w 416346"/>
                  <a:gd name="connsiteY2" fmla="*/ 76052 h 122858"/>
                  <a:gd name="connsiteX3" fmla="*/ 94059 w 416346"/>
                  <a:gd name="connsiteY3" fmla="*/ 76052 h 122858"/>
                  <a:gd name="connsiteX4" fmla="*/ 94059 w 416346"/>
                  <a:gd name="connsiteY4" fmla="*/ 59606 h 122858"/>
                  <a:gd name="connsiteX5" fmla="*/ 284634 w 416346"/>
                  <a:gd name="connsiteY5" fmla="*/ 20687 h 122858"/>
                  <a:gd name="connsiteX6" fmla="*/ 264542 w 416346"/>
                  <a:gd name="connsiteY6" fmla="*/ 30212 h 122858"/>
                  <a:gd name="connsiteX7" fmla="*/ 257100 w 416346"/>
                  <a:gd name="connsiteY7" fmla="*/ 55290 h 122858"/>
                  <a:gd name="connsiteX8" fmla="*/ 264542 w 416346"/>
                  <a:gd name="connsiteY8" fmla="*/ 80368 h 122858"/>
                  <a:gd name="connsiteX9" fmla="*/ 284038 w 416346"/>
                  <a:gd name="connsiteY9" fmla="*/ 89595 h 122858"/>
                  <a:gd name="connsiteX10" fmla="*/ 303758 w 416346"/>
                  <a:gd name="connsiteY10" fmla="*/ 80665 h 122858"/>
                  <a:gd name="connsiteX11" fmla="*/ 311051 w 416346"/>
                  <a:gd name="connsiteY11" fmla="*/ 55737 h 122858"/>
                  <a:gd name="connsiteX12" fmla="*/ 303981 w 416346"/>
                  <a:gd name="connsiteY12" fmla="*/ 29915 h 122858"/>
                  <a:gd name="connsiteX13" fmla="*/ 284634 w 416346"/>
                  <a:gd name="connsiteY13" fmla="*/ 20687 h 122858"/>
                  <a:gd name="connsiteX14" fmla="*/ 352797 w 416346"/>
                  <a:gd name="connsiteY14" fmla="*/ 1786 h 122858"/>
                  <a:gd name="connsiteX15" fmla="*/ 376833 w 416346"/>
                  <a:gd name="connsiteY15" fmla="*/ 1786 h 122858"/>
                  <a:gd name="connsiteX16" fmla="*/ 376833 w 416346"/>
                  <a:gd name="connsiteY16" fmla="*/ 89000 h 122858"/>
                  <a:gd name="connsiteX17" fmla="*/ 416346 w 416346"/>
                  <a:gd name="connsiteY17" fmla="*/ 89000 h 122858"/>
                  <a:gd name="connsiteX18" fmla="*/ 416346 w 416346"/>
                  <a:gd name="connsiteY18" fmla="*/ 108496 h 122858"/>
                  <a:gd name="connsiteX19" fmla="*/ 352797 w 416346"/>
                  <a:gd name="connsiteY19" fmla="*/ 108496 h 122858"/>
                  <a:gd name="connsiteX20" fmla="*/ 352797 w 416346"/>
                  <a:gd name="connsiteY20" fmla="*/ 1786 h 122858"/>
                  <a:gd name="connsiteX21" fmla="*/ 0 w 416346"/>
                  <a:gd name="connsiteY21" fmla="*/ 1786 h 122858"/>
                  <a:gd name="connsiteX22" fmla="*/ 84832 w 416346"/>
                  <a:gd name="connsiteY22" fmla="*/ 1786 h 122858"/>
                  <a:gd name="connsiteX23" fmla="*/ 84832 w 416346"/>
                  <a:gd name="connsiteY23" fmla="*/ 21357 h 122858"/>
                  <a:gd name="connsiteX24" fmla="*/ 54397 w 416346"/>
                  <a:gd name="connsiteY24" fmla="*/ 21357 h 122858"/>
                  <a:gd name="connsiteX25" fmla="*/ 54397 w 416346"/>
                  <a:gd name="connsiteY25" fmla="*/ 108496 h 122858"/>
                  <a:gd name="connsiteX26" fmla="*/ 30286 w 416346"/>
                  <a:gd name="connsiteY26" fmla="*/ 108496 h 122858"/>
                  <a:gd name="connsiteX27" fmla="*/ 30286 w 416346"/>
                  <a:gd name="connsiteY27" fmla="*/ 21357 h 122858"/>
                  <a:gd name="connsiteX28" fmla="*/ 0 w 416346"/>
                  <a:gd name="connsiteY28" fmla="*/ 21357 h 122858"/>
                  <a:gd name="connsiteX29" fmla="*/ 0 w 416346"/>
                  <a:gd name="connsiteY29" fmla="*/ 1786 h 122858"/>
                  <a:gd name="connsiteX30" fmla="*/ 285303 w 416346"/>
                  <a:gd name="connsiteY30" fmla="*/ 0 h 122858"/>
                  <a:gd name="connsiteX31" fmla="*/ 322213 w 416346"/>
                  <a:gd name="connsiteY31" fmla="*/ 14957 h 122858"/>
                  <a:gd name="connsiteX32" fmla="*/ 336351 w 416346"/>
                  <a:gd name="connsiteY32" fmla="*/ 54397 h 122858"/>
                  <a:gd name="connsiteX33" fmla="*/ 321692 w 416346"/>
                  <a:gd name="connsiteY33" fmla="*/ 94953 h 122858"/>
                  <a:gd name="connsiteX34" fmla="*/ 320724 w 416346"/>
                  <a:gd name="connsiteY34" fmla="*/ 95957 h 122858"/>
                  <a:gd name="connsiteX35" fmla="*/ 319757 w 416346"/>
                  <a:gd name="connsiteY35" fmla="*/ 96888 h 122858"/>
                  <a:gd name="connsiteX36" fmla="*/ 346769 w 416346"/>
                  <a:gd name="connsiteY36" fmla="*/ 122858 h 122858"/>
                  <a:gd name="connsiteX37" fmla="*/ 313134 w 416346"/>
                  <a:gd name="connsiteY37" fmla="*/ 122858 h 122858"/>
                  <a:gd name="connsiteX38" fmla="*/ 298996 w 416346"/>
                  <a:gd name="connsiteY38" fmla="*/ 108496 h 122858"/>
                  <a:gd name="connsiteX39" fmla="*/ 283592 w 416346"/>
                  <a:gd name="connsiteY39" fmla="*/ 110356 h 122858"/>
                  <a:gd name="connsiteX40" fmla="*/ 246236 w 416346"/>
                  <a:gd name="connsiteY40" fmla="*/ 95474 h 122858"/>
                  <a:gd name="connsiteX41" fmla="*/ 231800 w 416346"/>
                  <a:gd name="connsiteY41" fmla="*/ 56555 h 122858"/>
                  <a:gd name="connsiteX42" fmla="*/ 246459 w 416346"/>
                  <a:gd name="connsiteY42" fmla="*/ 15627 h 122858"/>
                  <a:gd name="connsiteX43" fmla="*/ 285303 w 416346"/>
                  <a:gd name="connsiteY43" fmla="*/ 0 h 122858"/>
                  <a:gd name="connsiteX44" fmla="*/ 189309 w 416346"/>
                  <a:gd name="connsiteY44" fmla="*/ 0 h 122858"/>
                  <a:gd name="connsiteX45" fmla="*/ 204080 w 416346"/>
                  <a:gd name="connsiteY45" fmla="*/ 1005 h 122858"/>
                  <a:gd name="connsiteX46" fmla="*/ 215949 w 416346"/>
                  <a:gd name="connsiteY46" fmla="*/ 4093 h 122858"/>
                  <a:gd name="connsiteX47" fmla="*/ 215949 w 416346"/>
                  <a:gd name="connsiteY47" fmla="*/ 26343 h 122858"/>
                  <a:gd name="connsiteX48" fmla="*/ 210108 w 416346"/>
                  <a:gd name="connsiteY48" fmla="*/ 23069 h 122858"/>
                  <a:gd name="connsiteX49" fmla="*/ 203597 w 416346"/>
                  <a:gd name="connsiteY49" fmla="*/ 20724 h 122858"/>
                  <a:gd name="connsiteX50" fmla="*/ 196937 w 416346"/>
                  <a:gd name="connsiteY50" fmla="*/ 19348 h 122858"/>
                  <a:gd name="connsiteX51" fmla="*/ 190649 w 416346"/>
                  <a:gd name="connsiteY51" fmla="*/ 18901 h 122858"/>
                  <a:gd name="connsiteX52" fmla="*/ 183207 w 416346"/>
                  <a:gd name="connsiteY52" fmla="*/ 19683 h 122858"/>
                  <a:gd name="connsiteX53" fmla="*/ 177552 w 416346"/>
                  <a:gd name="connsiteY53" fmla="*/ 21878 h 122858"/>
                  <a:gd name="connsiteX54" fmla="*/ 173980 w 416346"/>
                  <a:gd name="connsiteY54" fmla="*/ 25264 h 122858"/>
                  <a:gd name="connsiteX55" fmla="*/ 172715 w 416346"/>
                  <a:gd name="connsiteY55" fmla="*/ 29691 h 122858"/>
                  <a:gd name="connsiteX56" fmla="*/ 174129 w 416346"/>
                  <a:gd name="connsiteY56" fmla="*/ 34491 h 122858"/>
                  <a:gd name="connsiteX57" fmla="*/ 178147 w 416346"/>
                  <a:gd name="connsiteY57" fmla="*/ 38510 h 122858"/>
                  <a:gd name="connsiteX58" fmla="*/ 184472 w 416346"/>
                  <a:gd name="connsiteY58" fmla="*/ 42230 h 122858"/>
                  <a:gd name="connsiteX59" fmla="*/ 192881 w 416346"/>
                  <a:gd name="connsiteY59" fmla="*/ 45988 h 122858"/>
                  <a:gd name="connsiteX60" fmla="*/ 204378 w 416346"/>
                  <a:gd name="connsiteY60" fmla="*/ 51681 h 122858"/>
                  <a:gd name="connsiteX61" fmla="*/ 213122 w 416346"/>
                  <a:gd name="connsiteY61" fmla="*/ 58490 h 122858"/>
                  <a:gd name="connsiteX62" fmla="*/ 218703 w 416346"/>
                  <a:gd name="connsiteY62" fmla="*/ 67159 h 122858"/>
                  <a:gd name="connsiteX63" fmla="*/ 220638 w 416346"/>
                  <a:gd name="connsiteY63" fmla="*/ 78507 h 122858"/>
                  <a:gd name="connsiteX64" fmla="*/ 217252 w 416346"/>
                  <a:gd name="connsiteY64" fmla="*/ 93502 h 122858"/>
                  <a:gd name="connsiteX65" fmla="*/ 208062 w 416346"/>
                  <a:gd name="connsiteY65" fmla="*/ 103324 h 122858"/>
                  <a:gd name="connsiteX66" fmla="*/ 194555 w 416346"/>
                  <a:gd name="connsiteY66" fmla="*/ 108719 h 122858"/>
                  <a:gd name="connsiteX67" fmla="*/ 178296 w 416346"/>
                  <a:gd name="connsiteY67" fmla="*/ 110356 h 122858"/>
                  <a:gd name="connsiteX68" fmla="*/ 161590 w 416346"/>
                  <a:gd name="connsiteY68" fmla="*/ 108868 h 122858"/>
                  <a:gd name="connsiteX69" fmla="*/ 147861 w 416346"/>
                  <a:gd name="connsiteY69" fmla="*/ 104403 h 122858"/>
                  <a:gd name="connsiteX70" fmla="*/ 147861 w 416346"/>
                  <a:gd name="connsiteY70" fmla="*/ 80591 h 122858"/>
                  <a:gd name="connsiteX71" fmla="*/ 161925 w 416346"/>
                  <a:gd name="connsiteY71" fmla="*/ 88739 h 122858"/>
                  <a:gd name="connsiteX72" fmla="*/ 177254 w 416346"/>
                  <a:gd name="connsiteY72" fmla="*/ 91455 h 122858"/>
                  <a:gd name="connsiteX73" fmla="*/ 185179 w 416346"/>
                  <a:gd name="connsiteY73" fmla="*/ 90637 h 122858"/>
                  <a:gd name="connsiteX74" fmla="*/ 190835 w 416346"/>
                  <a:gd name="connsiteY74" fmla="*/ 88367 h 122858"/>
                  <a:gd name="connsiteX75" fmla="*/ 194221 w 416346"/>
                  <a:gd name="connsiteY75" fmla="*/ 84944 h 122858"/>
                  <a:gd name="connsiteX76" fmla="*/ 195337 w 416346"/>
                  <a:gd name="connsiteY76" fmla="*/ 80665 h 122858"/>
                  <a:gd name="connsiteX77" fmla="*/ 193551 w 416346"/>
                  <a:gd name="connsiteY77" fmla="*/ 75084 h 122858"/>
                  <a:gd name="connsiteX78" fmla="*/ 188677 w 416346"/>
                  <a:gd name="connsiteY78" fmla="*/ 70545 h 122858"/>
                  <a:gd name="connsiteX79" fmla="*/ 181347 w 416346"/>
                  <a:gd name="connsiteY79" fmla="*/ 66527 h 122858"/>
                  <a:gd name="connsiteX80" fmla="*/ 172194 w 416346"/>
                  <a:gd name="connsiteY80" fmla="*/ 62583 h 122858"/>
                  <a:gd name="connsiteX81" fmla="*/ 153553 w 416346"/>
                  <a:gd name="connsiteY81" fmla="*/ 49858 h 122858"/>
                  <a:gd name="connsiteX82" fmla="*/ 147414 w 416346"/>
                  <a:gd name="connsiteY82" fmla="*/ 31701 h 122858"/>
                  <a:gd name="connsiteX83" fmla="*/ 150763 w 416346"/>
                  <a:gd name="connsiteY83" fmla="*/ 17376 h 122858"/>
                  <a:gd name="connsiteX84" fmla="*/ 159878 w 416346"/>
                  <a:gd name="connsiteY84" fmla="*/ 7516 h 122858"/>
                  <a:gd name="connsiteX85" fmla="*/ 173236 w 416346"/>
                  <a:gd name="connsiteY85" fmla="*/ 1823 h 122858"/>
                  <a:gd name="connsiteX86" fmla="*/ 189309 w 416346"/>
                  <a:gd name="connsiteY86" fmla="*/ 0 h 122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16346" h="122858">
                    <a:moveTo>
                      <a:pt x="94059" y="59606"/>
                    </a:moveTo>
                    <a:lnTo>
                      <a:pt x="134764" y="59606"/>
                    </a:lnTo>
                    <a:lnTo>
                      <a:pt x="134764" y="76052"/>
                    </a:lnTo>
                    <a:lnTo>
                      <a:pt x="94059" y="76052"/>
                    </a:lnTo>
                    <a:lnTo>
                      <a:pt x="94059" y="59606"/>
                    </a:lnTo>
                    <a:close/>
                    <a:moveTo>
                      <a:pt x="284634" y="20687"/>
                    </a:moveTo>
                    <a:cubicBezTo>
                      <a:pt x="276250" y="20687"/>
                      <a:pt x="269552" y="23862"/>
                      <a:pt x="264542" y="30212"/>
                    </a:cubicBezTo>
                    <a:cubicBezTo>
                      <a:pt x="259581" y="36513"/>
                      <a:pt x="257100" y="44872"/>
                      <a:pt x="257100" y="55290"/>
                    </a:cubicBezTo>
                    <a:cubicBezTo>
                      <a:pt x="257100" y="65857"/>
                      <a:pt x="259581" y="74216"/>
                      <a:pt x="264542" y="80368"/>
                    </a:cubicBezTo>
                    <a:cubicBezTo>
                      <a:pt x="269503" y="86519"/>
                      <a:pt x="276002" y="89595"/>
                      <a:pt x="284038" y="89595"/>
                    </a:cubicBezTo>
                    <a:cubicBezTo>
                      <a:pt x="292323" y="89595"/>
                      <a:pt x="298896" y="86618"/>
                      <a:pt x="303758" y="80665"/>
                    </a:cubicBezTo>
                    <a:cubicBezTo>
                      <a:pt x="308620" y="74613"/>
                      <a:pt x="311051" y="66303"/>
                      <a:pt x="311051" y="55737"/>
                    </a:cubicBezTo>
                    <a:cubicBezTo>
                      <a:pt x="311051" y="44723"/>
                      <a:pt x="308694" y="36116"/>
                      <a:pt x="303981" y="29915"/>
                    </a:cubicBezTo>
                    <a:cubicBezTo>
                      <a:pt x="299318" y="23763"/>
                      <a:pt x="292869" y="20687"/>
                      <a:pt x="284634" y="20687"/>
                    </a:cubicBezTo>
                    <a:close/>
                    <a:moveTo>
                      <a:pt x="352797" y="1786"/>
                    </a:moveTo>
                    <a:lnTo>
                      <a:pt x="376833" y="1786"/>
                    </a:lnTo>
                    <a:lnTo>
                      <a:pt x="376833" y="89000"/>
                    </a:lnTo>
                    <a:lnTo>
                      <a:pt x="416346" y="89000"/>
                    </a:lnTo>
                    <a:lnTo>
                      <a:pt x="416346" y="108496"/>
                    </a:lnTo>
                    <a:lnTo>
                      <a:pt x="352797" y="108496"/>
                    </a:lnTo>
                    <a:lnTo>
                      <a:pt x="352797" y="1786"/>
                    </a:lnTo>
                    <a:close/>
                    <a:moveTo>
                      <a:pt x="0" y="1786"/>
                    </a:moveTo>
                    <a:lnTo>
                      <a:pt x="84832" y="1786"/>
                    </a:lnTo>
                    <a:lnTo>
                      <a:pt x="84832" y="21357"/>
                    </a:lnTo>
                    <a:lnTo>
                      <a:pt x="54397" y="21357"/>
                    </a:lnTo>
                    <a:lnTo>
                      <a:pt x="54397" y="108496"/>
                    </a:lnTo>
                    <a:lnTo>
                      <a:pt x="30286" y="108496"/>
                    </a:lnTo>
                    <a:lnTo>
                      <a:pt x="30286" y="21357"/>
                    </a:lnTo>
                    <a:lnTo>
                      <a:pt x="0" y="21357"/>
                    </a:lnTo>
                    <a:lnTo>
                      <a:pt x="0" y="1786"/>
                    </a:lnTo>
                    <a:close/>
                    <a:moveTo>
                      <a:pt x="285303" y="0"/>
                    </a:moveTo>
                    <a:cubicBezTo>
                      <a:pt x="300533" y="0"/>
                      <a:pt x="312837" y="4986"/>
                      <a:pt x="322213" y="14957"/>
                    </a:cubicBezTo>
                    <a:cubicBezTo>
                      <a:pt x="331638" y="24879"/>
                      <a:pt x="336351" y="38026"/>
                      <a:pt x="336351" y="54397"/>
                    </a:cubicBezTo>
                    <a:cubicBezTo>
                      <a:pt x="336351" y="71115"/>
                      <a:pt x="331465" y="84634"/>
                      <a:pt x="321692" y="94953"/>
                    </a:cubicBezTo>
                    <a:cubicBezTo>
                      <a:pt x="321345" y="95300"/>
                      <a:pt x="321022" y="95635"/>
                      <a:pt x="320724" y="95957"/>
                    </a:cubicBezTo>
                    <a:cubicBezTo>
                      <a:pt x="320427" y="96280"/>
                      <a:pt x="320104" y="96590"/>
                      <a:pt x="319757" y="96888"/>
                    </a:cubicBezTo>
                    <a:lnTo>
                      <a:pt x="346769" y="122858"/>
                    </a:lnTo>
                    <a:lnTo>
                      <a:pt x="313134" y="122858"/>
                    </a:lnTo>
                    <a:lnTo>
                      <a:pt x="298996" y="108496"/>
                    </a:lnTo>
                    <a:cubicBezTo>
                      <a:pt x="294332" y="109736"/>
                      <a:pt x="289198" y="110356"/>
                      <a:pt x="283592" y="110356"/>
                    </a:cubicBezTo>
                    <a:cubicBezTo>
                      <a:pt x="268312" y="110356"/>
                      <a:pt x="255860" y="105396"/>
                      <a:pt x="246236" y="95474"/>
                    </a:cubicBezTo>
                    <a:cubicBezTo>
                      <a:pt x="236612" y="85453"/>
                      <a:pt x="231800" y="72480"/>
                      <a:pt x="231800" y="56555"/>
                    </a:cubicBezTo>
                    <a:cubicBezTo>
                      <a:pt x="231800" y="39738"/>
                      <a:pt x="236686" y="26095"/>
                      <a:pt x="246459" y="15627"/>
                    </a:cubicBezTo>
                    <a:cubicBezTo>
                      <a:pt x="256183" y="5209"/>
                      <a:pt x="269131" y="0"/>
                      <a:pt x="285303" y="0"/>
                    </a:cubicBezTo>
                    <a:close/>
                    <a:moveTo>
                      <a:pt x="189309" y="0"/>
                    </a:moveTo>
                    <a:cubicBezTo>
                      <a:pt x="194865" y="0"/>
                      <a:pt x="199789" y="335"/>
                      <a:pt x="204080" y="1005"/>
                    </a:cubicBezTo>
                    <a:cubicBezTo>
                      <a:pt x="208372" y="1674"/>
                      <a:pt x="212328" y="2704"/>
                      <a:pt x="215949" y="4093"/>
                    </a:cubicBezTo>
                    <a:lnTo>
                      <a:pt x="215949" y="26343"/>
                    </a:lnTo>
                    <a:cubicBezTo>
                      <a:pt x="214164" y="25103"/>
                      <a:pt x="212216" y="24011"/>
                      <a:pt x="210108" y="23069"/>
                    </a:cubicBezTo>
                    <a:cubicBezTo>
                      <a:pt x="208000" y="22126"/>
                      <a:pt x="205829" y="21345"/>
                      <a:pt x="203597" y="20724"/>
                    </a:cubicBezTo>
                    <a:cubicBezTo>
                      <a:pt x="201364" y="20104"/>
                      <a:pt x="199144" y="19645"/>
                      <a:pt x="196937" y="19348"/>
                    </a:cubicBezTo>
                    <a:cubicBezTo>
                      <a:pt x="194729" y="19050"/>
                      <a:pt x="192633" y="18901"/>
                      <a:pt x="190649" y="18901"/>
                    </a:cubicBezTo>
                    <a:cubicBezTo>
                      <a:pt x="187920" y="18901"/>
                      <a:pt x="185440" y="19162"/>
                      <a:pt x="183207" y="19683"/>
                    </a:cubicBezTo>
                    <a:cubicBezTo>
                      <a:pt x="180975" y="20204"/>
                      <a:pt x="179090" y="20935"/>
                      <a:pt x="177552" y="21878"/>
                    </a:cubicBezTo>
                    <a:cubicBezTo>
                      <a:pt x="176014" y="22820"/>
                      <a:pt x="174823" y="23949"/>
                      <a:pt x="173980" y="25264"/>
                    </a:cubicBezTo>
                    <a:cubicBezTo>
                      <a:pt x="173137" y="26578"/>
                      <a:pt x="172715" y="28054"/>
                      <a:pt x="172715" y="29691"/>
                    </a:cubicBezTo>
                    <a:cubicBezTo>
                      <a:pt x="172715" y="31477"/>
                      <a:pt x="173186" y="33077"/>
                      <a:pt x="174129" y="34491"/>
                    </a:cubicBezTo>
                    <a:cubicBezTo>
                      <a:pt x="175071" y="35905"/>
                      <a:pt x="176411" y="37245"/>
                      <a:pt x="178147" y="38510"/>
                    </a:cubicBezTo>
                    <a:cubicBezTo>
                      <a:pt x="179883" y="39775"/>
                      <a:pt x="181992" y="41015"/>
                      <a:pt x="184472" y="42230"/>
                    </a:cubicBezTo>
                    <a:cubicBezTo>
                      <a:pt x="186953" y="43446"/>
                      <a:pt x="189756" y="44698"/>
                      <a:pt x="192881" y="45988"/>
                    </a:cubicBezTo>
                    <a:cubicBezTo>
                      <a:pt x="197148" y="47774"/>
                      <a:pt x="200980" y="49672"/>
                      <a:pt x="204378" y="51681"/>
                    </a:cubicBezTo>
                    <a:cubicBezTo>
                      <a:pt x="207776" y="53690"/>
                      <a:pt x="210691" y="55960"/>
                      <a:pt x="213122" y="58490"/>
                    </a:cubicBezTo>
                    <a:cubicBezTo>
                      <a:pt x="215553" y="61020"/>
                      <a:pt x="217413" y="63910"/>
                      <a:pt x="218703" y="67159"/>
                    </a:cubicBezTo>
                    <a:cubicBezTo>
                      <a:pt x="219993" y="70409"/>
                      <a:pt x="220638" y="74191"/>
                      <a:pt x="220638" y="78507"/>
                    </a:cubicBezTo>
                    <a:cubicBezTo>
                      <a:pt x="220638" y="84460"/>
                      <a:pt x="219509" y="89459"/>
                      <a:pt x="217252" y="93502"/>
                    </a:cubicBezTo>
                    <a:cubicBezTo>
                      <a:pt x="214994" y="97545"/>
                      <a:pt x="211931" y="100819"/>
                      <a:pt x="208062" y="103324"/>
                    </a:cubicBezTo>
                    <a:cubicBezTo>
                      <a:pt x="204192" y="105830"/>
                      <a:pt x="199690" y="107628"/>
                      <a:pt x="194555" y="108719"/>
                    </a:cubicBezTo>
                    <a:cubicBezTo>
                      <a:pt x="189421" y="109811"/>
                      <a:pt x="184001" y="110356"/>
                      <a:pt x="178296" y="110356"/>
                    </a:cubicBezTo>
                    <a:cubicBezTo>
                      <a:pt x="172442" y="110356"/>
                      <a:pt x="166873" y="109860"/>
                      <a:pt x="161590" y="108868"/>
                    </a:cubicBezTo>
                    <a:cubicBezTo>
                      <a:pt x="156307" y="107876"/>
                      <a:pt x="151730" y="106388"/>
                      <a:pt x="147861" y="104403"/>
                    </a:cubicBezTo>
                    <a:lnTo>
                      <a:pt x="147861" y="80591"/>
                    </a:lnTo>
                    <a:cubicBezTo>
                      <a:pt x="152177" y="84212"/>
                      <a:pt x="156865" y="86928"/>
                      <a:pt x="161925" y="88739"/>
                    </a:cubicBezTo>
                    <a:cubicBezTo>
                      <a:pt x="166985" y="90550"/>
                      <a:pt x="172095" y="91455"/>
                      <a:pt x="177254" y="91455"/>
                    </a:cubicBezTo>
                    <a:cubicBezTo>
                      <a:pt x="180280" y="91455"/>
                      <a:pt x="182922" y="91182"/>
                      <a:pt x="185179" y="90637"/>
                    </a:cubicBezTo>
                    <a:cubicBezTo>
                      <a:pt x="187436" y="90091"/>
                      <a:pt x="189322" y="89335"/>
                      <a:pt x="190835" y="88367"/>
                    </a:cubicBezTo>
                    <a:cubicBezTo>
                      <a:pt x="192348" y="87400"/>
                      <a:pt x="193476" y="86259"/>
                      <a:pt x="194221" y="84944"/>
                    </a:cubicBezTo>
                    <a:cubicBezTo>
                      <a:pt x="194965" y="83629"/>
                      <a:pt x="195337" y="82203"/>
                      <a:pt x="195337" y="80665"/>
                    </a:cubicBezTo>
                    <a:cubicBezTo>
                      <a:pt x="195337" y="78582"/>
                      <a:pt x="194741" y="76721"/>
                      <a:pt x="193551" y="75084"/>
                    </a:cubicBezTo>
                    <a:cubicBezTo>
                      <a:pt x="192360" y="73447"/>
                      <a:pt x="190736" y="71934"/>
                      <a:pt x="188677" y="70545"/>
                    </a:cubicBezTo>
                    <a:cubicBezTo>
                      <a:pt x="186618" y="69156"/>
                      <a:pt x="184175" y="67816"/>
                      <a:pt x="181347" y="66527"/>
                    </a:cubicBezTo>
                    <a:cubicBezTo>
                      <a:pt x="178519" y="65237"/>
                      <a:pt x="175468" y="63922"/>
                      <a:pt x="172194" y="62583"/>
                    </a:cubicBezTo>
                    <a:cubicBezTo>
                      <a:pt x="163860" y="59110"/>
                      <a:pt x="157646" y="54868"/>
                      <a:pt x="153553" y="49858"/>
                    </a:cubicBezTo>
                    <a:cubicBezTo>
                      <a:pt x="149460" y="44847"/>
                      <a:pt x="147414" y="38795"/>
                      <a:pt x="147414" y="31701"/>
                    </a:cubicBezTo>
                    <a:cubicBezTo>
                      <a:pt x="147414" y="26144"/>
                      <a:pt x="148530" y="21369"/>
                      <a:pt x="150763" y="17376"/>
                    </a:cubicBezTo>
                    <a:cubicBezTo>
                      <a:pt x="152995" y="13382"/>
                      <a:pt x="156034" y="10096"/>
                      <a:pt x="159878" y="7516"/>
                    </a:cubicBezTo>
                    <a:cubicBezTo>
                      <a:pt x="163723" y="4936"/>
                      <a:pt x="168176" y="3039"/>
                      <a:pt x="173236" y="1823"/>
                    </a:cubicBezTo>
                    <a:cubicBezTo>
                      <a:pt x="178296" y="608"/>
                      <a:pt x="183654" y="0"/>
                      <a:pt x="189309" y="0"/>
                    </a:cubicBezTo>
                    <a:close/>
                  </a:path>
                </a:pathLst>
              </a:custGeom>
              <a:solidFill>
                <a:srgbClr val="0078D4"/>
              </a:solidFill>
              <a:ln w="12700"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Segoe UI"/>
                </a:endParaRPr>
              </a:p>
            </p:txBody>
          </p:sp>
          <p:pic>
            <p:nvPicPr>
              <p:cNvPr id="74" name="Graphic 73">
                <a:extLst>
                  <a:ext uri="{FF2B5EF4-FFF2-40B4-BE49-F238E27FC236}">
                    <a16:creationId xmlns:a16="http://schemas.microsoft.com/office/drawing/2014/main" id="{A5DF34CF-8EAB-FE16-1AB5-097240F82A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41602" y="2455891"/>
                <a:ext cx="445154" cy="445154"/>
              </a:xfrm>
              <a:prstGeom prst="rect">
                <a:avLst/>
              </a:prstGeom>
            </p:spPr>
          </p:pic>
          <p:sp>
            <p:nvSpPr>
              <p:cNvPr id="75" name="TextBox 74">
                <a:extLst>
                  <a:ext uri="{FF2B5EF4-FFF2-40B4-BE49-F238E27FC236}">
                    <a16:creationId xmlns:a16="http://schemas.microsoft.com/office/drawing/2014/main" id="{B00B7140-8801-AE44-C1FA-2F68C9C39C6F}"/>
                  </a:ext>
                </a:extLst>
              </p:cNvPr>
              <p:cNvSpPr txBox="1"/>
              <p:nvPr/>
            </p:nvSpPr>
            <p:spPr>
              <a:xfrm>
                <a:off x="588263" y="1739466"/>
                <a:ext cx="2824862" cy="477054"/>
              </a:xfrm>
              <a:prstGeom prst="rect">
                <a:avLst/>
              </a:prstGeom>
              <a:noFill/>
            </p:spPr>
            <p:txBody>
              <a:bodyPr wrap="square" lIns="182880" tIns="182880" rIns="18288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Semibold"/>
                  </a:rPr>
                  <a:t>Extending T-SQL</a:t>
                </a:r>
              </a:p>
            </p:txBody>
          </p:sp>
          <p:pic>
            <p:nvPicPr>
              <p:cNvPr id="76" name="Picture 2" descr="JSON Document Automation &amp; Document Generation Software">
                <a:extLst>
                  <a:ext uri="{FF2B5EF4-FFF2-40B4-BE49-F238E27FC236}">
                    <a16:creationId xmlns:a16="http://schemas.microsoft.com/office/drawing/2014/main" id="{2CC0AE1E-3C2D-1489-ACBE-0792A367353B}"/>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71284" y="2499569"/>
                <a:ext cx="838204" cy="30777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7" name="Group 76" descr="Data virtualization | Object storage&#10;">
              <a:extLst>
                <a:ext uri="{FF2B5EF4-FFF2-40B4-BE49-F238E27FC236}">
                  <a16:creationId xmlns:a16="http://schemas.microsoft.com/office/drawing/2014/main" id="{24C4C695-FEA4-06A8-B7A4-D45EC335C936}"/>
                </a:ext>
              </a:extLst>
            </p:cNvPr>
            <p:cNvGrpSpPr/>
            <p:nvPr/>
          </p:nvGrpSpPr>
          <p:grpSpPr>
            <a:xfrm>
              <a:off x="583807" y="4358958"/>
              <a:ext cx="5478900" cy="1912027"/>
              <a:chOff x="583807" y="4358958"/>
              <a:chExt cx="5478900" cy="1912027"/>
            </a:xfrm>
          </p:grpSpPr>
          <p:sp>
            <p:nvSpPr>
              <p:cNvPr id="78" name="Freeform: Shape 77">
                <a:extLst>
                  <a:ext uri="{FF2B5EF4-FFF2-40B4-BE49-F238E27FC236}">
                    <a16:creationId xmlns:a16="http://schemas.microsoft.com/office/drawing/2014/main" id="{9A38CCC5-E37F-9467-9500-4C88EE9E1688}"/>
                  </a:ext>
                </a:extLst>
              </p:cNvPr>
              <p:cNvSpPr/>
              <p:nvPr/>
            </p:nvSpPr>
            <p:spPr bwMode="auto">
              <a:xfrm>
                <a:off x="3805282" y="4649972"/>
                <a:ext cx="2257425" cy="419799"/>
              </a:xfrm>
              <a:custGeom>
                <a:avLst/>
                <a:gdLst>
                  <a:gd name="connsiteX0" fmla="*/ 2257425 w 2257425"/>
                  <a:gd name="connsiteY0" fmla="*/ 0 h 523875"/>
                  <a:gd name="connsiteX1" fmla="*/ 876300 w 2257425"/>
                  <a:gd name="connsiteY1" fmla="*/ 0 h 523875"/>
                  <a:gd name="connsiteX2" fmla="*/ 876300 w 2257425"/>
                  <a:gd name="connsiteY2" fmla="*/ 523875 h 523875"/>
                  <a:gd name="connsiteX3" fmla="*/ 0 w 2257425"/>
                  <a:gd name="connsiteY3" fmla="*/ 523875 h 523875"/>
                </a:gdLst>
                <a:ahLst/>
                <a:cxnLst>
                  <a:cxn ang="0">
                    <a:pos x="connsiteX0" y="connsiteY0"/>
                  </a:cxn>
                  <a:cxn ang="0">
                    <a:pos x="connsiteX1" y="connsiteY1"/>
                  </a:cxn>
                  <a:cxn ang="0">
                    <a:pos x="connsiteX2" y="connsiteY2"/>
                  </a:cxn>
                  <a:cxn ang="0">
                    <a:pos x="connsiteX3" y="connsiteY3"/>
                  </a:cxn>
                </a:cxnLst>
                <a:rect l="l" t="t" r="r" b="b"/>
                <a:pathLst>
                  <a:path w="2257425" h="523875">
                    <a:moveTo>
                      <a:pt x="2257425" y="0"/>
                    </a:moveTo>
                    <a:lnTo>
                      <a:pt x="876300" y="0"/>
                    </a:lnTo>
                    <a:lnTo>
                      <a:pt x="876300" y="523875"/>
                    </a:lnTo>
                    <a:lnTo>
                      <a:pt x="0" y="523875"/>
                    </a:lnTo>
                  </a:path>
                </a:pathLst>
              </a:custGeom>
              <a:noFill/>
              <a:ln w="19050" cap="flat" cmpd="sng" algn="ctr">
                <a:solidFill>
                  <a:srgbClr val="0078D4"/>
                </a:solidFill>
                <a:prstDash val="sysDash"/>
                <a:miter lim="800000"/>
                <a:headEnd type="none" w="med" len="med"/>
                <a:tailEnd type="none" w="med" len="me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latin typeface="Segoe UI"/>
                  <a:ea typeface="+mn-ea"/>
                  <a:cs typeface="+mn-cs"/>
                </a:endParaRPr>
              </a:p>
            </p:txBody>
          </p:sp>
          <p:sp>
            <p:nvSpPr>
              <p:cNvPr id="79" name="Rectangle: Rounded Corners 78">
                <a:extLst>
                  <a:ext uri="{FF2B5EF4-FFF2-40B4-BE49-F238E27FC236}">
                    <a16:creationId xmlns:a16="http://schemas.microsoft.com/office/drawing/2014/main" id="{D394FBE4-0E12-3501-C2E7-D2084EB45B19}"/>
                  </a:ext>
                </a:extLst>
              </p:cNvPr>
              <p:cNvSpPr/>
              <p:nvPr/>
            </p:nvSpPr>
            <p:spPr bwMode="auto">
              <a:xfrm>
                <a:off x="587190" y="4358958"/>
                <a:ext cx="3717028" cy="1912027"/>
              </a:xfrm>
              <a:prstGeom prst="roundRect">
                <a:avLst>
                  <a:gd name="adj" fmla="val 3217"/>
                </a:avLst>
              </a:prstGeom>
              <a:solidFill>
                <a:srgbClr val="FFFFFF"/>
              </a:solidFill>
              <a:ln w="53975" cap="flat" cmpd="sng" algn="ctr">
                <a:noFill/>
                <a:prstDash val="solid"/>
                <a:headEnd type="none" w="med" len="med"/>
                <a:tailEnd type="none" w="med" len="med"/>
              </a:ln>
              <a:effectLst>
                <a:outerShdw blurRad="88900" dist="38100" dir="2700000" sx="101000" sy="101000" algn="ctr" rotWithShape="0">
                  <a:srgbClr val="000000">
                    <a:alpha val="15000"/>
                  </a:srgb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pic>
            <p:nvPicPr>
              <p:cNvPr id="80" name="Picture 2" descr="See the source image">
                <a:extLst>
                  <a:ext uri="{FF2B5EF4-FFF2-40B4-BE49-F238E27FC236}">
                    <a16:creationId xmlns:a16="http://schemas.microsoft.com/office/drawing/2014/main" id="{9D27112C-5607-913D-1AC6-DEB8620D24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1391" y="5132482"/>
                <a:ext cx="467609" cy="584511"/>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descr="Shape&#10;&#10;Description automatically generated with medium confidence">
                <a:extLst>
                  <a:ext uri="{FF2B5EF4-FFF2-40B4-BE49-F238E27FC236}">
                    <a16:creationId xmlns:a16="http://schemas.microsoft.com/office/drawing/2014/main" id="{F26229F7-208B-C604-1F40-8C8DB485F523}"/>
                  </a:ext>
                </a:extLst>
              </p:cNvPr>
              <p:cNvPicPr>
                <a:picLocks noChangeAspect="1"/>
              </p:cNvPicPr>
              <p:nvPr/>
            </p:nvPicPr>
            <p:blipFill>
              <a:blip r:embed="rId7">
                <a:duotone>
                  <a:srgbClr val="0078D4">
                    <a:shade val="45000"/>
                    <a:satMod val="135000"/>
                  </a:srgbClr>
                  <a:prstClr val="white"/>
                </a:duotone>
                <a:extLst>
                  <a:ext uri="{BEBA8EAE-BF5A-486C-A8C5-ECC9F3942E4B}">
                    <a14:imgProps xmlns:a14="http://schemas.microsoft.com/office/drawing/2010/main">
                      <a14:imgLayer r:embed="rId8">
                        <a14:imgEffect>
                          <a14:sharpenSoften amount="-50000"/>
                        </a14:imgEffect>
                      </a14:imgLayer>
                    </a14:imgProps>
                  </a:ext>
                </a:extLst>
              </a:blip>
              <a:stretch>
                <a:fillRect/>
              </a:stretch>
            </p:blipFill>
            <p:spPr>
              <a:xfrm>
                <a:off x="2000078" y="5276251"/>
                <a:ext cx="438452" cy="382240"/>
              </a:xfrm>
              <a:prstGeom prst="rect">
                <a:avLst/>
              </a:prstGeom>
            </p:spPr>
          </p:pic>
          <p:grpSp>
            <p:nvGrpSpPr>
              <p:cNvPr id="82" name="Group 42">
                <a:extLst>
                  <a:ext uri="{FF2B5EF4-FFF2-40B4-BE49-F238E27FC236}">
                    <a16:creationId xmlns:a16="http://schemas.microsoft.com/office/drawing/2014/main" id="{448EF9FE-02C4-DAF5-FEB9-BFB86043D077}"/>
                  </a:ext>
                  <a:ext uri="{C183D7F6-B498-43B3-948B-1728B52AA6E4}">
                    <adec:decorative xmlns:adec="http://schemas.microsoft.com/office/drawing/2017/decorative" val="1"/>
                  </a:ext>
                </a:extLst>
              </p:cNvPr>
              <p:cNvGrpSpPr>
                <a:grpSpLocks noChangeAspect="1"/>
              </p:cNvGrpSpPr>
              <p:nvPr/>
            </p:nvGrpSpPr>
            <p:grpSpPr bwMode="auto">
              <a:xfrm>
                <a:off x="2889608" y="5276251"/>
                <a:ext cx="517727" cy="388294"/>
                <a:chOff x="1013" y="1826"/>
                <a:chExt cx="312" cy="234"/>
              </a:xfrm>
            </p:grpSpPr>
            <p:sp>
              <p:nvSpPr>
                <p:cNvPr id="84" name="AutoShape 41">
                  <a:extLst>
                    <a:ext uri="{FF2B5EF4-FFF2-40B4-BE49-F238E27FC236}">
                      <a16:creationId xmlns:a16="http://schemas.microsoft.com/office/drawing/2014/main" id="{B1B3B34F-0F15-9F5C-9CD7-CD24CE91DB4A}"/>
                    </a:ext>
                  </a:extLst>
                </p:cNvPr>
                <p:cNvSpPr>
                  <a:spLocks noChangeAspect="1" noChangeArrowheads="1" noTextEdit="1"/>
                </p:cNvSpPr>
                <p:nvPr/>
              </p:nvSpPr>
              <p:spPr bwMode="auto">
                <a:xfrm>
                  <a:off x="1013" y="1826"/>
                  <a:ext cx="31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0" tIns="45690" rIns="91380" bIns="45690" numCol="1" anchor="t" anchorCtr="0" compatLnSpc="1">
                  <a:prstTxWarp prst="textNoShape">
                    <a:avLst/>
                  </a:prstTxWarp>
                </a:bodyPr>
                <a:lstStyle/>
                <a:p>
                  <a:pPr marL="0" marR="0" lvl="0" indent="0" defTabSz="91376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prstClr val="black"/>
                    </a:solidFill>
                    <a:effectLst/>
                    <a:uLnTx/>
                    <a:uFillTx/>
                    <a:latin typeface="Segoe UI"/>
                  </a:endParaRPr>
                </a:p>
              </p:txBody>
            </p:sp>
            <p:sp>
              <p:nvSpPr>
                <p:cNvPr id="85" name="Rectangle 43">
                  <a:extLst>
                    <a:ext uri="{FF2B5EF4-FFF2-40B4-BE49-F238E27FC236}">
                      <a16:creationId xmlns:a16="http://schemas.microsoft.com/office/drawing/2014/main" id="{C71189F6-AF2E-AFF4-E0E3-279560CD6C90}"/>
                    </a:ext>
                  </a:extLst>
                </p:cNvPr>
                <p:cNvSpPr>
                  <a:spLocks noChangeArrowheads="1"/>
                </p:cNvSpPr>
                <p:nvPr/>
              </p:nvSpPr>
              <p:spPr bwMode="auto">
                <a:xfrm>
                  <a:off x="1013" y="1855"/>
                  <a:ext cx="312" cy="205"/>
                </a:xfrm>
                <a:prstGeom prst="rect">
                  <a:avLst/>
                </a:prstGeom>
                <a:gradFill>
                  <a:gsLst>
                    <a:gs pos="2917">
                      <a:srgbClr val="0078D4"/>
                    </a:gs>
                    <a:gs pos="100000">
                      <a:srgbClr val="243A5E"/>
                    </a:gs>
                  </a:gsLst>
                  <a:lin ang="5400000" scaled="0"/>
                </a:gradFill>
                <a:ln w="381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0000"/>
                    </a:solidFill>
                    <a:effectLst/>
                    <a:uLnTx/>
                    <a:uFillTx/>
                    <a:latin typeface="Segoe UI"/>
                  </a:endParaRPr>
                </a:p>
              </p:txBody>
            </p:sp>
            <p:sp>
              <p:nvSpPr>
                <p:cNvPr id="86" name="Rectangle 44">
                  <a:extLst>
                    <a:ext uri="{FF2B5EF4-FFF2-40B4-BE49-F238E27FC236}">
                      <a16:creationId xmlns:a16="http://schemas.microsoft.com/office/drawing/2014/main" id="{22B84530-B4BD-61C2-3D76-2B6B68DDFD23}"/>
                    </a:ext>
                  </a:extLst>
                </p:cNvPr>
                <p:cNvSpPr>
                  <a:spLocks noChangeArrowheads="1"/>
                </p:cNvSpPr>
                <p:nvPr/>
              </p:nvSpPr>
              <p:spPr bwMode="auto">
                <a:xfrm>
                  <a:off x="1013" y="1826"/>
                  <a:ext cx="312" cy="2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80" tIns="45690" rIns="91380" bIns="45690" numCol="1" anchor="t" anchorCtr="0" compatLnSpc="1">
                  <a:prstTxWarp prst="textNoShape">
                    <a:avLst/>
                  </a:prstTxWarp>
                </a:bodyPr>
                <a:lstStyle/>
                <a:p>
                  <a:pPr marL="0" marR="0" lvl="0" indent="0" defTabSz="91376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prstClr val="black"/>
                    </a:solidFill>
                    <a:effectLst/>
                    <a:uLnTx/>
                    <a:uFillTx/>
                    <a:latin typeface="Segoe UI"/>
                  </a:endParaRPr>
                </a:p>
              </p:txBody>
            </p:sp>
            <p:sp>
              <p:nvSpPr>
                <p:cNvPr id="87" name="Oval 45">
                  <a:extLst>
                    <a:ext uri="{FF2B5EF4-FFF2-40B4-BE49-F238E27FC236}">
                      <a16:creationId xmlns:a16="http://schemas.microsoft.com/office/drawing/2014/main" id="{118C07CF-5F87-5639-E0F5-111F9579F37C}"/>
                    </a:ext>
                  </a:extLst>
                </p:cNvPr>
                <p:cNvSpPr>
                  <a:spLocks noChangeArrowheads="1"/>
                </p:cNvSpPr>
                <p:nvPr/>
              </p:nvSpPr>
              <p:spPr bwMode="auto">
                <a:xfrm>
                  <a:off x="1023" y="1836"/>
                  <a:ext cx="9"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0" tIns="45690" rIns="91380" bIns="45690" numCol="1" anchor="t" anchorCtr="0" compatLnSpc="1">
                  <a:prstTxWarp prst="textNoShape">
                    <a:avLst/>
                  </a:prstTxWarp>
                </a:bodyPr>
                <a:lstStyle/>
                <a:p>
                  <a:pPr marL="0" marR="0" lvl="0" indent="0" defTabSz="91376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prstClr val="black"/>
                    </a:solidFill>
                    <a:effectLst/>
                    <a:uLnTx/>
                    <a:uFillTx/>
                    <a:latin typeface="Segoe UI"/>
                  </a:endParaRPr>
                </a:p>
              </p:txBody>
            </p:sp>
            <p:sp>
              <p:nvSpPr>
                <p:cNvPr id="88" name="Oval 46">
                  <a:extLst>
                    <a:ext uri="{FF2B5EF4-FFF2-40B4-BE49-F238E27FC236}">
                      <a16:creationId xmlns:a16="http://schemas.microsoft.com/office/drawing/2014/main" id="{82462E07-BF85-9C2F-479D-769C76436B39}"/>
                    </a:ext>
                  </a:extLst>
                </p:cNvPr>
                <p:cNvSpPr>
                  <a:spLocks noChangeArrowheads="1"/>
                </p:cNvSpPr>
                <p:nvPr/>
              </p:nvSpPr>
              <p:spPr bwMode="auto">
                <a:xfrm>
                  <a:off x="1038" y="1836"/>
                  <a:ext cx="9"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0" tIns="45690" rIns="91380" bIns="45690" numCol="1" anchor="t" anchorCtr="0" compatLnSpc="1">
                  <a:prstTxWarp prst="textNoShape">
                    <a:avLst/>
                  </a:prstTxWarp>
                </a:bodyPr>
                <a:lstStyle/>
                <a:p>
                  <a:pPr marL="0" marR="0" lvl="0" indent="0" defTabSz="91376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prstClr val="black"/>
                    </a:solidFill>
                    <a:effectLst/>
                    <a:uLnTx/>
                    <a:uFillTx/>
                    <a:latin typeface="Segoe UI"/>
                  </a:endParaRPr>
                </a:p>
              </p:txBody>
            </p:sp>
            <p:sp>
              <p:nvSpPr>
                <p:cNvPr id="89" name="Oval 47">
                  <a:extLst>
                    <a:ext uri="{FF2B5EF4-FFF2-40B4-BE49-F238E27FC236}">
                      <a16:creationId xmlns:a16="http://schemas.microsoft.com/office/drawing/2014/main" id="{FA50BFC0-3B48-5F6B-2744-5946D78B9F0A}"/>
                    </a:ext>
                  </a:extLst>
                </p:cNvPr>
                <p:cNvSpPr>
                  <a:spLocks noChangeArrowheads="1"/>
                </p:cNvSpPr>
                <p:nvPr/>
              </p:nvSpPr>
              <p:spPr bwMode="auto">
                <a:xfrm>
                  <a:off x="1052" y="1836"/>
                  <a:ext cx="10"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0" tIns="45690" rIns="91380" bIns="45690" numCol="1" anchor="t" anchorCtr="0" compatLnSpc="1">
                  <a:prstTxWarp prst="textNoShape">
                    <a:avLst/>
                  </a:prstTxWarp>
                </a:bodyPr>
                <a:lstStyle/>
                <a:p>
                  <a:pPr marL="0" marR="0" lvl="0" indent="0" defTabSz="91376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prstClr val="black"/>
                    </a:solidFill>
                    <a:effectLst/>
                    <a:uLnTx/>
                    <a:uFillTx/>
                    <a:latin typeface="Segoe UI"/>
                  </a:endParaRPr>
                </a:p>
              </p:txBody>
            </p:sp>
            <p:sp>
              <p:nvSpPr>
                <p:cNvPr id="90" name="Rectangle 48">
                  <a:extLst>
                    <a:ext uri="{FF2B5EF4-FFF2-40B4-BE49-F238E27FC236}">
                      <a16:creationId xmlns:a16="http://schemas.microsoft.com/office/drawing/2014/main" id="{AAF2F9F8-1696-13D6-38DC-C74F8A22F45A}"/>
                    </a:ext>
                  </a:extLst>
                </p:cNvPr>
                <p:cNvSpPr>
                  <a:spLocks noChangeArrowheads="1"/>
                </p:cNvSpPr>
                <p:nvPr/>
              </p:nvSpPr>
              <p:spPr bwMode="auto">
                <a:xfrm>
                  <a:off x="1032" y="1914"/>
                  <a:ext cx="79"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80" tIns="45690" rIns="91380" bIns="45690" numCol="1" anchor="t" anchorCtr="0" compatLnSpc="1">
                  <a:prstTxWarp prst="textNoShape">
                    <a:avLst/>
                  </a:prstTxWarp>
                </a:bodyPr>
                <a:lstStyle/>
                <a:p>
                  <a:pPr marL="0" marR="0" lvl="0" indent="0" defTabSz="91376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prstClr val="black"/>
                    </a:solidFill>
                    <a:effectLst/>
                    <a:uLnTx/>
                    <a:uFillTx/>
                    <a:latin typeface="Segoe UI"/>
                  </a:endParaRPr>
                </a:p>
              </p:txBody>
            </p:sp>
            <p:sp>
              <p:nvSpPr>
                <p:cNvPr id="91" name="Freeform 49">
                  <a:extLst>
                    <a:ext uri="{FF2B5EF4-FFF2-40B4-BE49-F238E27FC236}">
                      <a16:creationId xmlns:a16="http://schemas.microsoft.com/office/drawing/2014/main" id="{37DA8EA9-EEA7-F417-0000-071504FEE9C2}"/>
                    </a:ext>
                  </a:extLst>
                </p:cNvPr>
                <p:cNvSpPr>
                  <a:spLocks/>
                </p:cNvSpPr>
                <p:nvPr/>
              </p:nvSpPr>
              <p:spPr bwMode="auto">
                <a:xfrm>
                  <a:off x="1228" y="1914"/>
                  <a:ext cx="78" cy="78"/>
                </a:xfrm>
                <a:custGeom>
                  <a:avLst/>
                  <a:gdLst>
                    <a:gd name="T0" fmla="*/ 170 w 341"/>
                    <a:gd name="T1" fmla="*/ 342 h 342"/>
                    <a:gd name="T2" fmla="*/ 170 w 341"/>
                    <a:gd name="T3" fmla="*/ 342 h 342"/>
                    <a:gd name="T4" fmla="*/ 0 w 341"/>
                    <a:gd name="T5" fmla="*/ 171 h 342"/>
                    <a:gd name="T6" fmla="*/ 0 w 341"/>
                    <a:gd name="T7" fmla="*/ 171 h 342"/>
                    <a:gd name="T8" fmla="*/ 170 w 341"/>
                    <a:gd name="T9" fmla="*/ 0 h 342"/>
                    <a:gd name="T10" fmla="*/ 170 w 341"/>
                    <a:gd name="T11" fmla="*/ 0 h 342"/>
                    <a:gd name="T12" fmla="*/ 341 w 341"/>
                    <a:gd name="T13" fmla="*/ 171 h 342"/>
                    <a:gd name="T14" fmla="*/ 341 w 341"/>
                    <a:gd name="T15" fmla="*/ 171 h 342"/>
                    <a:gd name="T16" fmla="*/ 170 w 341"/>
                    <a:gd name="T17" fmla="*/ 34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342">
                      <a:moveTo>
                        <a:pt x="170" y="342"/>
                      </a:moveTo>
                      <a:cubicBezTo>
                        <a:pt x="170" y="342"/>
                        <a:pt x="170" y="342"/>
                        <a:pt x="170" y="342"/>
                      </a:cubicBezTo>
                      <a:cubicBezTo>
                        <a:pt x="76" y="342"/>
                        <a:pt x="0" y="265"/>
                        <a:pt x="0" y="171"/>
                      </a:cubicBezTo>
                      <a:cubicBezTo>
                        <a:pt x="0" y="171"/>
                        <a:pt x="0" y="171"/>
                        <a:pt x="0" y="171"/>
                      </a:cubicBezTo>
                      <a:cubicBezTo>
                        <a:pt x="0" y="77"/>
                        <a:pt x="76" y="0"/>
                        <a:pt x="170" y="0"/>
                      </a:cubicBezTo>
                      <a:cubicBezTo>
                        <a:pt x="170" y="0"/>
                        <a:pt x="170" y="0"/>
                        <a:pt x="170" y="0"/>
                      </a:cubicBezTo>
                      <a:cubicBezTo>
                        <a:pt x="264" y="0"/>
                        <a:pt x="341" y="77"/>
                        <a:pt x="341" y="171"/>
                      </a:cubicBezTo>
                      <a:cubicBezTo>
                        <a:pt x="341" y="171"/>
                        <a:pt x="341" y="171"/>
                        <a:pt x="341" y="171"/>
                      </a:cubicBezTo>
                      <a:cubicBezTo>
                        <a:pt x="341" y="265"/>
                        <a:pt x="264" y="342"/>
                        <a:pt x="170" y="3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0" tIns="45690" rIns="91380" bIns="45690" numCol="1" anchor="t" anchorCtr="0" compatLnSpc="1">
                  <a:prstTxWarp prst="textNoShape">
                    <a:avLst/>
                  </a:prstTxWarp>
                </a:bodyPr>
                <a:lstStyle/>
                <a:p>
                  <a:pPr marL="0" marR="0" lvl="0" indent="0" defTabSz="91376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prstClr val="black"/>
                    </a:solidFill>
                    <a:effectLst/>
                    <a:uLnTx/>
                    <a:uFillTx/>
                    <a:latin typeface="Segoe UI"/>
                  </a:endParaRPr>
                </a:p>
              </p:txBody>
            </p:sp>
            <p:sp>
              <p:nvSpPr>
                <p:cNvPr id="92" name="Freeform 50">
                  <a:extLst>
                    <a:ext uri="{FF2B5EF4-FFF2-40B4-BE49-F238E27FC236}">
                      <a16:creationId xmlns:a16="http://schemas.microsoft.com/office/drawing/2014/main" id="{43E65830-C216-DC9B-B184-F84B411CDB4C}"/>
                    </a:ext>
                  </a:extLst>
                </p:cNvPr>
                <p:cNvSpPr>
                  <a:spLocks/>
                </p:cNvSpPr>
                <p:nvPr/>
              </p:nvSpPr>
              <p:spPr bwMode="auto">
                <a:xfrm>
                  <a:off x="1140" y="1914"/>
                  <a:ext cx="78" cy="78"/>
                </a:xfrm>
                <a:custGeom>
                  <a:avLst/>
                  <a:gdLst>
                    <a:gd name="T0" fmla="*/ 0 w 78"/>
                    <a:gd name="T1" fmla="*/ 0 h 78"/>
                    <a:gd name="T2" fmla="*/ 0 w 78"/>
                    <a:gd name="T3" fmla="*/ 78 h 78"/>
                    <a:gd name="T4" fmla="*/ 78 w 78"/>
                    <a:gd name="T5" fmla="*/ 78 h 78"/>
                    <a:gd name="T6" fmla="*/ 0 w 78"/>
                    <a:gd name="T7" fmla="*/ 0 h 78"/>
                  </a:gdLst>
                  <a:ahLst/>
                  <a:cxnLst>
                    <a:cxn ang="0">
                      <a:pos x="T0" y="T1"/>
                    </a:cxn>
                    <a:cxn ang="0">
                      <a:pos x="T2" y="T3"/>
                    </a:cxn>
                    <a:cxn ang="0">
                      <a:pos x="T4" y="T5"/>
                    </a:cxn>
                    <a:cxn ang="0">
                      <a:pos x="T6" y="T7"/>
                    </a:cxn>
                  </a:cxnLst>
                  <a:rect l="0" t="0" r="r" b="b"/>
                  <a:pathLst>
                    <a:path w="78" h="78">
                      <a:moveTo>
                        <a:pt x="0" y="0"/>
                      </a:moveTo>
                      <a:lnTo>
                        <a:pt x="0" y="78"/>
                      </a:lnTo>
                      <a:lnTo>
                        <a:pt x="78" y="7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0" tIns="45690" rIns="91380" bIns="45690" numCol="1" anchor="t" anchorCtr="0" compatLnSpc="1">
                  <a:prstTxWarp prst="textNoShape">
                    <a:avLst/>
                  </a:prstTxWarp>
                </a:bodyPr>
                <a:lstStyle/>
                <a:p>
                  <a:pPr marL="0" marR="0" lvl="0" indent="0" defTabSz="91376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prstClr val="black"/>
                    </a:solidFill>
                    <a:effectLst/>
                    <a:uLnTx/>
                    <a:uFillTx/>
                    <a:latin typeface="Segoe UI"/>
                  </a:endParaRPr>
                </a:p>
              </p:txBody>
            </p:sp>
          </p:grpSp>
          <p:sp>
            <p:nvSpPr>
              <p:cNvPr id="83" name="TextBox 82">
                <a:extLst>
                  <a:ext uri="{FF2B5EF4-FFF2-40B4-BE49-F238E27FC236}">
                    <a16:creationId xmlns:a16="http://schemas.microsoft.com/office/drawing/2014/main" id="{E7DA128F-4CD4-F359-7FAE-44F654CE9C79}"/>
                  </a:ext>
                </a:extLst>
              </p:cNvPr>
              <p:cNvSpPr txBox="1"/>
              <p:nvPr/>
            </p:nvSpPr>
            <p:spPr>
              <a:xfrm>
                <a:off x="583807" y="4358958"/>
                <a:ext cx="3717027" cy="477054"/>
              </a:xfrm>
              <a:prstGeom prst="rect">
                <a:avLst/>
              </a:prstGeom>
              <a:noFill/>
            </p:spPr>
            <p:txBody>
              <a:bodyPr wrap="square" lIns="182880" tIns="182880" rIns="182880">
                <a:spAutoFit/>
              </a:bodyPr>
              <a:lstStyle>
                <a:defPPr>
                  <a:defRPr lang="en-US"/>
                </a:defPPr>
                <a:lvl1pPr>
                  <a:defRPr sz="1600">
                    <a:latin typeface="+mj-lt"/>
                  </a:defRPr>
                </a:lvl1p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Semibold"/>
                  </a:rPr>
                  <a:t>Data virtualization | Object storage</a:t>
                </a:r>
              </a:p>
            </p:txBody>
          </p:sp>
        </p:grpSp>
        <p:grpSp>
          <p:nvGrpSpPr>
            <p:cNvPr id="93" name="Group 92" descr="Security, scalability, availability&#10;">
              <a:extLst>
                <a:ext uri="{FF2B5EF4-FFF2-40B4-BE49-F238E27FC236}">
                  <a16:creationId xmlns:a16="http://schemas.microsoft.com/office/drawing/2014/main" id="{C634496B-E7FA-5ADB-5EEE-A772E2CEF37B}"/>
                </a:ext>
              </a:extLst>
            </p:cNvPr>
            <p:cNvGrpSpPr/>
            <p:nvPr/>
          </p:nvGrpSpPr>
          <p:grpSpPr>
            <a:xfrm>
              <a:off x="6129293" y="4358958"/>
              <a:ext cx="5474444" cy="1912027"/>
              <a:chOff x="6129293" y="4358958"/>
              <a:chExt cx="5474444" cy="1912027"/>
            </a:xfrm>
          </p:grpSpPr>
          <p:sp>
            <p:nvSpPr>
              <p:cNvPr id="94" name="Freeform: Shape 93">
                <a:extLst>
                  <a:ext uri="{FF2B5EF4-FFF2-40B4-BE49-F238E27FC236}">
                    <a16:creationId xmlns:a16="http://schemas.microsoft.com/office/drawing/2014/main" id="{F2007410-FA2F-6527-F6E4-483FC3CD0328}"/>
                  </a:ext>
                </a:extLst>
              </p:cNvPr>
              <p:cNvSpPr/>
              <p:nvPr/>
            </p:nvSpPr>
            <p:spPr bwMode="auto">
              <a:xfrm flipH="1">
                <a:off x="6129293" y="4649972"/>
                <a:ext cx="2257425" cy="419799"/>
              </a:xfrm>
              <a:custGeom>
                <a:avLst/>
                <a:gdLst>
                  <a:gd name="connsiteX0" fmla="*/ 2257425 w 2257425"/>
                  <a:gd name="connsiteY0" fmla="*/ 0 h 523875"/>
                  <a:gd name="connsiteX1" fmla="*/ 876300 w 2257425"/>
                  <a:gd name="connsiteY1" fmla="*/ 0 h 523875"/>
                  <a:gd name="connsiteX2" fmla="*/ 876300 w 2257425"/>
                  <a:gd name="connsiteY2" fmla="*/ 523875 h 523875"/>
                  <a:gd name="connsiteX3" fmla="*/ 0 w 2257425"/>
                  <a:gd name="connsiteY3" fmla="*/ 523875 h 523875"/>
                </a:gdLst>
                <a:ahLst/>
                <a:cxnLst>
                  <a:cxn ang="0">
                    <a:pos x="connsiteX0" y="connsiteY0"/>
                  </a:cxn>
                  <a:cxn ang="0">
                    <a:pos x="connsiteX1" y="connsiteY1"/>
                  </a:cxn>
                  <a:cxn ang="0">
                    <a:pos x="connsiteX2" y="connsiteY2"/>
                  </a:cxn>
                  <a:cxn ang="0">
                    <a:pos x="connsiteX3" y="connsiteY3"/>
                  </a:cxn>
                </a:cxnLst>
                <a:rect l="l" t="t" r="r" b="b"/>
                <a:pathLst>
                  <a:path w="2257425" h="523875">
                    <a:moveTo>
                      <a:pt x="2257425" y="0"/>
                    </a:moveTo>
                    <a:lnTo>
                      <a:pt x="876300" y="0"/>
                    </a:lnTo>
                    <a:lnTo>
                      <a:pt x="876300" y="523875"/>
                    </a:lnTo>
                    <a:lnTo>
                      <a:pt x="0" y="523875"/>
                    </a:lnTo>
                  </a:path>
                </a:pathLst>
              </a:custGeom>
              <a:noFill/>
              <a:ln w="19050" cap="flat" cmpd="sng" algn="ctr">
                <a:solidFill>
                  <a:srgbClr val="0078D4"/>
                </a:solidFill>
                <a:prstDash val="solid"/>
                <a:miter lim="800000"/>
                <a:headEnd type="none" w="med" len="med"/>
                <a:tailEnd type="none" w="med" len="me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latin typeface="Segoe UI"/>
                  <a:ea typeface="+mn-ea"/>
                  <a:cs typeface="+mn-cs"/>
                </a:endParaRPr>
              </a:p>
            </p:txBody>
          </p:sp>
          <p:sp>
            <p:nvSpPr>
              <p:cNvPr id="95" name="Rectangle: Rounded Corners 94">
                <a:extLst>
                  <a:ext uri="{FF2B5EF4-FFF2-40B4-BE49-F238E27FC236}">
                    <a16:creationId xmlns:a16="http://schemas.microsoft.com/office/drawing/2014/main" id="{CDD26A93-4422-629F-BEF9-537ED0609E7C}"/>
                  </a:ext>
                </a:extLst>
              </p:cNvPr>
              <p:cNvSpPr/>
              <p:nvPr/>
            </p:nvSpPr>
            <p:spPr bwMode="auto">
              <a:xfrm>
                <a:off x="8029575" y="4358958"/>
                <a:ext cx="3574162" cy="1912027"/>
              </a:xfrm>
              <a:prstGeom prst="roundRect">
                <a:avLst>
                  <a:gd name="adj" fmla="val 3217"/>
                </a:avLst>
              </a:prstGeom>
              <a:solidFill>
                <a:srgbClr val="FFFFFF"/>
              </a:solidFill>
              <a:ln w="53975" cap="flat" cmpd="sng" algn="ctr">
                <a:noFill/>
                <a:prstDash val="solid"/>
                <a:headEnd type="none" w="med" len="med"/>
                <a:tailEnd type="none" w="med" len="med"/>
              </a:ln>
              <a:effectLst>
                <a:outerShdw blurRad="88900" dist="38100" dir="2700000" sx="101000" sy="101000" algn="ctr" rotWithShape="0">
                  <a:srgbClr val="000000">
                    <a:alpha val="15000"/>
                  </a:srgb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nvGrpSpPr>
              <p:cNvPr id="96" name="Group 95">
                <a:extLst>
                  <a:ext uri="{FF2B5EF4-FFF2-40B4-BE49-F238E27FC236}">
                    <a16:creationId xmlns:a16="http://schemas.microsoft.com/office/drawing/2014/main" id="{C797274A-1F73-29BF-2D37-507DB55A9166}"/>
                  </a:ext>
                </a:extLst>
              </p:cNvPr>
              <p:cNvGrpSpPr/>
              <p:nvPr/>
            </p:nvGrpSpPr>
            <p:grpSpPr>
              <a:xfrm>
                <a:off x="8539628" y="5168165"/>
                <a:ext cx="427735" cy="527880"/>
                <a:chOff x="8539628" y="5168165"/>
                <a:chExt cx="427735" cy="527880"/>
              </a:xfrm>
            </p:grpSpPr>
            <p:sp>
              <p:nvSpPr>
                <p:cNvPr id="102" name="Freeform: Shape 101">
                  <a:extLst>
                    <a:ext uri="{FF2B5EF4-FFF2-40B4-BE49-F238E27FC236}">
                      <a16:creationId xmlns:a16="http://schemas.microsoft.com/office/drawing/2014/main" id="{FD95BA06-9B4B-8AF5-2879-56D1D67BD8AC}"/>
                    </a:ext>
                  </a:extLst>
                </p:cNvPr>
                <p:cNvSpPr>
                  <a:spLocks noChangeArrowheads="1"/>
                </p:cNvSpPr>
                <p:nvPr/>
              </p:nvSpPr>
              <p:spPr bwMode="auto">
                <a:xfrm>
                  <a:off x="8539628" y="5168165"/>
                  <a:ext cx="427735" cy="527880"/>
                </a:xfrm>
                <a:custGeom>
                  <a:avLst/>
                  <a:gdLst>
                    <a:gd name="connsiteX0" fmla="*/ 213868 w 427735"/>
                    <a:gd name="connsiteY0" fmla="*/ 49535 h 527880"/>
                    <a:gd name="connsiteX1" fmla="*/ 98640 w 427735"/>
                    <a:gd name="connsiteY1" fmla="*/ 164762 h 527880"/>
                    <a:gd name="connsiteX2" fmla="*/ 98640 w 427735"/>
                    <a:gd name="connsiteY2" fmla="*/ 213868 h 527880"/>
                    <a:gd name="connsiteX3" fmla="*/ 329052 w 427735"/>
                    <a:gd name="connsiteY3" fmla="*/ 213868 h 527880"/>
                    <a:gd name="connsiteX4" fmla="*/ 329096 w 427735"/>
                    <a:gd name="connsiteY4" fmla="*/ 164762 h 527880"/>
                    <a:gd name="connsiteX5" fmla="*/ 213868 w 427735"/>
                    <a:gd name="connsiteY5" fmla="*/ 49535 h 527880"/>
                    <a:gd name="connsiteX6" fmla="*/ 213868 w 427735"/>
                    <a:gd name="connsiteY6" fmla="*/ 0 h 527880"/>
                    <a:gd name="connsiteX7" fmla="*/ 378512 w 427735"/>
                    <a:gd name="connsiteY7" fmla="*/ 164643 h 527880"/>
                    <a:gd name="connsiteX8" fmla="*/ 378512 w 427735"/>
                    <a:gd name="connsiteY8" fmla="*/ 213868 h 527880"/>
                    <a:gd name="connsiteX9" fmla="*/ 427735 w 427735"/>
                    <a:gd name="connsiteY9" fmla="*/ 213868 h 527880"/>
                    <a:gd name="connsiteX10" fmla="*/ 427735 w 427735"/>
                    <a:gd name="connsiteY10" fmla="*/ 527880 h 527880"/>
                    <a:gd name="connsiteX11" fmla="*/ 0 w 427735"/>
                    <a:gd name="connsiteY11" fmla="*/ 527880 h 527880"/>
                    <a:gd name="connsiteX12" fmla="*/ 0 w 427735"/>
                    <a:gd name="connsiteY12" fmla="*/ 213868 h 527880"/>
                    <a:gd name="connsiteX13" fmla="*/ 49224 w 427735"/>
                    <a:gd name="connsiteY13" fmla="*/ 213868 h 527880"/>
                    <a:gd name="connsiteX14" fmla="*/ 49224 w 427735"/>
                    <a:gd name="connsiteY14" fmla="*/ 164643 h 527880"/>
                    <a:gd name="connsiteX15" fmla="*/ 213868 w 427735"/>
                    <a:gd name="connsiteY15" fmla="*/ 0 h 52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7735" h="527880">
                      <a:moveTo>
                        <a:pt x="213868" y="49535"/>
                      </a:moveTo>
                      <a:cubicBezTo>
                        <a:pt x="150229" y="49535"/>
                        <a:pt x="98640" y="101124"/>
                        <a:pt x="98640" y="164762"/>
                      </a:cubicBezTo>
                      <a:lnTo>
                        <a:pt x="98640" y="213868"/>
                      </a:lnTo>
                      <a:lnTo>
                        <a:pt x="329052" y="213868"/>
                      </a:lnTo>
                      <a:lnTo>
                        <a:pt x="329096" y="164762"/>
                      </a:lnTo>
                      <a:cubicBezTo>
                        <a:pt x="329096" y="101124"/>
                        <a:pt x="277507" y="49535"/>
                        <a:pt x="213868" y="49535"/>
                      </a:cubicBezTo>
                      <a:close/>
                      <a:moveTo>
                        <a:pt x="213868" y="0"/>
                      </a:moveTo>
                      <a:cubicBezTo>
                        <a:pt x="304798" y="0"/>
                        <a:pt x="378512" y="73713"/>
                        <a:pt x="378512" y="164643"/>
                      </a:cubicBezTo>
                      <a:lnTo>
                        <a:pt x="378512" y="213868"/>
                      </a:lnTo>
                      <a:lnTo>
                        <a:pt x="427735" y="213868"/>
                      </a:lnTo>
                      <a:lnTo>
                        <a:pt x="427735" y="527880"/>
                      </a:lnTo>
                      <a:lnTo>
                        <a:pt x="0" y="527880"/>
                      </a:lnTo>
                      <a:lnTo>
                        <a:pt x="0" y="213868"/>
                      </a:lnTo>
                      <a:lnTo>
                        <a:pt x="49224" y="213868"/>
                      </a:lnTo>
                      <a:lnTo>
                        <a:pt x="49224" y="164643"/>
                      </a:lnTo>
                      <a:cubicBezTo>
                        <a:pt x="49224" y="73713"/>
                        <a:pt x="122938" y="0"/>
                        <a:pt x="213868" y="0"/>
                      </a:cubicBezTo>
                      <a:close/>
                    </a:path>
                  </a:pathLst>
                </a:custGeom>
                <a:gradFill>
                  <a:gsLst>
                    <a:gs pos="2917">
                      <a:srgbClr val="0078D4"/>
                    </a:gs>
                    <a:gs pos="100000">
                      <a:srgbClr val="243A5E"/>
                    </a:gs>
                  </a:gsLst>
                  <a:lin ang="5400000" scaled="0"/>
                </a:gradFill>
                <a:ln w="381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0000"/>
                    </a:solidFill>
                    <a:effectLst/>
                    <a:uLnTx/>
                    <a:uFillTx/>
                    <a:latin typeface="Segoe UI"/>
                  </a:endParaRPr>
                </a:p>
              </p:txBody>
            </p:sp>
            <p:sp>
              <p:nvSpPr>
                <p:cNvPr id="103" name="Freeform 29">
                  <a:extLst>
                    <a:ext uri="{FF2B5EF4-FFF2-40B4-BE49-F238E27FC236}">
                      <a16:creationId xmlns:a16="http://schemas.microsoft.com/office/drawing/2014/main" id="{2E922E7F-DAA6-9C02-34D2-8D109CBC87BC}"/>
                    </a:ext>
                  </a:extLst>
                </p:cNvPr>
                <p:cNvSpPr>
                  <a:spLocks/>
                </p:cNvSpPr>
                <p:nvPr/>
              </p:nvSpPr>
              <p:spPr bwMode="auto">
                <a:xfrm>
                  <a:off x="8704273" y="5465204"/>
                  <a:ext cx="98447" cy="98447"/>
                </a:xfrm>
                <a:custGeom>
                  <a:avLst/>
                  <a:gdLst>
                    <a:gd name="T0" fmla="*/ 256 w 256"/>
                    <a:gd name="T1" fmla="*/ 127 h 256"/>
                    <a:gd name="T2" fmla="*/ 256 w 256"/>
                    <a:gd name="T3" fmla="*/ 129 h 256"/>
                    <a:gd name="T4" fmla="*/ 129 w 256"/>
                    <a:gd name="T5" fmla="*/ 256 h 256"/>
                    <a:gd name="T6" fmla="*/ 127 w 256"/>
                    <a:gd name="T7" fmla="*/ 256 h 256"/>
                    <a:gd name="T8" fmla="*/ 0 w 256"/>
                    <a:gd name="T9" fmla="*/ 129 h 256"/>
                    <a:gd name="T10" fmla="*/ 0 w 256"/>
                    <a:gd name="T11" fmla="*/ 127 h 256"/>
                    <a:gd name="T12" fmla="*/ 127 w 256"/>
                    <a:gd name="T13" fmla="*/ 0 h 256"/>
                    <a:gd name="T14" fmla="*/ 129 w 256"/>
                    <a:gd name="T15" fmla="*/ 0 h 256"/>
                    <a:gd name="T16" fmla="*/ 256 w 256"/>
                    <a:gd name="T17" fmla="*/ 12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127"/>
                      </a:moveTo>
                      <a:cubicBezTo>
                        <a:pt x="256" y="129"/>
                        <a:pt x="256" y="129"/>
                        <a:pt x="256" y="129"/>
                      </a:cubicBezTo>
                      <a:cubicBezTo>
                        <a:pt x="256" y="199"/>
                        <a:pt x="199" y="256"/>
                        <a:pt x="129" y="256"/>
                      </a:cubicBezTo>
                      <a:cubicBezTo>
                        <a:pt x="127" y="256"/>
                        <a:pt x="127" y="256"/>
                        <a:pt x="127" y="256"/>
                      </a:cubicBezTo>
                      <a:cubicBezTo>
                        <a:pt x="57" y="256"/>
                        <a:pt x="0" y="199"/>
                        <a:pt x="0" y="129"/>
                      </a:cubicBezTo>
                      <a:cubicBezTo>
                        <a:pt x="0" y="127"/>
                        <a:pt x="0" y="127"/>
                        <a:pt x="0" y="127"/>
                      </a:cubicBezTo>
                      <a:cubicBezTo>
                        <a:pt x="0" y="57"/>
                        <a:pt x="57" y="0"/>
                        <a:pt x="127" y="0"/>
                      </a:cubicBezTo>
                      <a:cubicBezTo>
                        <a:pt x="129" y="0"/>
                        <a:pt x="129" y="0"/>
                        <a:pt x="129" y="0"/>
                      </a:cubicBezTo>
                      <a:cubicBezTo>
                        <a:pt x="199" y="0"/>
                        <a:pt x="256" y="57"/>
                        <a:pt x="256"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endParaRPr>
                </a:p>
              </p:txBody>
            </p:sp>
            <p:sp>
              <p:nvSpPr>
                <p:cNvPr id="104" name="Freeform 30">
                  <a:extLst>
                    <a:ext uri="{FF2B5EF4-FFF2-40B4-BE49-F238E27FC236}">
                      <a16:creationId xmlns:a16="http://schemas.microsoft.com/office/drawing/2014/main" id="{D62CF34D-397F-ACE3-76EB-3A68352F4EA9}"/>
                    </a:ext>
                  </a:extLst>
                </p:cNvPr>
                <p:cNvSpPr>
                  <a:spLocks/>
                </p:cNvSpPr>
                <p:nvPr/>
              </p:nvSpPr>
              <p:spPr bwMode="auto">
                <a:xfrm>
                  <a:off x="8728036" y="5514427"/>
                  <a:ext cx="50921" cy="115421"/>
                </a:xfrm>
                <a:custGeom>
                  <a:avLst/>
                  <a:gdLst>
                    <a:gd name="T0" fmla="*/ 64 w 128"/>
                    <a:gd name="T1" fmla="*/ 299 h 299"/>
                    <a:gd name="T2" fmla="*/ 63 w 128"/>
                    <a:gd name="T3" fmla="*/ 299 h 299"/>
                    <a:gd name="T4" fmla="*/ 0 w 128"/>
                    <a:gd name="T5" fmla="*/ 236 h 299"/>
                    <a:gd name="T6" fmla="*/ 0 w 128"/>
                    <a:gd name="T7" fmla="*/ 64 h 299"/>
                    <a:gd name="T8" fmla="*/ 63 w 128"/>
                    <a:gd name="T9" fmla="*/ 0 h 299"/>
                    <a:gd name="T10" fmla="*/ 64 w 128"/>
                    <a:gd name="T11" fmla="*/ 0 h 299"/>
                    <a:gd name="T12" fmla="*/ 128 w 128"/>
                    <a:gd name="T13" fmla="*/ 64 h 299"/>
                    <a:gd name="T14" fmla="*/ 128 w 128"/>
                    <a:gd name="T15" fmla="*/ 236 h 299"/>
                    <a:gd name="T16" fmla="*/ 64 w 128"/>
                    <a:gd name="T1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99">
                      <a:moveTo>
                        <a:pt x="64" y="299"/>
                      </a:moveTo>
                      <a:cubicBezTo>
                        <a:pt x="63" y="299"/>
                        <a:pt x="63" y="299"/>
                        <a:pt x="63" y="299"/>
                      </a:cubicBezTo>
                      <a:cubicBezTo>
                        <a:pt x="28" y="299"/>
                        <a:pt x="0" y="271"/>
                        <a:pt x="0" y="236"/>
                      </a:cubicBezTo>
                      <a:cubicBezTo>
                        <a:pt x="0" y="64"/>
                        <a:pt x="0" y="64"/>
                        <a:pt x="0" y="64"/>
                      </a:cubicBezTo>
                      <a:cubicBezTo>
                        <a:pt x="0" y="29"/>
                        <a:pt x="28" y="0"/>
                        <a:pt x="63" y="0"/>
                      </a:cubicBezTo>
                      <a:cubicBezTo>
                        <a:pt x="64" y="0"/>
                        <a:pt x="64" y="0"/>
                        <a:pt x="64" y="0"/>
                      </a:cubicBezTo>
                      <a:cubicBezTo>
                        <a:pt x="100" y="0"/>
                        <a:pt x="128" y="29"/>
                        <a:pt x="128" y="64"/>
                      </a:cubicBezTo>
                      <a:cubicBezTo>
                        <a:pt x="128" y="236"/>
                        <a:pt x="128" y="236"/>
                        <a:pt x="128" y="236"/>
                      </a:cubicBezTo>
                      <a:cubicBezTo>
                        <a:pt x="128" y="271"/>
                        <a:pt x="100" y="299"/>
                        <a:pt x="64" y="29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endParaRPr>
                </a:p>
              </p:txBody>
            </p:sp>
          </p:grpSp>
          <p:sp>
            <p:nvSpPr>
              <p:cNvPr id="97" name="Freeform: Shape 96">
                <a:extLst>
                  <a:ext uri="{FF2B5EF4-FFF2-40B4-BE49-F238E27FC236}">
                    <a16:creationId xmlns:a16="http://schemas.microsoft.com/office/drawing/2014/main" id="{5CED76EE-F31D-EB8A-6E94-F071FDFABF98}"/>
                  </a:ext>
                </a:extLst>
              </p:cNvPr>
              <p:cNvSpPr>
                <a:spLocks/>
              </p:cNvSpPr>
              <p:nvPr/>
            </p:nvSpPr>
            <p:spPr bwMode="auto">
              <a:xfrm>
                <a:off x="9515859" y="5234120"/>
                <a:ext cx="446789" cy="310666"/>
              </a:xfrm>
              <a:custGeom>
                <a:avLst/>
                <a:gdLst>
                  <a:gd name="connsiteX0" fmla="*/ 360537 w 446789"/>
                  <a:gd name="connsiteY0" fmla="*/ 137701 h 310666"/>
                  <a:gd name="connsiteX1" fmla="*/ 396763 w 446789"/>
                  <a:gd name="connsiteY1" fmla="*/ 172965 h 310666"/>
                  <a:gd name="connsiteX2" fmla="*/ 314740 w 446789"/>
                  <a:gd name="connsiteY2" fmla="*/ 251637 h 310666"/>
                  <a:gd name="connsiteX3" fmla="*/ 319136 w 446789"/>
                  <a:gd name="connsiteY3" fmla="*/ 261967 h 310666"/>
                  <a:gd name="connsiteX4" fmla="*/ 269109 w 446789"/>
                  <a:gd name="connsiteY4" fmla="*/ 310666 h 310666"/>
                  <a:gd name="connsiteX5" fmla="*/ 219082 w 446789"/>
                  <a:gd name="connsiteY5" fmla="*/ 261967 h 310666"/>
                  <a:gd name="connsiteX6" fmla="*/ 269109 w 446789"/>
                  <a:gd name="connsiteY6" fmla="*/ 213268 h 310666"/>
                  <a:gd name="connsiteX7" fmla="*/ 280591 w 446789"/>
                  <a:gd name="connsiteY7" fmla="*/ 215524 h 310666"/>
                  <a:gd name="connsiteX8" fmla="*/ 66156 w 446789"/>
                  <a:gd name="connsiteY8" fmla="*/ 89002 h 310666"/>
                  <a:gd name="connsiteX9" fmla="*/ 101778 w 446789"/>
                  <a:gd name="connsiteY9" fmla="*/ 123749 h 310666"/>
                  <a:gd name="connsiteX10" fmla="*/ 50106 w 446789"/>
                  <a:gd name="connsiteY10" fmla="*/ 245175 h 310666"/>
                  <a:gd name="connsiteX11" fmla="*/ 0 w 446789"/>
                  <a:gd name="connsiteY11" fmla="*/ 245175 h 310666"/>
                  <a:gd name="connsiteX12" fmla="*/ 66156 w 446789"/>
                  <a:gd name="connsiteY12" fmla="*/ 89002 h 310666"/>
                  <a:gd name="connsiteX13" fmla="*/ 286359 w 446789"/>
                  <a:gd name="connsiteY13" fmla="*/ 0 h 310666"/>
                  <a:gd name="connsiteX14" fmla="*/ 446789 w 446789"/>
                  <a:gd name="connsiteY14" fmla="*/ 65627 h 310666"/>
                  <a:gd name="connsiteX15" fmla="*/ 411094 w 446789"/>
                  <a:gd name="connsiteY15" fmla="*/ 100757 h 310666"/>
                  <a:gd name="connsiteX16" fmla="*/ 286359 w 446789"/>
                  <a:gd name="connsiteY16" fmla="*/ 49799 h 310666"/>
                  <a:gd name="connsiteX17" fmla="*/ 251858 w 446789"/>
                  <a:gd name="connsiteY17" fmla="*/ 0 h 310666"/>
                  <a:gd name="connsiteX18" fmla="*/ 251858 w 446789"/>
                  <a:gd name="connsiteY18" fmla="*/ 49799 h 310666"/>
                  <a:gd name="connsiteX19" fmla="*/ 127123 w 446789"/>
                  <a:gd name="connsiteY19" fmla="*/ 100757 h 310666"/>
                  <a:gd name="connsiteX20" fmla="*/ 91428 w 446789"/>
                  <a:gd name="connsiteY20" fmla="*/ 65627 h 310666"/>
                  <a:gd name="connsiteX21" fmla="*/ 251858 w 446789"/>
                  <a:gd name="connsiteY21" fmla="*/ 0 h 310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6789" h="310666">
                    <a:moveTo>
                      <a:pt x="360537" y="137701"/>
                    </a:moveTo>
                    <a:lnTo>
                      <a:pt x="396763" y="172965"/>
                    </a:lnTo>
                    <a:lnTo>
                      <a:pt x="314740" y="251637"/>
                    </a:lnTo>
                    <a:lnTo>
                      <a:pt x="319136" y="261967"/>
                    </a:lnTo>
                    <a:cubicBezTo>
                      <a:pt x="319136" y="288863"/>
                      <a:pt x="296738" y="310666"/>
                      <a:pt x="269109" y="310666"/>
                    </a:cubicBezTo>
                    <a:cubicBezTo>
                      <a:pt x="241480" y="310666"/>
                      <a:pt x="219082" y="288863"/>
                      <a:pt x="219082" y="261967"/>
                    </a:cubicBezTo>
                    <a:cubicBezTo>
                      <a:pt x="219082" y="235071"/>
                      <a:pt x="241480" y="213268"/>
                      <a:pt x="269109" y="213268"/>
                    </a:cubicBezTo>
                    <a:lnTo>
                      <a:pt x="280591" y="215524"/>
                    </a:lnTo>
                    <a:close/>
                    <a:moveTo>
                      <a:pt x="66156" y="89002"/>
                    </a:moveTo>
                    <a:cubicBezTo>
                      <a:pt x="66156" y="89002"/>
                      <a:pt x="66156" y="89002"/>
                      <a:pt x="101778" y="123749"/>
                    </a:cubicBezTo>
                    <a:cubicBezTo>
                      <a:pt x="72419" y="156969"/>
                      <a:pt x="53629" y="198972"/>
                      <a:pt x="50106" y="245175"/>
                    </a:cubicBezTo>
                    <a:lnTo>
                      <a:pt x="0" y="245175"/>
                    </a:lnTo>
                    <a:cubicBezTo>
                      <a:pt x="3523" y="185226"/>
                      <a:pt x="28185" y="131004"/>
                      <a:pt x="66156" y="89002"/>
                    </a:cubicBezTo>
                    <a:close/>
                    <a:moveTo>
                      <a:pt x="286359" y="0"/>
                    </a:moveTo>
                    <a:cubicBezTo>
                      <a:pt x="347550" y="3860"/>
                      <a:pt x="403642" y="27795"/>
                      <a:pt x="446789" y="65627"/>
                    </a:cubicBezTo>
                    <a:cubicBezTo>
                      <a:pt x="446789" y="65627"/>
                      <a:pt x="446789" y="65627"/>
                      <a:pt x="411094" y="100757"/>
                    </a:cubicBezTo>
                    <a:cubicBezTo>
                      <a:pt x="376969" y="71804"/>
                      <a:pt x="333821" y="53274"/>
                      <a:pt x="286359" y="49799"/>
                    </a:cubicBezTo>
                    <a:close/>
                    <a:moveTo>
                      <a:pt x="251858" y="0"/>
                    </a:moveTo>
                    <a:cubicBezTo>
                      <a:pt x="251858" y="0"/>
                      <a:pt x="251858" y="0"/>
                      <a:pt x="251858" y="49799"/>
                    </a:cubicBezTo>
                    <a:cubicBezTo>
                      <a:pt x="207142" y="53274"/>
                      <a:pt x="163210" y="70259"/>
                      <a:pt x="127123" y="100757"/>
                    </a:cubicBezTo>
                    <a:lnTo>
                      <a:pt x="91428" y="65627"/>
                    </a:lnTo>
                    <a:cubicBezTo>
                      <a:pt x="137321" y="25479"/>
                      <a:pt x="194197" y="3860"/>
                      <a:pt x="251858" y="0"/>
                    </a:cubicBezTo>
                    <a:close/>
                  </a:path>
                </a:pathLst>
              </a:custGeom>
              <a:gradFill>
                <a:gsLst>
                  <a:gs pos="2917">
                    <a:srgbClr val="0078D4"/>
                  </a:gs>
                  <a:gs pos="100000">
                    <a:srgbClr val="243A5E"/>
                  </a:gs>
                </a:gsLst>
                <a:lin ang="5400000" scaled="0"/>
              </a:gradFill>
              <a:ln w="381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0000"/>
                  </a:solidFill>
                  <a:effectLst/>
                  <a:uLnTx/>
                  <a:uFillTx/>
                  <a:latin typeface="Segoe UI"/>
                </a:endParaRPr>
              </a:p>
            </p:txBody>
          </p:sp>
          <p:sp>
            <p:nvSpPr>
              <p:cNvPr id="98" name="Freeform 137">
                <a:extLst>
                  <a:ext uri="{FF2B5EF4-FFF2-40B4-BE49-F238E27FC236}">
                    <a16:creationId xmlns:a16="http://schemas.microsoft.com/office/drawing/2014/main" id="{CFD0BAB1-E3FC-1D9F-AA50-67BE96E11F72}"/>
                  </a:ext>
                </a:extLst>
              </p:cNvPr>
              <p:cNvSpPr>
                <a:spLocks/>
              </p:cNvSpPr>
              <p:nvPr/>
            </p:nvSpPr>
            <p:spPr bwMode="auto">
              <a:xfrm>
                <a:off x="9952298" y="5512880"/>
                <a:ext cx="101778" cy="156173"/>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endParaRPr>
              </a:p>
            </p:txBody>
          </p:sp>
          <p:sp>
            <p:nvSpPr>
              <p:cNvPr id="99" name="Freeform 138">
                <a:extLst>
                  <a:ext uri="{FF2B5EF4-FFF2-40B4-BE49-F238E27FC236}">
                    <a16:creationId xmlns:a16="http://schemas.microsoft.com/office/drawing/2014/main" id="{C7C49FFE-3D06-4448-0648-0970E116BF49}"/>
                  </a:ext>
                </a:extLst>
              </p:cNvPr>
              <p:cNvSpPr>
                <a:spLocks/>
              </p:cNvSpPr>
              <p:nvPr/>
            </p:nvSpPr>
            <p:spPr bwMode="auto">
              <a:xfrm>
                <a:off x="9952298" y="5323122"/>
                <a:ext cx="101778" cy="156173"/>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50E6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endParaRPr>
              </a:p>
            </p:txBody>
          </p:sp>
          <p:sp>
            <p:nvSpPr>
              <p:cNvPr id="100" name="TextBox 99">
                <a:extLst>
                  <a:ext uri="{FF2B5EF4-FFF2-40B4-BE49-F238E27FC236}">
                    <a16:creationId xmlns:a16="http://schemas.microsoft.com/office/drawing/2014/main" id="{F880D1F9-3FA1-863F-430D-645BEF2987B0}"/>
                  </a:ext>
                </a:extLst>
              </p:cNvPr>
              <p:cNvSpPr txBox="1"/>
              <p:nvPr/>
            </p:nvSpPr>
            <p:spPr>
              <a:xfrm>
                <a:off x="8029575" y="4358958"/>
                <a:ext cx="3574162" cy="477054"/>
              </a:xfrm>
              <a:prstGeom prst="rect">
                <a:avLst/>
              </a:prstGeom>
              <a:noFill/>
            </p:spPr>
            <p:txBody>
              <a:bodyPr wrap="square" lIns="182880" tIns="182880" rIns="182880">
                <a:spAutoFit/>
              </a:bodyPr>
              <a:lstStyle>
                <a:defPPr>
                  <a:defRPr lang="en-US"/>
                </a:defPPr>
                <a:lvl1pPr>
                  <a:defRPr sz="1600">
                    <a:latin typeface="+mj-lt"/>
                  </a:defRPr>
                </a:lvl1p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Semibold"/>
                  </a:rPr>
                  <a:t>Security, scalability, availability</a:t>
                </a:r>
              </a:p>
            </p:txBody>
          </p:sp>
          <p:sp>
            <p:nvSpPr>
              <p:cNvPr id="101" name="Graphic 11">
                <a:extLst>
                  <a:ext uri="{FF2B5EF4-FFF2-40B4-BE49-F238E27FC236}">
                    <a16:creationId xmlns:a16="http://schemas.microsoft.com/office/drawing/2014/main" id="{5377D183-9006-F70E-31FB-D4384B3CCB0A}"/>
                  </a:ext>
                </a:extLst>
              </p:cNvPr>
              <p:cNvSpPr/>
              <p:nvPr/>
            </p:nvSpPr>
            <p:spPr>
              <a:xfrm>
                <a:off x="10472816" y="5168165"/>
                <a:ext cx="532087" cy="532087"/>
              </a:xfrm>
              <a:custGeom>
                <a:avLst/>
                <a:gdLst>
                  <a:gd name="connsiteX0" fmla="*/ 30956 w 171450"/>
                  <a:gd name="connsiteY0" fmla="*/ 0 h 171450"/>
                  <a:gd name="connsiteX1" fmla="*/ 0 w 171450"/>
                  <a:gd name="connsiteY1" fmla="*/ 30956 h 171450"/>
                  <a:gd name="connsiteX2" fmla="*/ 0 w 171450"/>
                  <a:gd name="connsiteY2" fmla="*/ 140494 h 171450"/>
                  <a:gd name="connsiteX3" fmla="*/ 30956 w 171450"/>
                  <a:gd name="connsiteY3" fmla="*/ 171450 h 171450"/>
                  <a:gd name="connsiteX4" fmla="*/ 140494 w 171450"/>
                  <a:gd name="connsiteY4" fmla="*/ 171450 h 171450"/>
                  <a:gd name="connsiteX5" fmla="*/ 171450 w 171450"/>
                  <a:gd name="connsiteY5" fmla="*/ 140494 h 171450"/>
                  <a:gd name="connsiteX6" fmla="*/ 171450 w 171450"/>
                  <a:gd name="connsiteY6" fmla="*/ 30956 h 171450"/>
                  <a:gd name="connsiteX7" fmla="*/ 140494 w 171450"/>
                  <a:gd name="connsiteY7" fmla="*/ 0 h 171450"/>
                  <a:gd name="connsiteX8" fmla="*/ 30956 w 171450"/>
                  <a:gd name="connsiteY8" fmla="*/ 0 h 171450"/>
                  <a:gd name="connsiteX9" fmla="*/ 136017 w 171450"/>
                  <a:gd name="connsiteY9" fmla="*/ 59823 h 171450"/>
                  <a:gd name="connsiteX10" fmla="*/ 71688 w 171450"/>
                  <a:gd name="connsiteY10" fmla="*/ 124078 h 171450"/>
                  <a:gd name="connsiteX11" fmla="*/ 61588 w 171450"/>
                  <a:gd name="connsiteY11" fmla="*/ 124075 h 171450"/>
                  <a:gd name="connsiteX12" fmla="*/ 35434 w 171450"/>
                  <a:gd name="connsiteY12" fmla="*/ 97920 h 171450"/>
                  <a:gd name="connsiteX13" fmla="*/ 35435 w 171450"/>
                  <a:gd name="connsiteY13" fmla="*/ 87817 h 171450"/>
                  <a:gd name="connsiteX14" fmla="*/ 45538 w 171450"/>
                  <a:gd name="connsiteY14" fmla="*/ 87818 h 171450"/>
                  <a:gd name="connsiteX15" fmla="*/ 66642 w 171450"/>
                  <a:gd name="connsiteY15" fmla="*/ 108924 h 171450"/>
                  <a:gd name="connsiteX16" fmla="*/ 125920 w 171450"/>
                  <a:gd name="connsiteY16" fmla="*/ 49714 h 171450"/>
                  <a:gd name="connsiteX17" fmla="*/ 136023 w 171450"/>
                  <a:gd name="connsiteY17" fmla="*/ 49720 h 171450"/>
                  <a:gd name="connsiteX18" fmla="*/ 136017 w 171450"/>
                  <a:gd name="connsiteY18" fmla="*/ 59823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1450" h="171450">
                    <a:moveTo>
                      <a:pt x="30956" y="0"/>
                    </a:moveTo>
                    <a:cubicBezTo>
                      <a:pt x="13860" y="0"/>
                      <a:pt x="0" y="13860"/>
                      <a:pt x="0" y="30956"/>
                    </a:cubicBezTo>
                    <a:lnTo>
                      <a:pt x="0" y="140494"/>
                    </a:lnTo>
                    <a:cubicBezTo>
                      <a:pt x="0" y="157590"/>
                      <a:pt x="13860" y="171450"/>
                      <a:pt x="30956" y="171450"/>
                    </a:cubicBezTo>
                    <a:lnTo>
                      <a:pt x="140494" y="171450"/>
                    </a:lnTo>
                    <a:cubicBezTo>
                      <a:pt x="157590" y="171450"/>
                      <a:pt x="171450" y="157590"/>
                      <a:pt x="171450" y="140494"/>
                    </a:cubicBezTo>
                    <a:lnTo>
                      <a:pt x="171450" y="30956"/>
                    </a:lnTo>
                    <a:cubicBezTo>
                      <a:pt x="171450" y="13860"/>
                      <a:pt x="157590" y="0"/>
                      <a:pt x="140494" y="0"/>
                    </a:cubicBezTo>
                    <a:lnTo>
                      <a:pt x="30956" y="0"/>
                    </a:lnTo>
                    <a:close/>
                    <a:moveTo>
                      <a:pt x="136017" y="59823"/>
                    </a:moveTo>
                    <a:lnTo>
                      <a:pt x="71688" y="124078"/>
                    </a:lnTo>
                    <a:cubicBezTo>
                      <a:pt x="68897" y="126865"/>
                      <a:pt x="64376" y="126863"/>
                      <a:pt x="61588" y="124075"/>
                    </a:cubicBezTo>
                    <a:lnTo>
                      <a:pt x="35434" y="97920"/>
                    </a:lnTo>
                    <a:cubicBezTo>
                      <a:pt x="32645" y="95130"/>
                      <a:pt x="32645" y="90607"/>
                      <a:pt x="35435" y="87817"/>
                    </a:cubicBezTo>
                    <a:cubicBezTo>
                      <a:pt x="38225" y="85028"/>
                      <a:pt x="42748" y="85028"/>
                      <a:pt x="45538" y="87818"/>
                    </a:cubicBezTo>
                    <a:lnTo>
                      <a:pt x="66642" y="108924"/>
                    </a:lnTo>
                    <a:lnTo>
                      <a:pt x="125920" y="49714"/>
                    </a:lnTo>
                    <a:cubicBezTo>
                      <a:pt x="128711" y="46926"/>
                      <a:pt x="133235" y="46929"/>
                      <a:pt x="136023" y="49720"/>
                    </a:cubicBezTo>
                    <a:cubicBezTo>
                      <a:pt x="138812" y="52512"/>
                      <a:pt x="138809" y="57035"/>
                      <a:pt x="136017" y="59823"/>
                    </a:cubicBezTo>
                    <a:close/>
                  </a:path>
                </a:pathLst>
              </a:custGeom>
              <a:gradFill>
                <a:gsLst>
                  <a:gs pos="2917">
                    <a:srgbClr val="0078D4"/>
                  </a:gs>
                  <a:gs pos="100000">
                    <a:srgbClr val="243A5E"/>
                  </a:gs>
                </a:gsLst>
                <a:lin ang="5400000" scaled="0"/>
              </a:gradFill>
              <a:ln w="9525"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0000"/>
                  </a:solidFill>
                  <a:effectLst/>
                  <a:uLnTx/>
                  <a:uFillTx/>
                  <a:latin typeface="Segoe UI"/>
                </a:endParaRPr>
              </a:p>
            </p:txBody>
          </p:sp>
        </p:grpSp>
        <p:grpSp>
          <p:nvGrpSpPr>
            <p:cNvPr id="105" name="Group 104" descr="Built-in query intelligence&#10;">
              <a:extLst>
                <a:ext uri="{FF2B5EF4-FFF2-40B4-BE49-F238E27FC236}">
                  <a16:creationId xmlns:a16="http://schemas.microsoft.com/office/drawing/2014/main" id="{AA6F09DE-4BD9-212F-09B1-0731608C8913}"/>
                </a:ext>
              </a:extLst>
            </p:cNvPr>
            <p:cNvGrpSpPr/>
            <p:nvPr/>
          </p:nvGrpSpPr>
          <p:grpSpPr>
            <a:xfrm>
              <a:off x="6265596" y="1739466"/>
              <a:ext cx="5338141" cy="2784909"/>
              <a:chOff x="6265596" y="1739466"/>
              <a:chExt cx="5338141" cy="2784909"/>
            </a:xfrm>
          </p:grpSpPr>
          <p:sp>
            <p:nvSpPr>
              <p:cNvPr id="106" name="Freeform: Shape 105">
                <a:extLst>
                  <a:ext uri="{FF2B5EF4-FFF2-40B4-BE49-F238E27FC236}">
                    <a16:creationId xmlns:a16="http://schemas.microsoft.com/office/drawing/2014/main" id="{D6427196-D596-A323-3906-71B02D072F2D}"/>
                  </a:ext>
                </a:extLst>
              </p:cNvPr>
              <p:cNvSpPr/>
              <p:nvPr/>
            </p:nvSpPr>
            <p:spPr bwMode="auto">
              <a:xfrm flipH="1">
                <a:off x="6265596" y="3257550"/>
                <a:ext cx="2926030" cy="1266825"/>
              </a:xfrm>
              <a:custGeom>
                <a:avLst/>
                <a:gdLst>
                  <a:gd name="connsiteX0" fmla="*/ 3086100 w 3086100"/>
                  <a:gd name="connsiteY0" fmla="*/ 1266825 h 1266825"/>
                  <a:gd name="connsiteX1" fmla="*/ 2562225 w 3086100"/>
                  <a:gd name="connsiteY1" fmla="*/ 742950 h 1266825"/>
                  <a:gd name="connsiteX2" fmla="*/ 828675 w 3086100"/>
                  <a:gd name="connsiteY2" fmla="*/ 742950 h 1266825"/>
                  <a:gd name="connsiteX3" fmla="*/ 0 w 3086100"/>
                  <a:gd name="connsiteY3" fmla="*/ 0 h 1266825"/>
                </a:gdLst>
                <a:ahLst/>
                <a:cxnLst>
                  <a:cxn ang="0">
                    <a:pos x="connsiteX0" y="connsiteY0"/>
                  </a:cxn>
                  <a:cxn ang="0">
                    <a:pos x="connsiteX1" y="connsiteY1"/>
                  </a:cxn>
                  <a:cxn ang="0">
                    <a:pos x="connsiteX2" y="connsiteY2"/>
                  </a:cxn>
                  <a:cxn ang="0">
                    <a:pos x="connsiteX3" y="connsiteY3"/>
                  </a:cxn>
                </a:cxnLst>
                <a:rect l="l" t="t" r="r" b="b"/>
                <a:pathLst>
                  <a:path w="3086100" h="1266825">
                    <a:moveTo>
                      <a:pt x="3086100" y="1266825"/>
                    </a:moveTo>
                    <a:lnTo>
                      <a:pt x="2562225" y="742950"/>
                    </a:lnTo>
                    <a:lnTo>
                      <a:pt x="828675" y="742950"/>
                    </a:lnTo>
                    <a:lnTo>
                      <a:pt x="0" y="0"/>
                    </a:lnTo>
                  </a:path>
                </a:pathLst>
              </a:custGeom>
              <a:noFill/>
              <a:ln w="19050" cap="flat" cmpd="sng" algn="ctr">
                <a:solidFill>
                  <a:srgbClr val="0078D4"/>
                </a:solidFill>
                <a:prstDash val="solid"/>
                <a:miter lim="800000"/>
                <a:headEnd type="none" w="med" len="med"/>
                <a:tailEnd type="none" w="med" len="me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latin typeface="Segoe UI"/>
                  <a:ea typeface="+mn-ea"/>
                  <a:cs typeface="+mn-cs"/>
                </a:endParaRPr>
              </a:p>
            </p:txBody>
          </p:sp>
          <p:sp>
            <p:nvSpPr>
              <p:cNvPr id="107" name="Rectangle: Rounded Corners 106">
                <a:extLst>
                  <a:ext uri="{FF2B5EF4-FFF2-40B4-BE49-F238E27FC236}">
                    <a16:creationId xmlns:a16="http://schemas.microsoft.com/office/drawing/2014/main" id="{9CD37412-3B6E-C420-B68F-EE8E55774080}"/>
                  </a:ext>
                </a:extLst>
              </p:cNvPr>
              <p:cNvSpPr/>
              <p:nvPr/>
            </p:nvSpPr>
            <p:spPr bwMode="auto">
              <a:xfrm>
                <a:off x="8778875" y="1739466"/>
                <a:ext cx="2824862" cy="1912027"/>
              </a:xfrm>
              <a:prstGeom prst="roundRect">
                <a:avLst>
                  <a:gd name="adj" fmla="val 3217"/>
                </a:avLst>
              </a:prstGeom>
              <a:solidFill>
                <a:srgbClr val="FFFFFF"/>
              </a:solidFill>
              <a:ln w="53975" cap="flat" cmpd="sng" algn="ctr">
                <a:noFill/>
                <a:prstDash val="solid"/>
                <a:headEnd type="none" w="med" len="med"/>
                <a:tailEnd type="none" w="med" len="med"/>
              </a:ln>
              <a:effectLst>
                <a:outerShdw blurRad="88900" dist="38100" dir="2700000" sx="101000" sy="101000" algn="ctr" rotWithShape="0">
                  <a:srgbClr val="000000">
                    <a:alpha val="15000"/>
                  </a:srgb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nvGrpSpPr>
              <p:cNvPr id="108" name="Group 107">
                <a:extLst>
                  <a:ext uri="{FF2B5EF4-FFF2-40B4-BE49-F238E27FC236}">
                    <a16:creationId xmlns:a16="http://schemas.microsoft.com/office/drawing/2014/main" id="{D2A46339-25C1-6F20-0089-BBDE5BCA1471}"/>
                  </a:ext>
                </a:extLst>
              </p:cNvPr>
              <p:cNvGrpSpPr/>
              <p:nvPr/>
            </p:nvGrpSpPr>
            <p:grpSpPr>
              <a:xfrm>
                <a:off x="9881289" y="2655618"/>
                <a:ext cx="538217" cy="527880"/>
                <a:chOff x="9205872" y="1855742"/>
                <a:chExt cx="820155" cy="817275"/>
              </a:xfrm>
            </p:grpSpPr>
            <p:sp>
              <p:nvSpPr>
                <p:cNvPr id="121" name="Freeform 23">
                  <a:extLst>
                    <a:ext uri="{FF2B5EF4-FFF2-40B4-BE49-F238E27FC236}">
                      <a16:creationId xmlns:a16="http://schemas.microsoft.com/office/drawing/2014/main" id="{11944737-229F-9309-D85E-BC314BDD9162}"/>
                    </a:ext>
                  </a:extLst>
                </p:cNvPr>
                <p:cNvSpPr>
                  <a:spLocks/>
                </p:cNvSpPr>
                <p:nvPr/>
              </p:nvSpPr>
              <p:spPr bwMode="auto">
                <a:xfrm>
                  <a:off x="9205872" y="1855742"/>
                  <a:ext cx="820155" cy="817275"/>
                </a:xfrm>
                <a:custGeom>
                  <a:avLst/>
                  <a:gdLst>
                    <a:gd name="T0" fmla="*/ 285 w 285"/>
                    <a:gd name="T1" fmla="*/ 89 h 284"/>
                    <a:gd name="T2" fmla="*/ 285 w 285"/>
                    <a:gd name="T3" fmla="*/ 60 h 284"/>
                    <a:gd name="T4" fmla="*/ 271 w 285"/>
                    <a:gd name="T5" fmla="*/ 60 h 284"/>
                    <a:gd name="T6" fmla="*/ 271 w 285"/>
                    <a:gd name="T7" fmla="*/ 14 h 284"/>
                    <a:gd name="T8" fmla="*/ 225 w 285"/>
                    <a:gd name="T9" fmla="*/ 14 h 284"/>
                    <a:gd name="T10" fmla="*/ 225 w 285"/>
                    <a:gd name="T11" fmla="*/ 0 h 284"/>
                    <a:gd name="T12" fmla="*/ 195 w 285"/>
                    <a:gd name="T13" fmla="*/ 0 h 284"/>
                    <a:gd name="T14" fmla="*/ 195 w 285"/>
                    <a:gd name="T15" fmla="*/ 14 h 284"/>
                    <a:gd name="T16" fmla="*/ 157 w 285"/>
                    <a:gd name="T17" fmla="*/ 14 h 284"/>
                    <a:gd name="T18" fmla="*/ 157 w 285"/>
                    <a:gd name="T19" fmla="*/ 0 h 284"/>
                    <a:gd name="T20" fmla="*/ 127 w 285"/>
                    <a:gd name="T21" fmla="*/ 0 h 284"/>
                    <a:gd name="T22" fmla="*/ 127 w 285"/>
                    <a:gd name="T23" fmla="*/ 14 h 284"/>
                    <a:gd name="T24" fmla="*/ 90 w 285"/>
                    <a:gd name="T25" fmla="*/ 14 h 284"/>
                    <a:gd name="T26" fmla="*/ 90 w 285"/>
                    <a:gd name="T27" fmla="*/ 0 h 284"/>
                    <a:gd name="T28" fmla="*/ 60 w 285"/>
                    <a:gd name="T29" fmla="*/ 0 h 284"/>
                    <a:gd name="T30" fmla="*/ 60 w 285"/>
                    <a:gd name="T31" fmla="*/ 14 h 284"/>
                    <a:gd name="T32" fmla="*/ 14 w 285"/>
                    <a:gd name="T33" fmla="*/ 14 h 284"/>
                    <a:gd name="T34" fmla="*/ 14 w 285"/>
                    <a:gd name="T35" fmla="*/ 60 h 284"/>
                    <a:gd name="T36" fmla="*/ 0 w 285"/>
                    <a:gd name="T37" fmla="*/ 60 h 284"/>
                    <a:gd name="T38" fmla="*/ 0 w 285"/>
                    <a:gd name="T39" fmla="*/ 89 h 284"/>
                    <a:gd name="T40" fmla="*/ 14 w 285"/>
                    <a:gd name="T41" fmla="*/ 89 h 284"/>
                    <a:gd name="T42" fmla="*/ 14 w 285"/>
                    <a:gd name="T43" fmla="*/ 127 h 284"/>
                    <a:gd name="T44" fmla="*/ 0 w 285"/>
                    <a:gd name="T45" fmla="*/ 127 h 284"/>
                    <a:gd name="T46" fmla="*/ 0 w 285"/>
                    <a:gd name="T47" fmla="*/ 157 h 284"/>
                    <a:gd name="T48" fmla="*/ 14 w 285"/>
                    <a:gd name="T49" fmla="*/ 157 h 284"/>
                    <a:gd name="T50" fmla="*/ 14 w 285"/>
                    <a:gd name="T51" fmla="*/ 194 h 284"/>
                    <a:gd name="T52" fmla="*/ 0 w 285"/>
                    <a:gd name="T53" fmla="*/ 194 h 284"/>
                    <a:gd name="T54" fmla="*/ 0 w 285"/>
                    <a:gd name="T55" fmla="*/ 224 h 284"/>
                    <a:gd name="T56" fmla="*/ 14 w 285"/>
                    <a:gd name="T57" fmla="*/ 224 h 284"/>
                    <a:gd name="T58" fmla="*/ 14 w 285"/>
                    <a:gd name="T59" fmla="*/ 269 h 284"/>
                    <a:gd name="T60" fmla="*/ 60 w 285"/>
                    <a:gd name="T61" fmla="*/ 269 h 284"/>
                    <a:gd name="T62" fmla="*/ 60 w 285"/>
                    <a:gd name="T63" fmla="*/ 284 h 284"/>
                    <a:gd name="T64" fmla="*/ 90 w 285"/>
                    <a:gd name="T65" fmla="*/ 284 h 284"/>
                    <a:gd name="T66" fmla="*/ 90 w 285"/>
                    <a:gd name="T67" fmla="*/ 269 h 284"/>
                    <a:gd name="T68" fmla="*/ 127 w 285"/>
                    <a:gd name="T69" fmla="*/ 269 h 284"/>
                    <a:gd name="T70" fmla="*/ 127 w 285"/>
                    <a:gd name="T71" fmla="*/ 284 h 284"/>
                    <a:gd name="T72" fmla="*/ 157 w 285"/>
                    <a:gd name="T73" fmla="*/ 284 h 284"/>
                    <a:gd name="T74" fmla="*/ 157 w 285"/>
                    <a:gd name="T75" fmla="*/ 269 h 284"/>
                    <a:gd name="T76" fmla="*/ 195 w 285"/>
                    <a:gd name="T77" fmla="*/ 269 h 284"/>
                    <a:gd name="T78" fmla="*/ 195 w 285"/>
                    <a:gd name="T79" fmla="*/ 284 h 284"/>
                    <a:gd name="T80" fmla="*/ 225 w 285"/>
                    <a:gd name="T81" fmla="*/ 284 h 284"/>
                    <a:gd name="T82" fmla="*/ 225 w 285"/>
                    <a:gd name="T83" fmla="*/ 269 h 284"/>
                    <a:gd name="T84" fmla="*/ 271 w 285"/>
                    <a:gd name="T85" fmla="*/ 269 h 284"/>
                    <a:gd name="T86" fmla="*/ 271 w 285"/>
                    <a:gd name="T87" fmla="*/ 224 h 284"/>
                    <a:gd name="T88" fmla="*/ 285 w 285"/>
                    <a:gd name="T89" fmla="*/ 224 h 284"/>
                    <a:gd name="T90" fmla="*/ 285 w 285"/>
                    <a:gd name="T91" fmla="*/ 194 h 284"/>
                    <a:gd name="T92" fmla="*/ 271 w 285"/>
                    <a:gd name="T93" fmla="*/ 194 h 284"/>
                    <a:gd name="T94" fmla="*/ 271 w 285"/>
                    <a:gd name="T95" fmla="*/ 157 h 284"/>
                    <a:gd name="T96" fmla="*/ 285 w 285"/>
                    <a:gd name="T97" fmla="*/ 157 h 284"/>
                    <a:gd name="T98" fmla="*/ 285 w 285"/>
                    <a:gd name="T99" fmla="*/ 127 h 284"/>
                    <a:gd name="T100" fmla="*/ 271 w 285"/>
                    <a:gd name="T101" fmla="*/ 127 h 284"/>
                    <a:gd name="T102" fmla="*/ 271 w 285"/>
                    <a:gd name="T103" fmla="*/ 89 h 284"/>
                    <a:gd name="T104" fmla="*/ 285 w 285"/>
                    <a:gd name="T105" fmla="*/ 89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5" h="284">
                      <a:moveTo>
                        <a:pt x="285" y="89"/>
                      </a:moveTo>
                      <a:lnTo>
                        <a:pt x="285" y="60"/>
                      </a:lnTo>
                      <a:lnTo>
                        <a:pt x="271" y="60"/>
                      </a:lnTo>
                      <a:lnTo>
                        <a:pt x="271" y="14"/>
                      </a:lnTo>
                      <a:lnTo>
                        <a:pt x="225" y="14"/>
                      </a:lnTo>
                      <a:lnTo>
                        <a:pt x="225" y="0"/>
                      </a:lnTo>
                      <a:lnTo>
                        <a:pt x="195" y="0"/>
                      </a:lnTo>
                      <a:lnTo>
                        <a:pt x="195" y="14"/>
                      </a:lnTo>
                      <a:lnTo>
                        <a:pt x="157" y="14"/>
                      </a:lnTo>
                      <a:lnTo>
                        <a:pt x="157" y="0"/>
                      </a:lnTo>
                      <a:lnTo>
                        <a:pt x="127" y="0"/>
                      </a:lnTo>
                      <a:lnTo>
                        <a:pt x="127" y="14"/>
                      </a:lnTo>
                      <a:lnTo>
                        <a:pt x="90" y="14"/>
                      </a:lnTo>
                      <a:lnTo>
                        <a:pt x="90" y="0"/>
                      </a:lnTo>
                      <a:lnTo>
                        <a:pt x="60" y="0"/>
                      </a:lnTo>
                      <a:lnTo>
                        <a:pt x="60" y="14"/>
                      </a:lnTo>
                      <a:lnTo>
                        <a:pt x="14" y="14"/>
                      </a:lnTo>
                      <a:lnTo>
                        <a:pt x="14" y="60"/>
                      </a:lnTo>
                      <a:lnTo>
                        <a:pt x="0" y="60"/>
                      </a:lnTo>
                      <a:lnTo>
                        <a:pt x="0" y="89"/>
                      </a:lnTo>
                      <a:lnTo>
                        <a:pt x="14" y="89"/>
                      </a:lnTo>
                      <a:lnTo>
                        <a:pt x="14" y="127"/>
                      </a:lnTo>
                      <a:lnTo>
                        <a:pt x="0" y="127"/>
                      </a:lnTo>
                      <a:lnTo>
                        <a:pt x="0" y="157"/>
                      </a:lnTo>
                      <a:lnTo>
                        <a:pt x="14" y="157"/>
                      </a:lnTo>
                      <a:lnTo>
                        <a:pt x="14" y="194"/>
                      </a:lnTo>
                      <a:lnTo>
                        <a:pt x="0" y="194"/>
                      </a:lnTo>
                      <a:lnTo>
                        <a:pt x="0" y="224"/>
                      </a:lnTo>
                      <a:lnTo>
                        <a:pt x="14" y="224"/>
                      </a:lnTo>
                      <a:lnTo>
                        <a:pt x="14" y="269"/>
                      </a:lnTo>
                      <a:lnTo>
                        <a:pt x="60" y="269"/>
                      </a:lnTo>
                      <a:lnTo>
                        <a:pt x="60" y="284"/>
                      </a:lnTo>
                      <a:lnTo>
                        <a:pt x="90" y="284"/>
                      </a:lnTo>
                      <a:lnTo>
                        <a:pt x="90" y="269"/>
                      </a:lnTo>
                      <a:lnTo>
                        <a:pt x="127" y="269"/>
                      </a:lnTo>
                      <a:lnTo>
                        <a:pt x="127" y="284"/>
                      </a:lnTo>
                      <a:lnTo>
                        <a:pt x="157" y="284"/>
                      </a:lnTo>
                      <a:lnTo>
                        <a:pt x="157" y="269"/>
                      </a:lnTo>
                      <a:lnTo>
                        <a:pt x="195" y="269"/>
                      </a:lnTo>
                      <a:lnTo>
                        <a:pt x="195" y="284"/>
                      </a:lnTo>
                      <a:lnTo>
                        <a:pt x="225" y="284"/>
                      </a:lnTo>
                      <a:lnTo>
                        <a:pt x="225" y="269"/>
                      </a:lnTo>
                      <a:lnTo>
                        <a:pt x="271" y="269"/>
                      </a:lnTo>
                      <a:lnTo>
                        <a:pt x="271" y="224"/>
                      </a:lnTo>
                      <a:lnTo>
                        <a:pt x="285" y="224"/>
                      </a:lnTo>
                      <a:lnTo>
                        <a:pt x="285" y="194"/>
                      </a:lnTo>
                      <a:lnTo>
                        <a:pt x="271" y="194"/>
                      </a:lnTo>
                      <a:lnTo>
                        <a:pt x="271" y="157"/>
                      </a:lnTo>
                      <a:lnTo>
                        <a:pt x="285" y="157"/>
                      </a:lnTo>
                      <a:lnTo>
                        <a:pt x="285" y="127"/>
                      </a:lnTo>
                      <a:lnTo>
                        <a:pt x="271" y="127"/>
                      </a:lnTo>
                      <a:lnTo>
                        <a:pt x="271" y="89"/>
                      </a:lnTo>
                      <a:lnTo>
                        <a:pt x="285" y="89"/>
                      </a:lnTo>
                      <a:close/>
                    </a:path>
                  </a:pathLst>
                </a:custGeom>
                <a:gradFill>
                  <a:gsLst>
                    <a:gs pos="2917">
                      <a:srgbClr val="0078D4"/>
                    </a:gs>
                    <a:gs pos="100000">
                      <a:srgbClr val="243A5E"/>
                    </a:gs>
                  </a:gsLst>
                  <a:lin ang="5400000" scaled="0"/>
                </a:gradFill>
                <a:ln w="381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0000"/>
                    </a:solidFill>
                    <a:effectLst/>
                    <a:uLnTx/>
                    <a:uFillTx/>
                    <a:latin typeface="Segoe UI"/>
                  </a:endParaRPr>
                </a:p>
              </p:txBody>
            </p:sp>
            <p:sp>
              <p:nvSpPr>
                <p:cNvPr id="122" name="Freeform 25">
                  <a:extLst>
                    <a:ext uri="{FF2B5EF4-FFF2-40B4-BE49-F238E27FC236}">
                      <a16:creationId xmlns:a16="http://schemas.microsoft.com/office/drawing/2014/main" id="{45D5FF8B-1112-7B49-ADC6-486EB6C8538A}"/>
                    </a:ext>
                  </a:extLst>
                </p:cNvPr>
                <p:cNvSpPr>
                  <a:spLocks/>
                </p:cNvSpPr>
                <p:nvPr/>
              </p:nvSpPr>
              <p:spPr bwMode="auto">
                <a:xfrm>
                  <a:off x="9496523" y="1965096"/>
                  <a:ext cx="417271" cy="420149"/>
                </a:xfrm>
                <a:custGeom>
                  <a:avLst/>
                  <a:gdLst>
                    <a:gd name="T0" fmla="*/ 196 w 196"/>
                    <a:gd name="T1" fmla="*/ 109 h 197"/>
                    <a:gd name="T2" fmla="*/ 196 w 196"/>
                    <a:gd name="T3" fmla="*/ 88 h 197"/>
                    <a:gd name="T4" fmla="*/ 175 w 196"/>
                    <a:gd name="T5" fmla="*/ 88 h 197"/>
                    <a:gd name="T6" fmla="*/ 160 w 196"/>
                    <a:gd name="T7" fmla="*/ 51 h 197"/>
                    <a:gd name="T8" fmla="*/ 175 w 196"/>
                    <a:gd name="T9" fmla="*/ 36 h 197"/>
                    <a:gd name="T10" fmla="*/ 160 w 196"/>
                    <a:gd name="T11" fmla="*/ 22 h 197"/>
                    <a:gd name="T12" fmla="*/ 145 w 196"/>
                    <a:gd name="T13" fmla="*/ 37 h 197"/>
                    <a:gd name="T14" fmla="*/ 108 w 196"/>
                    <a:gd name="T15" fmla="*/ 22 h 197"/>
                    <a:gd name="T16" fmla="*/ 108 w 196"/>
                    <a:gd name="T17" fmla="*/ 0 h 197"/>
                    <a:gd name="T18" fmla="*/ 88 w 196"/>
                    <a:gd name="T19" fmla="*/ 0 h 197"/>
                    <a:gd name="T20" fmla="*/ 88 w 196"/>
                    <a:gd name="T21" fmla="*/ 22 h 197"/>
                    <a:gd name="T22" fmla="*/ 51 w 196"/>
                    <a:gd name="T23" fmla="*/ 37 h 197"/>
                    <a:gd name="T24" fmla="*/ 36 w 196"/>
                    <a:gd name="T25" fmla="*/ 22 h 197"/>
                    <a:gd name="T26" fmla="*/ 21 w 196"/>
                    <a:gd name="T27" fmla="*/ 36 h 197"/>
                    <a:gd name="T28" fmla="*/ 36 w 196"/>
                    <a:gd name="T29" fmla="*/ 51 h 197"/>
                    <a:gd name="T30" fmla="*/ 21 w 196"/>
                    <a:gd name="T31" fmla="*/ 88 h 197"/>
                    <a:gd name="T32" fmla="*/ 0 w 196"/>
                    <a:gd name="T33" fmla="*/ 88 h 197"/>
                    <a:gd name="T34" fmla="*/ 0 w 196"/>
                    <a:gd name="T35" fmla="*/ 109 h 197"/>
                    <a:gd name="T36" fmla="*/ 21 w 196"/>
                    <a:gd name="T37" fmla="*/ 109 h 197"/>
                    <a:gd name="T38" fmla="*/ 36 w 196"/>
                    <a:gd name="T39" fmla="*/ 146 h 197"/>
                    <a:gd name="T40" fmla="*/ 21 w 196"/>
                    <a:gd name="T41" fmla="*/ 161 h 197"/>
                    <a:gd name="T42" fmla="*/ 36 w 196"/>
                    <a:gd name="T43" fmla="*/ 175 h 197"/>
                    <a:gd name="T44" fmla="*/ 51 w 196"/>
                    <a:gd name="T45" fmla="*/ 160 h 197"/>
                    <a:gd name="T46" fmla="*/ 87 w 196"/>
                    <a:gd name="T47" fmla="*/ 175 h 197"/>
                    <a:gd name="T48" fmla="*/ 87 w 196"/>
                    <a:gd name="T49" fmla="*/ 197 h 197"/>
                    <a:gd name="T50" fmla="*/ 108 w 196"/>
                    <a:gd name="T51" fmla="*/ 197 h 197"/>
                    <a:gd name="T52" fmla="*/ 108 w 196"/>
                    <a:gd name="T53" fmla="*/ 175 h 197"/>
                    <a:gd name="T54" fmla="*/ 145 w 196"/>
                    <a:gd name="T55" fmla="*/ 160 h 197"/>
                    <a:gd name="T56" fmla="*/ 160 w 196"/>
                    <a:gd name="T57" fmla="*/ 175 h 197"/>
                    <a:gd name="T58" fmla="*/ 175 w 196"/>
                    <a:gd name="T59" fmla="*/ 161 h 197"/>
                    <a:gd name="T60" fmla="*/ 159 w 196"/>
                    <a:gd name="T61" fmla="*/ 146 h 197"/>
                    <a:gd name="T62" fmla="*/ 175 w 196"/>
                    <a:gd name="T63" fmla="*/ 109 h 197"/>
                    <a:gd name="T64" fmla="*/ 196 w 196"/>
                    <a:gd name="T65" fmla="*/ 10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6" h="197">
                      <a:moveTo>
                        <a:pt x="196" y="109"/>
                      </a:moveTo>
                      <a:cubicBezTo>
                        <a:pt x="196" y="88"/>
                        <a:pt x="196" y="88"/>
                        <a:pt x="196" y="88"/>
                      </a:cubicBezTo>
                      <a:cubicBezTo>
                        <a:pt x="175" y="88"/>
                        <a:pt x="175" y="88"/>
                        <a:pt x="175" y="88"/>
                      </a:cubicBezTo>
                      <a:cubicBezTo>
                        <a:pt x="173" y="75"/>
                        <a:pt x="168" y="62"/>
                        <a:pt x="160" y="51"/>
                      </a:cubicBezTo>
                      <a:cubicBezTo>
                        <a:pt x="175" y="36"/>
                        <a:pt x="175" y="36"/>
                        <a:pt x="175" y="36"/>
                      </a:cubicBezTo>
                      <a:cubicBezTo>
                        <a:pt x="160" y="22"/>
                        <a:pt x="160" y="22"/>
                        <a:pt x="160" y="22"/>
                      </a:cubicBezTo>
                      <a:cubicBezTo>
                        <a:pt x="145" y="37"/>
                        <a:pt x="145" y="37"/>
                        <a:pt x="145" y="37"/>
                      </a:cubicBezTo>
                      <a:cubicBezTo>
                        <a:pt x="134" y="29"/>
                        <a:pt x="122" y="23"/>
                        <a:pt x="108" y="22"/>
                      </a:cubicBezTo>
                      <a:cubicBezTo>
                        <a:pt x="108" y="0"/>
                        <a:pt x="108" y="0"/>
                        <a:pt x="108" y="0"/>
                      </a:cubicBezTo>
                      <a:cubicBezTo>
                        <a:pt x="88" y="0"/>
                        <a:pt x="88" y="0"/>
                        <a:pt x="88" y="0"/>
                      </a:cubicBezTo>
                      <a:cubicBezTo>
                        <a:pt x="88" y="22"/>
                        <a:pt x="88" y="22"/>
                        <a:pt x="88" y="22"/>
                      </a:cubicBezTo>
                      <a:cubicBezTo>
                        <a:pt x="74" y="23"/>
                        <a:pt x="61" y="29"/>
                        <a:pt x="51" y="37"/>
                      </a:cubicBezTo>
                      <a:cubicBezTo>
                        <a:pt x="36" y="22"/>
                        <a:pt x="36" y="22"/>
                        <a:pt x="36" y="22"/>
                      </a:cubicBezTo>
                      <a:cubicBezTo>
                        <a:pt x="21" y="36"/>
                        <a:pt x="21" y="36"/>
                        <a:pt x="21" y="36"/>
                      </a:cubicBezTo>
                      <a:cubicBezTo>
                        <a:pt x="36" y="51"/>
                        <a:pt x="36" y="51"/>
                        <a:pt x="36" y="51"/>
                      </a:cubicBezTo>
                      <a:cubicBezTo>
                        <a:pt x="28" y="62"/>
                        <a:pt x="23" y="75"/>
                        <a:pt x="21" y="88"/>
                      </a:cubicBezTo>
                      <a:cubicBezTo>
                        <a:pt x="0" y="88"/>
                        <a:pt x="0" y="88"/>
                        <a:pt x="0" y="88"/>
                      </a:cubicBezTo>
                      <a:cubicBezTo>
                        <a:pt x="0" y="109"/>
                        <a:pt x="0" y="109"/>
                        <a:pt x="0" y="109"/>
                      </a:cubicBezTo>
                      <a:cubicBezTo>
                        <a:pt x="21" y="109"/>
                        <a:pt x="21" y="109"/>
                        <a:pt x="21" y="109"/>
                      </a:cubicBezTo>
                      <a:cubicBezTo>
                        <a:pt x="23" y="123"/>
                        <a:pt x="28" y="135"/>
                        <a:pt x="36" y="146"/>
                      </a:cubicBezTo>
                      <a:cubicBezTo>
                        <a:pt x="21" y="161"/>
                        <a:pt x="21" y="161"/>
                        <a:pt x="21" y="161"/>
                      </a:cubicBezTo>
                      <a:cubicBezTo>
                        <a:pt x="36" y="175"/>
                        <a:pt x="36" y="175"/>
                        <a:pt x="36" y="175"/>
                      </a:cubicBezTo>
                      <a:cubicBezTo>
                        <a:pt x="51" y="160"/>
                        <a:pt x="51" y="160"/>
                        <a:pt x="51" y="160"/>
                      </a:cubicBezTo>
                      <a:cubicBezTo>
                        <a:pt x="61" y="168"/>
                        <a:pt x="74" y="174"/>
                        <a:pt x="87" y="175"/>
                      </a:cubicBezTo>
                      <a:cubicBezTo>
                        <a:pt x="87" y="197"/>
                        <a:pt x="87" y="197"/>
                        <a:pt x="87" y="197"/>
                      </a:cubicBezTo>
                      <a:cubicBezTo>
                        <a:pt x="108" y="197"/>
                        <a:pt x="108" y="197"/>
                        <a:pt x="108" y="197"/>
                      </a:cubicBezTo>
                      <a:cubicBezTo>
                        <a:pt x="108" y="175"/>
                        <a:pt x="108" y="175"/>
                        <a:pt x="108" y="175"/>
                      </a:cubicBezTo>
                      <a:cubicBezTo>
                        <a:pt x="122" y="174"/>
                        <a:pt x="134" y="168"/>
                        <a:pt x="145" y="160"/>
                      </a:cubicBezTo>
                      <a:cubicBezTo>
                        <a:pt x="160" y="175"/>
                        <a:pt x="160" y="175"/>
                        <a:pt x="160" y="175"/>
                      </a:cubicBezTo>
                      <a:cubicBezTo>
                        <a:pt x="175" y="161"/>
                        <a:pt x="175" y="161"/>
                        <a:pt x="175" y="161"/>
                      </a:cubicBezTo>
                      <a:cubicBezTo>
                        <a:pt x="159" y="146"/>
                        <a:pt x="159" y="146"/>
                        <a:pt x="159" y="146"/>
                      </a:cubicBezTo>
                      <a:cubicBezTo>
                        <a:pt x="167" y="135"/>
                        <a:pt x="173" y="123"/>
                        <a:pt x="175" y="109"/>
                      </a:cubicBezTo>
                      <a:lnTo>
                        <a:pt x="196"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eaLnBrk="1" fontAlgn="base"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505050"/>
                    </a:solidFill>
                    <a:effectLst/>
                    <a:uLnTx/>
                    <a:uFillTx/>
                    <a:latin typeface="Segoe UI"/>
                  </a:endParaRPr>
                </a:p>
              </p:txBody>
            </p:sp>
            <p:sp>
              <p:nvSpPr>
                <p:cNvPr id="123" name="Freeform 27">
                  <a:extLst>
                    <a:ext uri="{FF2B5EF4-FFF2-40B4-BE49-F238E27FC236}">
                      <a16:creationId xmlns:a16="http://schemas.microsoft.com/office/drawing/2014/main" id="{6BC5C297-F131-78E0-F5B1-6488BD75C674}"/>
                    </a:ext>
                  </a:extLst>
                </p:cNvPr>
                <p:cNvSpPr>
                  <a:spLocks/>
                </p:cNvSpPr>
                <p:nvPr/>
              </p:nvSpPr>
              <p:spPr bwMode="auto">
                <a:xfrm>
                  <a:off x="9297544" y="2293260"/>
                  <a:ext cx="258996" cy="258995"/>
                </a:xfrm>
                <a:custGeom>
                  <a:avLst/>
                  <a:gdLst>
                    <a:gd name="T0" fmla="*/ 121 w 121"/>
                    <a:gd name="T1" fmla="*/ 70 h 121"/>
                    <a:gd name="T2" fmla="*/ 121 w 121"/>
                    <a:gd name="T3" fmla="*/ 50 h 121"/>
                    <a:gd name="T4" fmla="*/ 99 w 121"/>
                    <a:gd name="T5" fmla="*/ 50 h 121"/>
                    <a:gd name="T6" fmla="*/ 95 w 121"/>
                    <a:gd name="T7" fmla="*/ 40 h 121"/>
                    <a:gd name="T8" fmla="*/ 110 w 121"/>
                    <a:gd name="T9" fmla="*/ 24 h 121"/>
                    <a:gd name="T10" fmla="*/ 96 w 121"/>
                    <a:gd name="T11" fmla="*/ 10 h 121"/>
                    <a:gd name="T12" fmla="*/ 81 w 121"/>
                    <a:gd name="T13" fmla="*/ 25 h 121"/>
                    <a:gd name="T14" fmla="*/ 70 w 121"/>
                    <a:gd name="T15" fmla="*/ 21 h 121"/>
                    <a:gd name="T16" fmla="*/ 70 w 121"/>
                    <a:gd name="T17" fmla="*/ 0 h 121"/>
                    <a:gd name="T18" fmla="*/ 50 w 121"/>
                    <a:gd name="T19" fmla="*/ 0 h 121"/>
                    <a:gd name="T20" fmla="*/ 50 w 121"/>
                    <a:gd name="T21" fmla="*/ 21 h 121"/>
                    <a:gd name="T22" fmla="*/ 40 w 121"/>
                    <a:gd name="T23" fmla="*/ 26 h 121"/>
                    <a:gd name="T24" fmla="*/ 25 w 121"/>
                    <a:gd name="T25" fmla="*/ 10 h 121"/>
                    <a:gd name="T26" fmla="*/ 10 w 121"/>
                    <a:gd name="T27" fmla="*/ 24 h 121"/>
                    <a:gd name="T28" fmla="*/ 25 w 121"/>
                    <a:gd name="T29" fmla="*/ 40 h 121"/>
                    <a:gd name="T30" fmla="*/ 21 w 121"/>
                    <a:gd name="T31" fmla="*/ 50 h 121"/>
                    <a:gd name="T32" fmla="*/ 0 w 121"/>
                    <a:gd name="T33" fmla="*/ 50 h 121"/>
                    <a:gd name="T34" fmla="*/ 0 w 121"/>
                    <a:gd name="T35" fmla="*/ 70 h 121"/>
                    <a:gd name="T36" fmla="*/ 21 w 121"/>
                    <a:gd name="T37" fmla="*/ 70 h 121"/>
                    <a:gd name="T38" fmla="*/ 25 w 121"/>
                    <a:gd name="T39" fmla="*/ 81 h 121"/>
                    <a:gd name="T40" fmla="*/ 10 w 121"/>
                    <a:gd name="T41" fmla="*/ 96 h 121"/>
                    <a:gd name="T42" fmla="*/ 25 w 121"/>
                    <a:gd name="T43" fmla="*/ 110 h 121"/>
                    <a:gd name="T44" fmla="*/ 40 w 121"/>
                    <a:gd name="T45" fmla="*/ 95 h 121"/>
                    <a:gd name="T46" fmla="*/ 50 w 121"/>
                    <a:gd name="T47" fmla="*/ 99 h 121"/>
                    <a:gd name="T48" fmla="*/ 50 w 121"/>
                    <a:gd name="T49" fmla="*/ 121 h 121"/>
                    <a:gd name="T50" fmla="*/ 70 w 121"/>
                    <a:gd name="T51" fmla="*/ 121 h 121"/>
                    <a:gd name="T52" fmla="*/ 70 w 121"/>
                    <a:gd name="T53" fmla="*/ 99 h 121"/>
                    <a:gd name="T54" fmla="*/ 81 w 121"/>
                    <a:gd name="T55" fmla="*/ 95 h 121"/>
                    <a:gd name="T56" fmla="*/ 96 w 121"/>
                    <a:gd name="T57" fmla="*/ 110 h 121"/>
                    <a:gd name="T58" fmla="*/ 110 w 121"/>
                    <a:gd name="T59" fmla="*/ 96 h 121"/>
                    <a:gd name="T60" fmla="*/ 95 w 121"/>
                    <a:gd name="T61" fmla="*/ 81 h 121"/>
                    <a:gd name="T62" fmla="*/ 99 w 121"/>
                    <a:gd name="T63" fmla="*/ 70 h 121"/>
                    <a:gd name="T64" fmla="*/ 121 w 121"/>
                    <a:gd name="T65"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21">
                      <a:moveTo>
                        <a:pt x="121" y="70"/>
                      </a:moveTo>
                      <a:cubicBezTo>
                        <a:pt x="121" y="50"/>
                        <a:pt x="121" y="50"/>
                        <a:pt x="121" y="50"/>
                      </a:cubicBezTo>
                      <a:cubicBezTo>
                        <a:pt x="99" y="50"/>
                        <a:pt x="99" y="50"/>
                        <a:pt x="99" y="50"/>
                      </a:cubicBezTo>
                      <a:cubicBezTo>
                        <a:pt x="98" y="46"/>
                        <a:pt x="97" y="43"/>
                        <a:pt x="95" y="40"/>
                      </a:cubicBezTo>
                      <a:cubicBezTo>
                        <a:pt x="110" y="24"/>
                        <a:pt x="110" y="24"/>
                        <a:pt x="110" y="24"/>
                      </a:cubicBezTo>
                      <a:cubicBezTo>
                        <a:pt x="96" y="10"/>
                        <a:pt x="96" y="10"/>
                        <a:pt x="96" y="10"/>
                      </a:cubicBezTo>
                      <a:cubicBezTo>
                        <a:pt x="81" y="25"/>
                        <a:pt x="81" y="25"/>
                        <a:pt x="81" y="25"/>
                      </a:cubicBezTo>
                      <a:cubicBezTo>
                        <a:pt x="77" y="24"/>
                        <a:pt x="74" y="22"/>
                        <a:pt x="70" y="21"/>
                      </a:cubicBezTo>
                      <a:cubicBezTo>
                        <a:pt x="70" y="0"/>
                        <a:pt x="70" y="0"/>
                        <a:pt x="70" y="0"/>
                      </a:cubicBezTo>
                      <a:cubicBezTo>
                        <a:pt x="50" y="0"/>
                        <a:pt x="50" y="0"/>
                        <a:pt x="50" y="0"/>
                      </a:cubicBezTo>
                      <a:cubicBezTo>
                        <a:pt x="50" y="21"/>
                        <a:pt x="50" y="21"/>
                        <a:pt x="50" y="21"/>
                      </a:cubicBezTo>
                      <a:cubicBezTo>
                        <a:pt x="46" y="22"/>
                        <a:pt x="43" y="24"/>
                        <a:pt x="40" y="26"/>
                      </a:cubicBezTo>
                      <a:cubicBezTo>
                        <a:pt x="25" y="10"/>
                        <a:pt x="25" y="10"/>
                        <a:pt x="25" y="10"/>
                      </a:cubicBezTo>
                      <a:cubicBezTo>
                        <a:pt x="10" y="24"/>
                        <a:pt x="10" y="24"/>
                        <a:pt x="10" y="24"/>
                      </a:cubicBezTo>
                      <a:cubicBezTo>
                        <a:pt x="25" y="40"/>
                        <a:pt x="25" y="40"/>
                        <a:pt x="25" y="40"/>
                      </a:cubicBezTo>
                      <a:cubicBezTo>
                        <a:pt x="24" y="43"/>
                        <a:pt x="22" y="46"/>
                        <a:pt x="21" y="50"/>
                      </a:cubicBezTo>
                      <a:cubicBezTo>
                        <a:pt x="0" y="50"/>
                        <a:pt x="0" y="50"/>
                        <a:pt x="0" y="50"/>
                      </a:cubicBezTo>
                      <a:cubicBezTo>
                        <a:pt x="0" y="70"/>
                        <a:pt x="0" y="70"/>
                        <a:pt x="0" y="70"/>
                      </a:cubicBezTo>
                      <a:cubicBezTo>
                        <a:pt x="21" y="70"/>
                        <a:pt x="21" y="70"/>
                        <a:pt x="21" y="70"/>
                      </a:cubicBezTo>
                      <a:cubicBezTo>
                        <a:pt x="22" y="74"/>
                        <a:pt x="24" y="77"/>
                        <a:pt x="25" y="81"/>
                      </a:cubicBezTo>
                      <a:cubicBezTo>
                        <a:pt x="10" y="96"/>
                        <a:pt x="10" y="96"/>
                        <a:pt x="10" y="96"/>
                      </a:cubicBezTo>
                      <a:cubicBezTo>
                        <a:pt x="25" y="110"/>
                        <a:pt x="25" y="110"/>
                        <a:pt x="25" y="110"/>
                      </a:cubicBezTo>
                      <a:cubicBezTo>
                        <a:pt x="40" y="95"/>
                        <a:pt x="40" y="95"/>
                        <a:pt x="40" y="95"/>
                      </a:cubicBezTo>
                      <a:cubicBezTo>
                        <a:pt x="43" y="97"/>
                        <a:pt x="46" y="98"/>
                        <a:pt x="50" y="99"/>
                      </a:cubicBezTo>
                      <a:cubicBezTo>
                        <a:pt x="50" y="121"/>
                        <a:pt x="50" y="121"/>
                        <a:pt x="50" y="121"/>
                      </a:cubicBezTo>
                      <a:cubicBezTo>
                        <a:pt x="70" y="121"/>
                        <a:pt x="70" y="121"/>
                        <a:pt x="70" y="121"/>
                      </a:cubicBezTo>
                      <a:cubicBezTo>
                        <a:pt x="70" y="99"/>
                        <a:pt x="70" y="99"/>
                        <a:pt x="70" y="99"/>
                      </a:cubicBezTo>
                      <a:cubicBezTo>
                        <a:pt x="74" y="98"/>
                        <a:pt x="77" y="97"/>
                        <a:pt x="81" y="95"/>
                      </a:cubicBezTo>
                      <a:cubicBezTo>
                        <a:pt x="96" y="110"/>
                        <a:pt x="96" y="110"/>
                        <a:pt x="96" y="110"/>
                      </a:cubicBezTo>
                      <a:cubicBezTo>
                        <a:pt x="110" y="96"/>
                        <a:pt x="110" y="96"/>
                        <a:pt x="110" y="96"/>
                      </a:cubicBezTo>
                      <a:cubicBezTo>
                        <a:pt x="95" y="81"/>
                        <a:pt x="95" y="81"/>
                        <a:pt x="95" y="81"/>
                      </a:cubicBezTo>
                      <a:cubicBezTo>
                        <a:pt x="97" y="77"/>
                        <a:pt x="98" y="74"/>
                        <a:pt x="99" y="70"/>
                      </a:cubicBezTo>
                      <a:lnTo>
                        <a:pt x="121"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eaLnBrk="1" fontAlgn="base"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505050"/>
                    </a:solidFill>
                    <a:effectLst/>
                    <a:uLnTx/>
                    <a:uFillTx/>
                    <a:latin typeface="Segoe UI"/>
                  </a:endParaRPr>
                </a:p>
              </p:txBody>
            </p:sp>
          </p:grpSp>
          <p:sp>
            <p:nvSpPr>
              <p:cNvPr id="109" name="TextBox 108">
                <a:extLst>
                  <a:ext uri="{FF2B5EF4-FFF2-40B4-BE49-F238E27FC236}">
                    <a16:creationId xmlns:a16="http://schemas.microsoft.com/office/drawing/2014/main" id="{B18E0E45-4D48-D14B-5054-2B9F6A76ACB7}"/>
                  </a:ext>
                </a:extLst>
              </p:cNvPr>
              <p:cNvSpPr txBox="1"/>
              <p:nvPr/>
            </p:nvSpPr>
            <p:spPr>
              <a:xfrm>
                <a:off x="8778875" y="1742900"/>
                <a:ext cx="2824862" cy="477054"/>
              </a:xfrm>
              <a:prstGeom prst="rect">
                <a:avLst/>
              </a:prstGeom>
              <a:noFill/>
            </p:spPr>
            <p:txBody>
              <a:bodyPr wrap="square" lIns="182880" tIns="182880" rIns="182880">
                <a:spAutoFit/>
              </a:bodyPr>
              <a:lstStyle>
                <a:defPPr>
                  <a:defRPr lang="en-US"/>
                </a:defPPr>
                <a:lvl1pPr>
                  <a:defRPr sz="1600">
                    <a:latin typeface="+mj-lt"/>
                  </a:defRPr>
                </a:lvl1p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Semibold"/>
                  </a:rPr>
                  <a:t>Built-in query intelligence</a:t>
                </a:r>
              </a:p>
            </p:txBody>
          </p:sp>
          <p:sp>
            <p:nvSpPr>
              <p:cNvPr id="110" name="Freeform: Shape 109">
                <a:extLst>
                  <a:ext uri="{FF2B5EF4-FFF2-40B4-BE49-F238E27FC236}">
                    <a16:creationId xmlns:a16="http://schemas.microsoft.com/office/drawing/2014/main" id="{FCB7779F-66BE-4AC7-A394-1F1FF21DF77A}"/>
                  </a:ext>
                </a:extLst>
              </p:cNvPr>
              <p:cNvSpPr/>
              <p:nvPr/>
            </p:nvSpPr>
            <p:spPr>
              <a:xfrm>
                <a:off x="10693871" y="2640192"/>
                <a:ext cx="558453" cy="558733"/>
              </a:xfrm>
              <a:custGeom>
                <a:avLst/>
                <a:gdLst>
                  <a:gd name="connsiteX0" fmla="*/ 162197 w 459081"/>
                  <a:gd name="connsiteY0" fmla="*/ 275144 h 459311"/>
                  <a:gd name="connsiteX1" fmla="*/ 180049 w 459081"/>
                  <a:gd name="connsiteY1" fmla="*/ 294687 h 459311"/>
                  <a:gd name="connsiteX2" fmla="*/ 179092 w 459081"/>
                  <a:gd name="connsiteY2" fmla="*/ 300276 h 459311"/>
                  <a:gd name="connsiteX3" fmla="*/ 224334 w 459081"/>
                  <a:gd name="connsiteY3" fmla="*/ 344331 h 459311"/>
                  <a:gd name="connsiteX4" fmla="*/ 236774 w 459081"/>
                  <a:gd name="connsiteY4" fmla="*/ 345594 h 459311"/>
                  <a:gd name="connsiteX5" fmla="*/ 276313 w 459081"/>
                  <a:gd name="connsiteY5" fmla="*/ 321289 h 459311"/>
                  <a:gd name="connsiteX6" fmla="*/ 276313 w 459081"/>
                  <a:gd name="connsiteY6" fmla="*/ 319720 h 459311"/>
                  <a:gd name="connsiteX7" fmla="*/ 289797 w 459081"/>
                  <a:gd name="connsiteY7" fmla="*/ 301757 h 459311"/>
                  <a:gd name="connsiteX8" fmla="*/ 312866 w 459081"/>
                  <a:gd name="connsiteY8" fmla="*/ 314514 h 459311"/>
                  <a:gd name="connsiteX9" fmla="*/ 373955 w 459081"/>
                  <a:gd name="connsiteY9" fmla="*/ 327030 h 459311"/>
                  <a:gd name="connsiteX10" fmla="*/ 385334 w 459081"/>
                  <a:gd name="connsiteY10" fmla="*/ 319926 h 459311"/>
                  <a:gd name="connsiteX11" fmla="*/ 407327 w 459081"/>
                  <a:gd name="connsiteY11" fmla="*/ 334751 h 459311"/>
                  <a:gd name="connsiteX12" fmla="*/ 392503 w 459081"/>
                  <a:gd name="connsiteY12" fmla="*/ 356744 h 459311"/>
                  <a:gd name="connsiteX13" fmla="*/ 370510 w 459081"/>
                  <a:gd name="connsiteY13" fmla="*/ 341920 h 459311"/>
                  <a:gd name="connsiteX14" fmla="*/ 310761 w 459081"/>
                  <a:gd name="connsiteY14" fmla="*/ 329557 h 459311"/>
                  <a:gd name="connsiteX15" fmla="*/ 309858 w 459081"/>
                  <a:gd name="connsiteY15" fmla="*/ 330873 h 459311"/>
                  <a:gd name="connsiteX16" fmla="*/ 283968 w 459081"/>
                  <a:gd name="connsiteY16" fmla="*/ 334533 h 459311"/>
                  <a:gd name="connsiteX17" fmla="*/ 246879 w 459081"/>
                  <a:gd name="connsiteY17" fmla="*/ 357307 h 459311"/>
                  <a:gd name="connsiteX18" fmla="*/ 247644 w 459081"/>
                  <a:gd name="connsiteY18" fmla="*/ 362283 h 459311"/>
                  <a:gd name="connsiteX19" fmla="*/ 229792 w 459081"/>
                  <a:gd name="connsiteY19" fmla="*/ 380135 h 459311"/>
                  <a:gd name="connsiteX20" fmla="*/ 210249 w 459081"/>
                  <a:gd name="connsiteY20" fmla="*/ 362283 h 459311"/>
                  <a:gd name="connsiteX21" fmla="*/ 212430 w 459081"/>
                  <a:gd name="connsiteY21" fmla="*/ 353747 h 459311"/>
                  <a:gd name="connsiteX22" fmla="*/ 169102 w 459081"/>
                  <a:gd name="connsiteY22" fmla="*/ 311644 h 459311"/>
                  <a:gd name="connsiteX23" fmla="*/ 161447 w 459081"/>
                  <a:gd name="connsiteY23" fmla="*/ 313289 h 459311"/>
                  <a:gd name="connsiteX24" fmla="*/ 153792 w 459081"/>
                  <a:gd name="connsiteY24" fmla="*/ 311605 h 459311"/>
                  <a:gd name="connsiteX25" fmla="*/ 96378 w 459081"/>
                  <a:gd name="connsiteY25" fmla="*/ 358800 h 459311"/>
                  <a:gd name="connsiteX26" fmla="*/ 96760 w 459081"/>
                  <a:gd name="connsiteY26" fmla="*/ 362359 h 459311"/>
                  <a:gd name="connsiteX27" fmla="*/ 94230 w 459081"/>
                  <a:gd name="connsiteY27" fmla="*/ 371771 h 459311"/>
                  <a:gd name="connsiteX28" fmla="*/ 68742 w 459081"/>
                  <a:gd name="connsiteY28" fmla="*/ 378504 h 459311"/>
                  <a:gd name="connsiteX29" fmla="*/ 62010 w 459081"/>
                  <a:gd name="connsiteY29" fmla="*/ 353016 h 459311"/>
                  <a:gd name="connsiteX30" fmla="*/ 87498 w 459081"/>
                  <a:gd name="connsiteY30" fmla="*/ 346283 h 459311"/>
                  <a:gd name="connsiteX31" fmla="*/ 143725 w 459081"/>
                  <a:gd name="connsiteY31" fmla="*/ 300122 h 459311"/>
                  <a:gd name="connsiteX32" fmla="*/ 142806 w 459081"/>
                  <a:gd name="connsiteY32" fmla="*/ 294611 h 459311"/>
                  <a:gd name="connsiteX33" fmla="*/ 142653 w 459081"/>
                  <a:gd name="connsiteY33" fmla="*/ 294687 h 459311"/>
                  <a:gd name="connsiteX34" fmla="*/ 142653 w 459081"/>
                  <a:gd name="connsiteY34" fmla="*/ 292996 h 459311"/>
                  <a:gd name="connsiteX35" fmla="*/ 162197 w 459081"/>
                  <a:gd name="connsiteY35" fmla="*/ 275144 h 459311"/>
                  <a:gd name="connsiteX36" fmla="*/ 49482 w 459081"/>
                  <a:gd name="connsiteY36" fmla="*/ 164096 h 459311"/>
                  <a:gd name="connsiteX37" fmla="*/ 95911 w 459081"/>
                  <a:gd name="connsiteY37" fmla="*/ 164096 h 459311"/>
                  <a:gd name="connsiteX38" fmla="*/ 95911 w 459081"/>
                  <a:gd name="connsiteY38" fmla="*/ 228514 h 459311"/>
                  <a:gd name="connsiteX39" fmla="*/ 49482 w 459081"/>
                  <a:gd name="connsiteY39" fmla="*/ 228514 h 459311"/>
                  <a:gd name="connsiteX40" fmla="*/ 164042 w 459081"/>
                  <a:gd name="connsiteY40" fmla="*/ 137150 h 459311"/>
                  <a:gd name="connsiteX41" fmla="*/ 210471 w 459081"/>
                  <a:gd name="connsiteY41" fmla="*/ 137150 h 459311"/>
                  <a:gd name="connsiteX42" fmla="*/ 210471 w 459081"/>
                  <a:gd name="connsiteY42" fmla="*/ 228515 h 459311"/>
                  <a:gd name="connsiteX43" fmla="*/ 164042 w 459081"/>
                  <a:gd name="connsiteY43" fmla="*/ 228515 h 459311"/>
                  <a:gd name="connsiteX44" fmla="*/ 106781 w 459081"/>
                  <a:gd name="connsiteY44" fmla="*/ 110204 h 459311"/>
                  <a:gd name="connsiteX45" fmla="*/ 153210 w 459081"/>
                  <a:gd name="connsiteY45" fmla="*/ 110204 h 459311"/>
                  <a:gd name="connsiteX46" fmla="*/ 153210 w 459081"/>
                  <a:gd name="connsiteY46" fmla="*/ 228515 h 459311"/>
                  <a:gd name="connsiteX47" fmla="*/ 106781 w 459081"/>
                  <a:gd name="connsiteY47" fmla="*/ 228515 h 459311"/>
                  <a:gd name="connsiteX48" fmla="*/ 332540 w 459081"/>
                  <a:gd name="connsiteY48" fmla="*/ 109852 h 459311"/>
                  <a:gd name="connsiteX49" fmla="*/ 332540 w 459081"/>
                  <a:gd name="connsiteY49" fmla="*/ 169065 h 459311"/>
                  <a:gd name="connsiteX50" fmla="*/ 391677 w 459081"/>
                  <a:gd name="connsiteY50" fmla="*/ 169065 h 459311"/>
                  <a:gd name="connsiteX51" fmla="*/ 332540 w 459081"/>
                  <a:gd name="connsiteY51" fmla="*/ 228201 h 459311"/>
                  <a:gd name="connsiteX52" fmla="*/ 273366 w 459081"/>
                  <a:gd name="connsiteY52" fmla="*/ 169027 h 459311"/>
                  <a:gd name="connsiteX53" fmla="*/ 332540 w 459081"/>
                  <a:gd name="connsiteY53" fmla="*/ 109852 h 459311"/>
                  <a:gd name="connsiteX54" fmla="*/ 341880 w 459081"/>
                  <a:gd name="connsiteY54" fmla="*/ 100513 h 459311"/>
                  <a:gd name="connsiteX55" fmla="*/ 400901 w 459081"/>
                  <a:gd name="connsiteY55" fmla="*/ 159650 h 459311"/>
                  <a:gd name="connsiteX56" fmla="*/ 341880 w 459081"/>
                  <a:gd name="connsiteY56" fmla="*/ 159650 h 459311"/>
                  <a:gd name="connsiteX57" fmla="*/ 20324 w 459081"/>
                  <a:gd name="connsiteY57" fmla="*/ 62160 h 459311"/>
                  <a:gd name="connsiteX58" fmla="*/ 20324 w 459081"/>
                  <a:gd name="connsiteY58" fmla="*/ 438834 h 459311"/>
                  <a:gd name="connsiteX59" fmla="*/ 438680 w 459081"/>
                  <a:gd name="connsiteY59" fmla="*/ 438834 h 459311"/>
                  <a:gd name="connsiteX60" fmla="*/ 438680 w 459081"/>
                  <a:gd name="connsiteY60" fmla="*/ 62160 h 459311"/>
                  <a:gd name="connsiteX61" fmla="*/ 414528 w 459081"/>
                  <a:gd name="connsiteY61" fmla="*/ 15961 h 459311"/>
                  <a:gd name="connsiteX62" fmla="*/ 407983 w 459081"/>
                  <a:gd name="connsiteY62" fmla="*/ 22506 h 459311"/>
                  <a:gd name="connsiteX63" fmla="*/ 407868 w 459081"/>
                  <a:gd name="connsiteY63" fmla="*/ 39616 h 459311"/>
                  <a:gd name="connsiteX64" fmla="*/ 414413 w 459081"/>
                  <a:gd name="connsiteY64" fmla="*/ 46161 h 459311"/>
                  <a:gd name="connsiteX65" fmla="*/ 431522 w 459081"/>
                  <a:gd name="connsiteY65" fmla="*/ 46161 h 459311"/>
                  <a:gd name="connsiteX66" fmla="*/ 438068 w 459081"/>
                  <a:gd name="connsiteY66" fmla="*/ 39616 h 459311"/>
                  <a:gd name="connsiteX67" fmla="*/ 438068 w 459081"/>
                  <a:gd name="connsiteY67" fmla="*/ 22506 h 459311"/>
                  <a:gd name="connsiteX68" fmla="*/ 431522 w 459081"/>
                  <a:gd name="connsiteY68" fmla="*/ 15961 h 459311"/>
                  <a:gd name="connsiteX69" fmla="*/ 369094 w 459081"/>
                  <a:gd name="connsiteY69" fmla="*/ 15961 h 459311"/>
                  <a:gd name="connsiteX70" fmla="*/ 362549 w 459081"/>
                  <a:gd name="connsiteY70" fmla="*/ 22506 h 459311"/>
                  <a:gd name="connsiteX71" fmla="*/ 362549 w 459081"/>
                  <a:gd name="connsiteY71" fmla="*/ 39616 h 459311"/>
                  <a:gd name="connsiteX72" fmla="*/ 369094 w 459081"/>
                  <a:gd name="connsiteY72" fmla="*/ 46161 h 459311"/>
                  <a:gd name="connsiteX73" fmla="*/ 386204 w 459081"/>
                  <a:gd name="connsiteY73" fmla="*/ 46161 h 459311"/>
                  <a:gd name="connsiteX74" fmla="*/ 392749 w 459081"/>
                  <a:gd name="connsiteY74" fmla="*/ 39616 h 459311"/>
                  <a:gd name="connsiteX75" fmla="*/ 392749 w 459081"/>
                  <a:gd name="connsiteY75" fmla="*/ 22506 h 459311"/>
                  <a:gd name="connsiteX76" fmla="*/ 386204 w 459081"/>
                  <a:gd name="connsiteY76" fmla="*/ 15961 h 459311"/>
                  <a:gd name="connsiteX77" fmla="*/ 323661 w 459081"/>
                  <a:gd name="connsiteY77" fmla="*/ 15961 h 459311"/>
                  <a:gd name="connsiteX78" fmla="*/ 317116 w 459081"/>
                  <a:gd name="connsiteY78" fmla="*/ 22506 h 459311"/>
                  <a:gd name="connsiteX79" fmla="*/ 317116 w 459081"/>
                  <a:gd name="connsiteY79" fmla="*/ 39616 h 459311"/>
                  <a:gd name="connsiteX80" fmla="*/ 323661 w 459081"/>
                  <a:gd name="connsiteY80" fmla="*/ 46161 h 459311"/>
                  <a:gd name="connsiteX81" fmla="*/ 340770 w 459081"/>
                  <a:gd name="connsiteY81" fmla="*/ 46161 h 459311"/>
                  <a:gd name="connsiteX82" fmla="*/ 347315 w 459081"/>
                  <a:gd name="connsiteY82" fmla="*/ 39616 h 459311"/>
                  <a:gd name="connsiteX83" fmla="*/ 347315 w 459081"/>
                  <a:gd name="connsiteY83" fmla="*/ 22506 h 459311"/>
                  <a:gd name="connsiteX84" fmla="*/ 340770 w 459081"/>
                  <a:gd name="connsiteY84" fmla="*/ 15961 h 459311"/>
                  <a:gd name="connsiteX85" fmla="*/ 21970 w 459081"/>
                  <a:gd name="connsiteY85" fmla="*/ 0 h 459311"/>
                  <a:gd name="connsiteX86" fmla="*/ 437187 w 459081"/>
                  <a:gd name="connsiteY86" fmla="*/ 0 h 459311"/>
                  <a:gd name="connsiteX87" fmla="*/ 459081 w 459081"/>
                  <a:gd name="connsiteY87" fmla="*/ 21971 h 459311"/>
                  <a:gd name="connsiteX88" fmla="*/ 459081 w 459081"/>
                  <a:gd name="connsiteY88" fmla="*/ 435580 h 459311"/>
                  <a:gd name="connsiteX89" fmla="*/ 435350 w 459081"/>
                  <a:gd name="connsiteY89" fmla="*/ 459311 h 459311"/>
                  <a:gd name="connsiteX90" fmla="*/ 23693 w 459081"/>
                  <a:gd name="connsiteY90" fmla="*/ 459311 h 459311"/>
                  <a:gd name="connsiteX91" fmla="*/ 0 w 459081"/>
                  <a:gd name="connsiteY91" fmla="*/ 435580 h 459311"/>
                  <a:gd name="connsiteX92" fmla="*/ 0 w 459081"/>
                  <a:gd name="connsiteY92" fmla="*/ 21971 h 459311"/>
                  <a:gd name="connsiteX93" fmla="*/ 21970 w 459081"/>
                  <a:gd name="connsiteY93" fmla="*/ 0 h 45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59081" h="459311">
                    <a:moveTo>
                      <a:pt x="162197" y="275144"/>
                    </a:moveTo>
                    <a:cubicBezTo>
                      <a:pt x="172524" y="275611"/>
                      <a:pt x="180516" y="284361"/>
                      <a:pt x="180049" y="294687"/>
                    </a:cubicBezTo>
                    <a:cubicBezTo>
                      <a:pt x="180022" y="296590"/>
                      <a:pt x="179701" y="298473"/>
                      <a:pt x="179092" y="300276"/>
                    </a:cubicBezTo>
                    <a:lnTo>
                      <a:pt x="224334" y="344331"/>
                    </a:lnTo>
                    <a:cubicBezTo>
                      <a:pt x="228495" y="343198"/>
                      <a:pt x="232927" y="343646"/>
                      <a:pt x="236774" y="345594"/>
                    </a:cubicBezTo>
                    <a:lnTo>
                      <a:pt x="276313" y="321289"/>
                    </a:lnTo>
                    <a:cubicBezTo>
                      <a:pt x="276313" y="320753"/>
                      <a:pt x="276313" y="320256"/>
                      <a:pt x="276313" y="319720"/>
                    </a:cubicBezTo>
                    <a:cubicBezTo>
                      <a:pt x="276290" y="311391"/>
                      <a:pt x="281794" y="304061"/>
                      <a:pt x="289797" y="301757"/>
                    </a:cubicBezTo>
                    <a:cubicBezTo>
                      <a:pt x="299692" y="298909"/>
                      <a:pt x="310018" y="304620"/>
                      <a:pt x="312866" y="314514"/>
                    </a:cubicBezTo>
                    <a:lnTo>
                      <a:pt x="373955" y="327030"/>
                    </a:lnTo>
                    <a:cubicBezTo>
                      <a:pt x="376741" y="323341"/>
                      <a:pt x="380795" y="320811"/>
                      <a:pt x="385334" y="319926"/>
                    </a:cubicBezTo>
                    <a:cubicBezTo>
                      <a:pt x="395504" y="317948"/>
                      <a:pt x="405348" y="324585"/>
                      <a:pt x="407327" y="334751"/>
                    </a:cubicBezTo>
                    <a:cubicBezTo>
                      <a:pt x="409310" y="344921"/>
                      <a:pt x="402669" y="354765"/>
                      <a:pt x="392503" y="356744"/>
                    </a:cubicBezTo>
                    <a:cubicBezTo>
                      <a:pt x="382337" y="358727"/>
                      <a:pt x="372489" y="352086"/>
                      <a:pt x="370510" y="341920"/>
                    </a:cubicBezTo>
                    <a:lnTo>
                      <a:pt x="310761" y="329557"/>
                    </a:lnTo>
                    <a:cubicBezTo>
                      <a:pt x="310478" y="330008"/>
                      <a:pt x="310175" y="330449"/>
                      <a:pt x="309858" y="330873"/>
                    </a:cubicBezTo>
                    <a:cubicBezTo>
                      <a:pt x="303718" y="339034"/>
                      <a:pt x="292128" y="340672"/>
                      <a:pt x="283968" y="334533"/>
                    </a:cubicBezTo>
                    <a:lnTo>
                      <a:pt x="246879" y="357307"/>
                    </a:lnTo>
                    <a:cubicBezTo>
                      <a:pt x="247369" y="358922"/>
                      <a:pt x="247625" y="360595"/>
                      <a:pt x="247644" y="362283"/>
                    </a:cubicBezTo>
                    <a:cubicBezTo>
                      <a:pt x="247208" y="371955"/>
                      <a:pt x="239465" y="379698"/>
                      <a:pt x="229792" y="380135"/>
                    </a:cubicBezTo>
                    <a:cubicBezTo>
                      <a:pt x="219465" y="380601"/>
                      <a:pt x="210716" y="372610"/>
                      <a:pt x="210249" y="362283"/>
                    </a:cubicBezTo>
                    <a:cubicBezTo>
                      <a:pt x="210272" y="359301"/>
                      <a:pt x="211022" y="356373"/>
                      <a:pt x="212430" y="353747"/>
                    </a:cubicBezTo>
                    <a:lnTo>
                      <a:pt x="169102" y="311644"/>
                    </a:lnTo>
                    <a:cubicBezTo>
                      <a:pt x="166698" y="312734"/>
                      <a:pt x="164088" y="313293"/>
                      <a:pt x="161447" y="313289"/>
                    </a:cubicBezTo>
                    <a:cubicBezTo>
                      <a:pt x="158802" y="313289"/>
                      <a:pt x="156191" y="312715"/>
                      <a:pt x="153792" y="311605"/>
                    </a:cubicBezTo>
                    <a:lnTo>
                      <a:pt x="96378" y="358800"/>
                    </a:lnTo>
                    <a:cubicBezTo>
                      <a:pt x="96623" y="359971"/>
                      <a:pt x="96749" y="361161"/>
                      <a:pt x="96760" y="362359"/>
                    </a:cubicBezTo>
                    <a:cubicBezTo>
                      <a:pt x="96768" y="365666"/>
                      <a:pt x="95892" y="368912"/>
                      <a:pt x="94230" y="371771"/>
                    </a:cubicBezTo>
                    <a:cubicBezTo>
                      <a:pt x="89052" y="380667"/>
                      <a:pt x="77638" y="383683"/>
                      <a:pt x="68742" y="378504"/>
                    </a:cubicBezTo>
                    <a:cubicBezTo>
                      <a:pt x="59847" y="373325"/>
                      <a:pt x="56831" y="361911"/>
                      <a:pt x="62010" y="353016"/>
                    </a:cubicBezTo>
                    <a:cubicBezTo>
                      <a:pt x="67188" y="344117"/>
                      <a:pt x="78602" y="341105"/>
                      <a:pt x="87498" y="346283"/>
                    </a:cubicBezTo>
                    <a:lnTo>
                      <a:pt x="143725" y="300122"/>
                    </a:lnTo>
                    <a:cubicBezTo>
                      <a:pt x="143147" y="298343"/>
                      <a:pt x="142837" y="296482"/>
                      <a:pt x="142806" y="294611"/>
                    </a:cubicBezTo>
                    <a:lnTo>
                      <a:pt x="142653" y="294687"/>
                    </a:lnTo>
                    <a:cubicBezTo>
                      <a:pt x="142627" y="294125"/>
                      <a:pt x="142627" y="293558"/>
                      <a:pt x="142653" y="292996"/>
                    </a:cubicBezTo>
                    <a:cubicBezTo>
                      <a:pt x="143120" y="282669"/>
                      <a:pt x="151870" y="274677"/>
                      <a:pt x="162197" y="275144"/>
                    </a:cubicBezTo>
                    <a:close/>
                    <a:moveTo>
                      <a:pt x="49482" y="164096"/>
                    </a:moveTo>
                    <a:lnTo>
                      <a:pt x="95911" y="164096"/>
                    </a:lnTo>
                    <a:lnTo>
                      <a:pt x="95911" y="228514"/>
                    </a:lnTo>
                    <a:lnTo>
                      <a:pt x="49482" y="228514"/>
                    </a:lnTo>
                    <a:close/>
                    <a:moveTo>
                      <a:pt x="164042" y="137150"/>
                    </a:moveTo>
                    <a:lnTo>
                      <a:pt x="210471" y="137150"/>
                    </a:lnTo>
                    <a:lnTo>
                      <a:pt x="210471" y="228515"/>
                    </a:lnTo>
                    <a:lnTo>
                      <a:pt x="164042" y="228515"/>
                    </a:lnTo>
                    <a:close/>
                    <a:moveTo>
                      <a:pt x="106781" y="110204"/>
                    </a:moveTo>
                    <a:lnTo>
                      <a:pt x="153210" y="110204"/>
                    </a:lnTo>
                    <a:lnTo>
                      <a:pt x="153210" y="228515"/>
                    </a:lnTo>
                    <a:lnTo>
                      <a:pt x="106781" y="228515"/>
                    </a:lnTo>
                    <a:close/>
                    <a:moveTo>
                      <a:pt x="332540" y="109852"/>
                    </a:moveTo>
                    <a:lnTo>
                      <a:pt x="332540" y="169065"/>
                    </a:lnTo>
                    <a:lnTo>
                      <a:pt x="391677" y="169065"/>
                    </a:lnTo>
                    <a:cubicBezTo>
                      <a:pt x="391654" y="201718"/>
                      <a:pt x="365194" y="228178"/>
                      <a:pt x="332540" y="228201"/>
                    </a:cubicBezTo>
                    <a:cubicBezTo>
                      <a:pt x="299860" y="228201"/>
                      <a:pt x="273366" y="201707"/>
                      <a:pt x="273366" y="169027"/>
                    </a:cubicBezTo>
                    <a:cubicBezTo>
                      <a:pt x="273366" y="136347"/>
                      <a:pt x="299860" y="109852"/>
                      <a:pt x="332540" y="109852"/>
                    </a:cubicBezTo>
                    <a:close/>
                    <a:moveTo>
                      <a:pt x="341880" y="100513"/>
                    </a:moveTo>
                    <a:cubicBezTo>
                      <a:pt x="374487" y="100597"/>
                      <a:pt x="400882" y="127042"/>
                      <a:pt x="400901" y="159650"/>
                    </a:cubicBezTo>
                    <a:lnTo>
                      <a:pt x="341880" y="159650"/>
                    </a:lnTo>
                    <a:close/>
                    <a:moveTo>
                      <a:pt x="20324" y="62160"/>
                    </a:moveTo>
                    <a:lnTo>
                      <a:pt x="20324" y="438834"/>
                    </a:lnTo>
                    <a:lnTo>
                      <a:pt x="438680" y="438834"/>
                    </a:lnTo>
                    <a:lnTo>
                      <a:pt x="438680" y="62160"/>
                    </a:lnTo>
                    <a:close/>
                    <a:moveTo>
                      <a:pt x="414528" y="15961"/>
                    </a:moveTo>
                    <a:cubicBezTo>
                      <a:pt x="410915" y="15961"/>
                      <a:pt x="407983" y="18893"/>
                      <a:pt x="407983" y="22506"/>
                    </a:cubicBezTo>
                    <a:lnTo>
                      <a:pt x="407868" y="39616"/>
                    </a:lnTo>
                    <a:cubicBezTo>
                      <a:pt x="407868" y="43229"/>
                      <a:pt x="410800" y="46161"/>
                      <a:pt x="414413" y="46161"/>
                    </a:cubicBezTo>
                    <a:lnTo>
                      <a:pt x="431522" y="46161"/>
                    </a:lnTo>
                    <a:cubicBezTo>
                      <a:pt x="435128" y="46142"/>
                      <a:pt x="438049" y="43221"/>
                      <a:pt x="438068" y="39616"/>
                    </a:cubicBezTo>
                    <a:lnTo>
                      <a:pt x="438068" y="22506"/>
                    </a:lnTo>
                    <a:cubicBezTo>
                      <a:pt x="438049" y="18901"/>
                      <a:pt x="435128" y="15980"/>
                      <a:pt x="431522" y="15961"/>
                    </a:cubicBezTo>
                    <a:close/>
                    <a:moveTo>
                      <a:pt x="369094" y="15961"/>
                    </a:moveTo>
                    <a:cubicBezTo>
                      <a:pt x="365481" y="15961"/>
                      <a:pt x="362549" y="18893"/>
                      <a:pt x="362549" y="22506"/>
                    </a:cubicBezTo>
                    <a:lnTo>
                      <a:pt x="362549" y="39616"/>
                    </a:lnTo>
                    <a:cubicBezTo>
                      <a:pt x="362549" y="43229"/>
                      <a:pt x="365481" y="46161"/>
                      <a:pt x="369094" y="46161"/>
                    </a:cubicBezTo>
                    <a:lnTo>
                      <a:pt x="386204" y="46161"/>
                    </a:lnTo>
                    <a:cubicBezTo>
                      <a:pt x="389809" y="46142"/>
                      <a:pt x="392730" y="43221"/>
                      <a:pt x="392749" y="39616"/>
                    </a:cubicBezTo>
                    <a:lnTo>
                      <a:pt x="392749" y="22506"/>
                    </a:lnTo>
                    <a:cubicBezTo>
                      <a:pt x="392730" y="18901"/>
                      <a:pt x="389809" y="15980"/>
                      <a:pt x="386204" y="15961"/>
                    </a:cubicBezTo>
                    <a:close/>
                    <a:moveTo>
                      <a:pt x="323661" y="15961"/>
                    </a:moveTo>
                    <a:cubicBezTo>
                      <a:pt x="320055" y="15980"/>
                      <a:pt x="317135" y="18901"/>
                      <a:pt x="317116" y="22506"/>
                    </a:cubicBezTo>
                    <a:lnTo>
                      <a:pt x="317116" y="39616"/>
                    </a:lnTo>
                    <a:cubicBezTo>
                      <a:pt x="317135" y="43221"/>
                      <a:pt x="320055" y="46142"/>
                      <a:pt x="323661" y="46161"/>
                    </a:cubicBezTo>
                    <a:lnTo>
                      <a:pt x="340770" y="46161"/>
                    </a:lnTo>
                    <a:cubicBezTo>
                      <a:pt x="344376" y="46142"/>
                      <a:pt x="347296" y="43221"/>
                      <a:pt x="347315" y="39616"/>
                    </a:cubicBezTo>
                    <a:lnTo>
                      <a:pt x="347315" y="22506"/>
                    </a:lnTo>
                    <a:cubicBezTo>
                      <a:pt x="347296" y="18901"/>
                      <a:pt x="344376" y="15980"/>
                      <a:pt x="340770" y="15961"/>
                    </a:cubicBezTo>
                    <a:close/>
                    <a:moveTo>
                      <a:pt x="21970" y="0"/>
                    </a:moveTo>
                    <a:lnTo>
                      <a:pt x="437187" y="0"/>
                    </a:lnTo>
                    <a:cubicBezTo>
                      <a:pt x="449290" y="42"/>
                      <a:pt x="459081" y="9868"/>
                      <a:pt x="459081" y="21971"/>
                    </a:cubicBezTo>
                    <a:lnTo>
                      <a:pt x="459081" y="435580"/>
                    </a:lnTo>
                    <a:cubicBezTo>
                      <a:pt x="459062" y="448678"/>
                      <a:pt x="448448" y="459288"/>
                      <a:pt x="435350" y="459311"/>
                    </a:cubicBezTo>
                    <a:lnTo>
                      <a:pt x="23693" y="459311"/>
                    </a:lnTo>
                    <a:cubicBezTo>
                      <a:pt x="10602" y="459288"/>
                      <a:pt x="0" y="448670"/>
                      <a:pt x="0" y="435580"/>
                    </a:cubicBezTo>
                    <a:lnTo>
                      <a:pt x="0" y="21971"/>
                    </a:lnTo>
                    <a:cubicBezTo>
                      <a:pt x="0" y="9837"/>
                      <a:pt x="9837" y="0"/>
                      <a:pt x="21970" y="0"/>
                    </a:cubicBezTo>
                    <a:close/>
                  </a:path>
                </a:pathLst>
              </a:custGeom>
              <a:gradFill>
                <a:gsLst>
                  <a:gs pos="2917">
                    <a:srgbClr val="0078D4"/>
                  </a:gs>
                  <a:gs pos="100000">
                    <a:srgbClr val="243A5E"/>
                  </a:gs>
                </a:gsLst>
                <a:lin ang="5400000" scaled="0"/>
              </a:gradFill>
              <a:ln w="3810"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0000"/>
                  </a:solidFill>
                  <a:effectLst/>
                  <a:uLnTx/>
                  <a:uFillTx/>
                  <a:latin typeface="Segoe UI"/>
                </a:endParaRPr>
              </a:p>
            </p:txBody>
          </p:sp>
          <p:grpSp>
            <p:nvGrpSpPr>
              <p:cNvPr id="111" name="Group 110">
                <a:extLst>
                  <a:ext uri="{FF2B5EF4-FFF2-40B4-BE49-F238E27FC236}">
                    <a16:creationId xmlns:a16="http://schemas.microsoft.com/office/drawing/2014/main" id="{D17D678A-6DF6-13DF-BAA5-C53FF9FC33F9}"/>
                  </a:ext>
                </a:extLst>
              </p:cNvPr>
              <p:cNvGrpSpPr/>
              <p:nvPr/>
            </p:nvGrpSpPr>
            <p:grpSpPr>
              <a:xfrm>
                <a:off x="9047551" y="2655618"/>
                <a:ext cx="559374" cy="527880"/>
                <a:chOff x="697152" y="3560279"/>
                <a:chExt cx="430538" cy="406298"/>
              </a:xfrm>
            </p:grpSpPr>
            <p:sp>
              <p:nvSpPr>
                <p:cNvPr id="112" name="Freeform 6">
                  <a:extLst>
                    <a:ext uri="{FF2B5EF4-FFF2-40B4-BE49-F238E27FC236}">
                      <a16:creationId xmlns:a16="http://schemas.microsoft.com/office/drawing/2014/main" id="{3F18AEF6-01F9-7E28-02F6-E2157D25644A}"/>
                    </a:ext>
                  </a:extLst>
                </p:cNvPr>
                <p:cNvSpPr>
                  <a:spLocks/>
                </p:cNvSpPr>
                <p:nvPr/>
              </p:nvSpPr>
              <p:spPr bwMode="auto">
                <a:xfrm rot="2171515">
                  <a:off x="834819" y="3791198"/>
                  <a:ext cx="190155" cy="175379"/>
                </a:xfrm>
                <a:custGeom>
                  <a:avLst/>
                  <a:gdLst>
                    <a:gd name="T0" fmla="*/ 0 w 147"/>
                    <a:gd name="T1" fmla="*/ 125 h 129"/>
                    <a:gd name="T2" fmla="*/ 32 w 147"/>
                    <a:gd name="T3" fmla="*/ 129 h 129"/>
                    <a:gd name="T4" fmla="*/ 147 w 147"/>
                    <a:gd name="T5" fmla="*/ 14 h 129"/>
                    <a:gd name="T6" fmla="*/ 146 w 147"/>
                    <a:gd name="T7" fmla="*/ 0 h 129"/>
                  </a:gdLst>
                  <a:ahLst/>
                  <a:cxnLst>
                    <a:cxn ang="0">
                      <a:pos x="T0" y="T1"/>
                    </a:cxn>
                    <a:cxn ang="0">
                      <a:pos x="T2" y="T3"/>
                    </a:cxn>
                    <a:cxn ang="0">
                      <a:pos x="T4" y="T5"/>
                    </a:cxn>
                    <a:cxn ang="0">
                      <a:pos x="T6" y="T7"/>
                    </a:cxn>
                  </a:cxnLst>
                  <a:rect l="0" t="0" r="r" b="b"/>
                  <a:pathLst>
                    <a:path w="147" h="129">
                      <a:moveTo>
                        <a:pt x="0" y="125"/>
                      </a:moveTo>
                      <a:cubicBezTo>
                        <a:pt x="10" y="127"/>
                        <a:pt x="21" y="129"/>
                        <a:pt x="32" y="129"/>
                      </a:cubicBezTo>
                      <a:cubicBezTo>
                        <a:pt x="96" y="129"/>
                        <a:pt x="147" y="77"/>
                        <a:pt x="147" y="14"/>
                      </a:cubicBezTo>
                      <a:cubicBezTo>
                        <a:pt x="147" y="9"/>
                        <a:pt x="147" y="4"/>
                        <a:pt x="146" y="0"/>
                      </a:cubicBezTo>
                    </a:path>
                  </a:pathLst>
                </a:custGeom>
                <a:noFill/>
                <a:ln w="19050" cap="flat">
                  <a:gradFill>
                    <a:gsLst>
                      <a:gs pos="0">
                        <a:srgbClr val="50E6FF"/>
                      </a:gs>
                      <a:gs pos="100000">
                        <a:srgbClr val="0078D4"/>
                      </a:gs>
                    </a:gsLst>
                    <a:lin ang="5400000" scaled="1"/>
                  </a:gradFill>
                  <a:prstDash val="solid"/>
                  <a:miter lim="800000"/>
                  <a:headEnd type="triangle"/>
                  <a:tailEnd type="none"/>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egoe UI"/>
                  </a:endParaRPr>
                </a:p>
              </p:txBody>
            </p:sp>
            <p:sp>
              <p:nvSpPr>
                <p:cNvPr id="113" name="Freeform 5">
                  <a:extLst>
                    <a:ext uri="{FF2B5EF4-FFF2-40B4-BE49-F238E27FC236}">
                      <a16:creationId xmlns:a16="http://schemas.microsoft.com/office/drawing/2014/main" id="{54B9AD5B-F7F3-E425-5BE4-6A5CE8DE9195}"/>
                    </a:ext>
                  </a:extLst>
                </p:cNvPr>
                <p:cNvSpPr>
                  <a:spLocks/>
                </p:cNvSpPr>
                <p:nvPr/>
              </p:nvSpPr>
              <p:spPr bwMode="auto">
                <a:xfrm rot="2978489">
                  <a:off x="841712" y="3563270"/>
                  <a:ext cx="176369" cy="170388"/>
                </a:xfrm>
                <a:custGeom>
                  <a:avLst/>
                  <a:gdLst>
                    <a:gd name="T0" fmla="*/ 1 w 130"/>
                    <a:gd name="T1" fmla="*/ 132 h 132"/>
                    <a:gd name="T2" fmla="*/ 0 w 130"/>
                    <a:gd name="T3" fmla="*/ 115 h 132"/>
                    <a:gd name="T4" fmla="*/ 115 w 130"/>
                    <a:gd name="T5" fmla="*/ 0 h 132"/>
                    <a:gd name="T6" fmla="*/ 130 w 130"/>
                    <a:gd name="T7" fmla="*/ 0 h 132"/>
                  </a:gdLst>
                  <a:ahLst/>
                  <a:cxnLst>
                    <a:cxn ang="0">
                      <a:pos x="T0" y="T1"/>
                    </a:cxn>
                    <a:cxn ang="0">
                      <a:pos x="T2" y="T3"/>
                    </a:cxn>
                    <a:cxn ang="0">
                      <a:pos x="T4" y="T5"/>
                    </a:cxn>
                    <a:cxn ang="0">
                      <a:pos x="T6" y="T7"/>
                    </a:cxn>
                  </a:cxnLst>
                  <a:rect l="0" t="0" r="r" b="b"/>
                  <a:pathLst>
                    <a:path w="130" h="132">
                      <a:moveTo>
                        <a:pt x="1" y="132"/>
                      </a:moveTo>
                      <a:cubicBezTo>
                        <a:pt x="1" y="126"/>
                        <a:pt x="0" y="120"/>
                        <a:pt x="0" y="115"/>
                      </a:cubicBezTo>
                      <a:cubicBezTo>
                        <a:pt x="0" y="51"/>
                        <a:pt x="51" y="0"/>
                        <a:pt x="115" y="0"/>
                      </a:cubicBezTo>
                      <a:cubicBezTo>
                        <a:pt x="121" y="0"/>
                        <a:pt x="126" y="0"/>
                        <a:pt x="130" y="0"/>
                      </a:cubicBezTo>
                    </a:path>
                  </a:pathLst>
                </a:custGeom>
                <a:noFill/>
                <a:ln w="19050" cap="flat">
                  <a:gradFill>
                    <a:gsLst>
                      <a:gs pos="0">
                        <a:srgbClr val="50E6FF"/>
                      </a:gs>
                      <a:gs pos="100000">
                        <a:srgbClr val="0078D4"/>
                      </a:gs>
                    </a:gsLst>
                    <a:lin ang="5400000" scaled="1"/>
                  </a:gradFill>
                  <a:prstDash val="solid"/>
                  <a:miter lim="800000"/>
                  <a:headEnd/>
                  <a:tailEnd type="triangle"/>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egoe UI"/>
                  </a:endParaRPr>
                </a:p>
              </p:txBody>
            </p:sp>
            <p:sp>
              <p:nvSpPr>
                <p:cNvPr id="114" name="Freeform 182">
                  <a:extLst>
                    <a:ext uri="{FF2B5EF4-FFF2-40B4-BE49-F238E27FC236}">
                      <a16:creationId xmlns:a16="http://schemas.microsoft.com/office/drawing/2014/main" id="{11015E99-A263-7345-BD89-75CE2B904A2F}"/>
                    </a:ext>
                  </a:extLst>
                </p:cNvPr>
                <p:cNvSpPr/>
                <p:nvPr/>
              </p:nvSpPr>
              <p:spPr bwMode="auto">
                <a:xfrm>
                  <a:off x="697152" y="3668938"/>
                  <a:ext cx="134620" cy="181732"/>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gradFill>
                  <a:gsLst>
                    <a:gs pos="2917">
                      <a:srgbClr val="0078D4"/>
                    </a:gs>
                    <a:gs pos="100000">
                      <a:srgbClr val="243A5E"/>
                    </a:gs>
                  </a:gsLst>
                  <a:lin ang="5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15" name="Group 114">
                  <a:extLst>
                    <a:ext uri="{FF2B5EF4-FFF2-40B4-BE49-F238E27FC236}">
                      <a16:creationId xmlns:a16="http://schemas.microsoft.com/office/drawing/2014/main" id="{F0B09043-AF2D-5DD2-0694-1B5E79C4C0C5}"/>
                    </a:ext>
                  </a:extLst>
                </p:cNvPr>
                <p:cNvGrpSpPr/>
                <p:nvPr/>
              </p:nvGrpSpPr>
              <p:grpSpPr>
                <a:xfrm>
                  <a:off x="736350" y="3728192"/>
                  <a:ext cx="53825" cy="87410"/>
                  <a:chOff x="6675672" y="2470169"/>
                  <a:chExt cx="284918" cy="439588"/>
                </a:xfrm>
                <a:solidFill>
                  <a:srgbClr val="243A5E"/>
                </a:solidFill>
              </p:grpSpPr>
              <p:sp>
                <p:nvSpPr>
                  <p:cNvPr id="119" name="Freeform: Shape 118">
                    <a:extLst>
                      <a:ext uri="{FF2B5EF4-FFF2-40B4-BE49-F238E27FC236}">
                        <a16:creationId xmlns:a16="http://schemas.microsoft.com/office/drawing/2014/main" id="{997CDE78-0C40-F4C7-E3FD-0B7747182113}"/>
                      </a:ext>
                    </a:extLst>
                  </p:cNvPr>
                  <p:cNvSpPr/>
                  <p:nvPr/>
                </p:nvSpPr>
                <p:spPr>
                  <a:xfrm>
                    <a:off x="6675672" y="2470169"/>
                    <a:ext cx="284918" cy="345972"/>
                  </a:xfrm>
                  <a:custGeom>
                    <a:avLst/>
                    <a:gdLst>
                      <a:gd name="connsiteX0" fmla="*/ 190284 w 284917"/>
                      <a:gd name="connsiteY0" fmla="*/ 346311 h 345971"/>
                      <a:gd name="connsiteX1" fmla="*/ 206565 w 284917"/>
                      <a:gd name="connsiteY1" fmla="*/ 289327 h 345971"/>
                      <a:gd name="connsiteX2" fmla="*/ 241162 w 284917"/>
                      <a:gd name="connsiteY2" fmla="*/ 241841 h 345971"/>
                      <a:gd name="connsiteX3" fmla="*/ 272368 w 284917"/>
                      <a:gd name="connsiteY3" fmla="*/ 197068 h 345971"/>
                      <a:gd name="connsiteX4" fmla="*/ 283222 w 284917"/>
                      <a:gd name="connsiteY4" fmla="*/ 144155 h 345971"/>
                      <a:gd name="connsiteX5" fmla="*/ 272368 w 284917"/>
                      <a:gd name="connsiteY5" fmla="*/ 89885 h 345971"/>
                      <a:gd name="connsiteX6" fmla="*/ 242519 w 284917"/>
                      <a:gd name="connsiteY6" fmla="*/ 45790 h 345971"/>
                      <a:gd name="connsiteX7" fmla="*/ 198425 w 284917"/>
                      <a:gd name="connsiteY7" fmla="*/ 15942 h 345971"/>
                      <a:gd name="connsiteX8" fmla="*/ 144155 w 284917"/>
                      <a:gd name="connsiteY8" fmla="*/ 5088 h 345971"/>
                      <a:gd name="connsiteX9" fmla="*/ 89885 w 284917"/>
                      <a:gd name="connsiteY9" fmla="*/ 15942 h 345971"/>
                      <a:gd name="connsiteX10" fmla="*/ 45790 w 284917"/>
                      <a:gd name="connsiteY10" fmla="*/ 45790 h 345971"/>
                      <a:gd name="connsiteX11" fmla="*/ 15942 w 284917"/>
                      <a:gd name="connsiteY11" fmla="*/ 89885 h 345971"/>
                      <a:gd name="connsiteX12" fmla="*/ 5088 w 284917"/>
                      <a:gd name="connsiteY12" fmla="*/ 144155 h 345971"/>
                      <a:gd name="connsiteX13" fmla="*/ 15942 w 284917"/>
                      <a:gd name="connsiteY13" fmla="*/ 197068 h 345971"/>
                      <a:gd name="connsiteX14" fmla="*/ 47147 w 284917"/>
                      <a:gd name="connsiteY14" fmla="*/ 241841 h 345971"/>
                      <a:gd name="connsiteX15" fmla="*/ 81744 w 284917"/>
                      <a:gd name="connsiteY15" fmla="*/ 289327 h 345971"/>
                      <a:gd name="connsiteX16" fmla="*/ 98025 w 284917"/>
                      <a:gd name="connsiteY16" fmla="*/ 346311 h 345971"/>
                      <a:gd name="connsiteX17" fmla="*/ 190284 w 284917"/>
                      <a:gd name="connsiteY17" fmla="*/ 346311 h 345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4917" h="345971">
                        <a:moveTo>
                          <a:pt x="190284" y="346311"/>
                        </a:moveTo>
                        <a:cubicBezTo>
                          <a:pt x="192319" y="325281"/>
                          <a:pt x="197746" y="306287"/>
                          <a:pt x="206565" y="289327"/>
                        </a:cubicBezTo>
                        <a:cubicBezTo>
                          <a:pt x="215384" y="272368"/>
                          <a:pt x="226917" y="256765"/>
                          <a:pt x="241162" y="241841"/>
                        </a:cubicBezTo>
                        <a:cubicBezTo>
                          <a:pt x="254730" y="228273"/>
                          <a:pt x="264906" y="213349"/>
                          <a:pt x="272368" y="197068"/>
                        </a:cubicBezTo>
                        <a:cubicBezTo>
                          <a:pt x="279830" y="180787"/>
                          <a:pt x="283222" y="163149"/>
                          <a:pt x="283222" y="144155"/>
                        </a:cubicBezTo>
                        <a:cubicBezTo>
                          <a:pt x="283222" y="125160"/>
                          <a:pt x="279830" y="106844"/>
                          <a:pt x="272368" y="89885"/>
                        </a:cubicBezTo>
                        <a:cubicBezTo>
                          <a:pt x="264906" y="72925"/>
                          <a:pt x="254730" y="58001"/>
                          <a:pt x="242519" y="45790"/>
                        </a:cubicBezTo>
                        <a:cubicBezTo>
                          <a:pt x="229630" y="32901"/>
                          <a:pt x="215384" y="23404"/>
                          <a:pt x="198425" y="15942"/>
                        </a:cubicBezTo>
                        <a:cubicBezTo>
                          <a:pt x="181466" y="8480"/>
                          <a:pt x="163149" y="5088"/>
                          <a:pt x="144155" y="5088"/>
                        </a:cubicBezTo>
                        <a:cubicBezTo>
                          <a:pt x="125160" y="5088"/>
                          <a:pt x="106844" y="8480"/>
                          <a:pt x="89885" y="15942"/>
                        </a:cubicBezTo>
                        <a:cubicBezTo>
                          <a:pt x="72925" y="23404"/>
                          <a:pt x="58001" y="33580"/>
                          <a:pt x="45790" y="45790"/>
                        </a:cubicBezTo>
                        <a:cubicBezTo>
                          <a:pt x="32901" y="58679"/>
                          <a:pt x="23404" y="72925"/>
                          <a:pt x="15942" y="89885"/>
                        </a:cubicBezTo>
                        <a:cubicBezTo>
                          <a:pt x="8480" y="106844"/>
                          <a:pt x="5088" y="125160"/>
                          <a:pt x="5088" y="144155"/>
                        </a:cubicBezTo>
                        <a:cubicBezTo>
                          <a:pt x="5088" y="163149"/>
                          <a:pt x="8480" y="180787"/>
                          <a:pt x="15942" y="197068"/>
                        </a:cubicBezTo>
                        <a:cubicBezTo>
                          <a:pt x="23404" y="213349"/>
                          <a:pt x="33580" y="228273"/>
                          <a:pt x="47147" y="241841"/>
                        </a:cubicBezTo>
                        <a:cubicBezTo>
                          <a:pt x="61393" y="256765"/>
                          <a:pt x="72925" y="272368"/>
                          <a:pt x="81744" y="289327"/>
                        </a:cubicBezTo>
                        <a:cubicBezTo>
                          <a:pt x="90563" y="306287"/>
                          <a:pt x="95312" y="325281"/>
                          <a:pt x="98025" y="346311"/>
                        </a:cubicBezTo>
                        <a:lnTo>
                          <a:pt x="190284" y="346311"/>
                        </a:lnTo>
                        <a:close/>
                      </a:path>
                    </a:pathLst>
                  </a:custGeom>
                  <a:solidFill>
                    <a:srgbClr val="50E6FF"/>
                  </a:solidFill>
                  <a:ln w="9525"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0000"/>
                      </a:solidFill>
                      <a:effectLst/>
                      <a:uLnTx/>
                      <a:uFillTx/>
                      <a:latin typeface="Segoe UI"/>
                    </a:endParaRPr>
                  </a:p>
                </p:txBody>
              </p:sp>
              <p:sp>
                <p:nvSpPr>
                  <p:cNvPr id="120" name="Freeform: Shape 119">
                    <a:extLst>
                      <a:ext uri="{FF2B5EF4-FFF2-40B4-BE49-F238E27FC236}">
                        <a16:creationId xmlns:a16="http://schemas.microsoft.com/office/drawing/2014/main" id="{B5DB7834-E42C-E834-6651-DCFD5E2FF06E}"/>
                      </a:ext>
                    </a:extLst>
                  </p:cNvPr>
                  <p:cNvSpPr/>
                  <p:nvPr/>
                </p:nvSpPr>
                <p:spPr>
                  <a:xfrm>
                    <a:off x="6767253" y="2841919"/>
                    <a:ext cx="101756" cy="67838"/>
                  </a:xfrm>
                  <a:custGeom>
                    <a:avLst/>
                    <a:gdLst>
                      <a:gd name="connsiteX0" fmla="*/ 82422 w 101756"/>
                      <a:gd name="connsiteY0" fmla="*/ 67498 h 67837"/>
                      <a:gd name="connsiteX1" fmla="*/ 93277 w 101756"/>
                      <a:gd name="connsiteY1" fmla="*/ 62750 h 67837"/>
                      <a:gd name="connsiteX2" fmla="*/ 98025 w 101756"/>
                      <a:gd name="connsiteY2" fmla="*/ 51896 h 67837"/>
                      <a:gd name="connsiteX3" fmla="*/ 98025 w 101756"/>
                      <a:gd name="connsiteY3" fmla="*/ 5088 h 67837"/>
                      <a:gd name="connsiteX4" fmla="*/ 5088 w 101756"/>
                      <a:gd name="connsiteY4" fmla="*/ 5088 h 67837"/>
                      <a:gd name="connsiteX5" fmla="*/ 5088 w 101756"/>
                      <a:gd name="connsiteY5" fmla="*/ 51896 h 67837"/>
                      <a:gd name="connsiteX6" fmla="*/ 9837 w 101756"/>
                      <a:gd name="connsiteY6" fmla="*/ 62750 h 67837"/>
                      <a:gd name="connsiteX7" fmla="*/ 20690 w 101756"/>
                      <a:gd name="connsiteY7" fmla="*/ 67498 h 67837"/>
                      <a:gd name="connsiteX8" fmla="*/ 82422 w 101756"/>
                      <a:gd name="connsiteY8" fmla="*/ 67498 h 67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756" h="67837">
                        <a:moveTo>
                          <a:pt x="82422" y="67498"/>
                        </a:moveTo>
                        <a:cubicBezTo>
                          <a:pt x="86493" y="67498"/>
                          <a:pt x="90563" y="66142"/>
                          <a:pt x="93277" y="62750"/>
                        </a:cubicBezTo>
                        <a:cubicBezTo>
                          <a:pt x="96669" y="59358"/>
                          <a:pt x="98025" y="55966"/>
                          <a:pt x="98025" y="51896"/>
                        </a:cubicBezTo>
                        <a:lnTo>
                          <a:pt x="98025" y="5088"/>
                        </a:lnTo>
                        <a:lnTo>
                          <a:pt x="5088" y="5088"/>
                        </a:lnTo>
                        <a:lnTo>
                          <a:pt x="5088" y="51896"/>
                        </a:lnTo>
                        <a:cubicBezTo>
                          <a:pt x="5088" y="55966"/>
                          <a:pt x="6445" y="60036"/>
                          <a:pt x="9837" y="62750"/>
                        </a:cubicBezTo>
                        <a:cubicBezTo>
                          <a:pt x="13228" y="66142"/>
                          <a:pt x="16620" y="67498"/>
                          <a:pt x="20690" y="67498"/>
                        </a:cubicBezTo>
                        <a:lnTo>
                          <a:pt x="82422" y="67498"/>
                        </a:lnTo>
                        <a:close/>
                      </a:path>
                    </a:pathLst>
                  </a:custGeom>
                  <a:solidFill>
                    <a:srgbClr val="50E6FF"/>
                  </a:solidFill>
                  <a:ln w="9525"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0000"/>
                      </a:solidFill>
                      <a:effectLst/>
                      <a:uLnTx/>
                      <a:uFillTx/>
                      <a:latin typeface="Segoe UI"/>
                    </a:endParaRPr>
                  </a:p>
                </p:txBody>
              </p:sp>
            </p:grpSp>
            <p:sp>
              <p:nvSpPr>
                <p:cNvPr id="116" name="Freeform: Shape 115">
                  <a:extLst>
                    <a:ext uri="{FF2B5EF4-FFF2-40B4-BE49-F238E27FC236}">
                      <a16:creationId xmlns:a16="http://schemas.microsoft.com/office/drawing/2014/main" id="{91CC8808-B596-E7F9-9838-D9D22F05AAB1}"/>
                    </a:ext>
                  </a:extLst>
                </p:cNvPr>
                <p:cNvSpPr/>
                <p:nvPr/>
              </p:nvSpPr>
              <p:spPr>
                <a:xfrm>
                  <a:off x="971810" y="3692326"/>
                  <a:ext cx="155880" cy="144778"/>
                </a:xfrm>
                <a:custGeom>
                  <a:avLst/>
                  <a:gdLst>
                    <a:gd name="connsiteX0" fmla="*/ 30932 w 155880"/>
                    <a:gd name="connsiteY0" fmla="*/ 128876 h 144778"/>
                    <a:gd name="connsiteX1" fmla="*/ 36509 w 155880"/>
                    <a:gd name="connsiteY1" fmla="*/ 129098 h 144778"/>
                    <a:gd name="connsiteX2" fmla="*/ 36504 w 155880"/>
                    <a:gd name="connsiteY2" fmla="*/ 134751 h 144778"/>
                    <a:gd name="connsiteX3" fmla="*/ 28140 w 155880"/>
                    <a:gd name="connsiteY3" fmla="*/ 143563 h 144778"/>
                    <a:gd name="connsiteX4" fmla="*/ 25350 w 155880"/>
                    <a:gd name="connsiteY4" fmla="*/ 144778 h 144778"/>
                    <a:gd name="connsiteX5" fmla="*/ 21402 w 155880"/>
                    <a:gd name="connsiteY5" fmla="*/ 140626 h 144778"/>
                    <a:gd name="connsiteX6" fmla="*/ 22559 w 155880"/>
                    <a:gd name="connsiteY6" fmla="*/ 137686 h 144778"/>
                    <a:gd name="connsiteX7" fmla="*/ 14763 w 155880"/>
                    <a:gd name="connsiteY7" fmla="*/ 100661 h 144778"/>
                    <a:gd name="connsiteX8" fmla="*/ 19993 w 155880"/>
                    <a:gd name="connsiteY8" fmla="*/ 102712 h 144778"/>
                    <a:gd name="connsiteX9" fmla="*/ 18044 w 155880"/>
                    <a:gd name="connsiteY9" fmla="*/ 108217 h 144778"/>
                    <a:gd name="connsiteX10" fmla="*/ 7569 w 155880"/>
                    <a:gd name="connsiteY10" fmla="*/ 113253 h 144778"/>
                    <a:gd name="connsiteX11" fmla="*/ 5931 w 155880"/>
                    <a:gd name="connsiteY11" fmla="*/ 113629 h 144778"/>
                    <a:gd name="connsiteX12" fmla="*/ 1979 w 155880"/>
                    <a:gd name="connsiteY12" fmla="*/ 109481 h 144778"/>
                    <a:gd name="connsiteX13" fmla="*/ 4289 w 155880"/>
                    <a:gd name="connsiteY13" fmla="*/ 105695 h 144778"/>
                    <a:gd name="connsiteX14" fmla="*/ 52656 w 155880"/>
                    <a:gd name="connsiteY14" fmla="*/ 71759 h 144778"/>
                    <a:gd name="connsiteX15" fmla="*/ 49396 w 155880"/>
                    <a:gd name="connsiteY15" fmla="*/ 72798 h 144778"/>
                    <a:gd name="connsiteX16" fmla="*/ 48834 w 155880"/>
                    <a:gd name="connsiteY16" fmla="*/ 76283 h 144778"/>
                    <a:gd name="connsiteX17" fmla="*/ 46606 w 155880"/>
                    <a:gd name="connsiteY17" fmla="*/ 78191 h 144778"/>
                    <a:gd name="connsiteX18" fmla="*/ 43236 w 155880"/>
                    <a:gd name="connsiteY18" fmla="*/ 78089 h 144778"/>
                    <a:gd name="connsiteX19" fmla="*/ 41618 w 155880"/>
                    <a:gd name="connsiteY19" fmla="*/ 81257 h 144778"/>
                    <a:gd name="connsiteX20" fmla="*/ 43542 w 155880"/>
                    <a:gd name="connsiteY20" fmla="*/ 84162 h 144778"/>
                    <a:gd name="connsiteX21" fmla="*/ 43282 w 155880"/>
                    <a:gd name="connsiteY21" fmla="*/ 87186 h 144778"/>
                    <a:gd name="connsiteX22" fmla="*/ 40825 w 155880"/>
                    <a:gd name="connsiteY22" fmla="*/ 89585 h 144778"/>
                    <a:gd name="connsiteX23" fmla="*/ 41812 w 155880"/>
                    <a:gd name="connsiteY23" fmla="*/ 93016 h 144778"/>
                    <a:gd name="connsiteX24" fmla="*/ 45125 w 155880"/>
                    <a:gd name="connsiteY24" fmla="*/ 93622 h 144778"/>
                    <a:gd name="connsiteX25" fmla="*/ 46922 w 155880"/>
                    <a:gd name="connsiteY25" fmla="*/ 95986 h 144778"/>
                    <a:gd name="connsiteX26" fmla="*/ 46845 w 155880"/>
                    <a:gd name="connsiteY26" fmla="*/ 99517 h 144778"/>
                    <a:gd name="connsiteX27" fmla="*/ 49838 w 155880"/>
                    <a:gd name="connsiteY27" fmla="*/ 101211 h 144778"/>
                    <a:gd name="connsiteX28" fmla="*/ 52601 w 155880"/>
                    <a:gd name="connsiteY28" fmla="*/ 99193 h 144778"/>
                    <a:gd name="connsiteX29" fmla="*/ 55458 w 155880"/>
                    <a:gd name="connsiteY29" fmla="*/ 99494 h 144778"/>
                    <a:gd name="connsiteX30" fmla="*/ 57759 w 155880"/>
                    <a:gd name="connsiteY30" fmla="*/ 102050 h 144778"/>
                    <a:gd name="connsiteX31" fmla="*/ 61018 w 155880"/>
                    <a:gd name="connsiteY31" fmla="*/ 101012 h 144778"/>
                    <a:gd name="connsiteX32" fmla="*/ 61581 w 155880"/>
                    <a:gd name="connsiteY32" fmla="*/ 97527 h 144778"/>
                    <a:gd name="connsiteX33" fmla="*/ 63832 w 155880"/>
                    <a:gd name="connsiteY33" fmla="*/ 95633 h 144778"/>
                    <a:gd name="connsiteX34" fmla="*/ 67186 w 155880"/>
                    <a:gd name="connsiteY34" fmla="*/ 95739 h 144778"/>
                    <a:gd name="connsiteX35" fmla="*/ 68804 w 155880"/>
                    <a:gd name="connsiteY35" fmla="*/ 92565 h 144778"/>
                    <a:gd name="connsiteX36" fmla="*/ 66867 w 155880"/>
                    <a:gd name="connsiteY36" fmla="*/ 89664 h 144778"/>
                    <a:gd name="connsiteX37" fmla="*/ 67153 w 155880"/>
                    <a:gd name="connsiteY37" fmla="*/ 86657 h 144778"/>
                    <a:gd name="connsiteX38" fmla="*/ 69610 w 155880"/>
                    <a:gd name="connsiteY38" fmla="*/ 84218 h 144778"/>
                    <a:gd name="connsiteX39" fmla="*/ 68623 w 155880"/>
                    <a:gd name="connsiteY39" fmla="*/ 80787 h 144778"/>
                    <a:gd name="connsiteX40" fmla="*/ 65312 w 155880"/>
                    <a:gd name="connsiteY40" fmla="*/ 80197 h 144778"/>
                    <a:gd name="connsiteX41" fmla="*/ 63493 w 155880"/>
                    <a:gd name="connsiteY41" fmla="*/ 77832 h 144778"/>
                    <a:gd name="connsiteX42" fmla="*/ 63593 w 155880"/>
                    <a:gd name="connsiteY42" fmla="*/ 74301 h 144778"/>
                    <a:gd name="connsiteX43" fmla="*/ 60584 w 155880"/>
                    <a:gd name="connsiteY43" fmla="*/ 72596 h 144778"/>
                    <a:gd name="connsiteX44" fmla="*/ 57840 w 155880"/>
                    <a:gd name="connsiteY44" fmla="*/ 74631 h 144778"/>
                    <a:gd name="connsiteX45" fmla="*/ 54961 w 155880"/>
                    <a:gd name="connsiteY45" fmla="*/ 74337 h 144778"/>
                    <a:gd name="connsiteX46" fmla="*/ 3946 w 155880"/>
                    <a:gd name="connsiteY46" fmla="*/ 67618 h 144778"/>
                    <a:gd name="connsiteX47" fmla="*/ 14874 w 155880"/>
                    <a:gd name="connsiteY47" fmla="*/ 67618 h 144778"/>
                    <a:gd name="connsiteX48" fmla="*/ 18820 w 155880"/>
                    <a:gd name="connsiteY48" fmla="*/ 71772 h 144778"/>
                    <a:gd name="connsiteX49" fmla="*/ 14874 w 155880"/>
                    <a:gd name="connsiteY49" fmla="*/ 75926 h 144778"/>
                    <a:gd name="connsiteX50" fmla="*/ 3946 w 155880"/>
                    <a:gd name="connsiteY50" fmla="*/ 75926 h 144778"/>
                    <a:gd name="connsiteX51" fmla="*/ 0 w 155880"/>
                    <a:gd name="connsiteY51" fmla="*/ 71772 h 144778"/>
                    <a:gd name="connsiteX52" fmla="*/ 3946 w 155880"/>
                    <a:gd name="connsiteY52" fmla="*/ 67618 h 144778"/>
                    <a:gd name="connsiteX53" fmla="*/ 60267 w 155880"/>
                    <a:gd name="connsiteY53" fmla="*/ 40729 h 144778"/>
                    <a:gd name="connsiteX54" fmla="*/ 57007 w 155880"/>
                    <a:gd name="connsiteY54" fmla="*/ 41767 h 144778"/>
                    <a:gd name="connsiteX55" fmla="*/ 56431 w 155880"/>
                    <a:gd name="connsiteY55" fmla="*/ 45256 h 144778"/>
                    <a:gd name="connsiteX56" fmla="*/ 54185 w 155880"/>
                    <a:gd name="connsiteY56" fmla="*/ 47148 h 144778"/>
                    <a:gd name="connsiteX57" fmla="*/ 50831 w 155880"/>
                    <a:gd name="connsiteY57" fmla="*/ 47042 h 144778"/>
                    <a:gd name="connsiteX58" fmla="*/ 49187 w 155880"/>
                    <a:gd name="connsiteY58" fmla="*/ 50224 h 144778"/>
                    <a:gd name="connsiteX59" fmla="*/ 51151 w 155880"/>
                    <a:gd name="connsiteY59" fmla="*/ 53119 h 144778"/>
                    <a:gd name="connsiteX60" fmla="*/ 50870 w 155880"/>
                    <a:gd name="connsiteY60" fmla="*/ 56126 h 144778"/>
                    <a:gd name="connsiteX61" fmla="*/ 48422 w 155880"/>
                    <a:gd name="connsiteY61" fmla="*/ 58554 h 144778"/>
                    <a:gd name="connsiteX62" fmla="*/ 49408 w 155880"/>
                    <a:gd name="connsiteY62" fmla="*/ 61985 h 144778"/>
                    <a:gd name="connsiteX63" fmla="*/ 52717 w 155880"/>
                    <a:gd name="connsiteY63" fmla="*/ 62575 h 144778"/>
                    <a:gd name="connsiteX64" fmla="*/ 54531 w 155880"/>
                    <a:gd name="connsiteY64" fmla="*/ 64920 h 144778"/>
                    <a:gd name="connsiteX65" fmla="*/ 54406 w 155880"/>
                    <a:gd name="connsiteY65" fmla="*/ 68490 h 144778"/>
                    <a:gd name="connsiteX66" fmla="*/ 57415 w 155880"/>
                    <a:gd name="connsiteY66" fmla="*/ 70195 h 144778"/>
                    <a:gd name="connsiteX67" fmla="*/ 60160 w 155880"/>
                    <a:gd name="connsiteY67" fmla="*/ 68160 h 144778"/>
                    <a:gd name="connsiteX68" fmla="*/ 63019 w 155880"/>
                    <a:gd name="connsiteY68" fmla="*/ 68461 h 144778"/>
                    <a:gd name="connsiteX69" fmla="*/ 65324 w 155880"/>
                    <a:gd name="connsiteY69" fmla="*/ 71038 h 144778"/>
                    <a:gd name="connsiteX70" fmla="*/ 68583 w 155880"/>
                    <a:gd name="connsiteY70" fmla="*/ 70000 h 144778"/>
                    <a:gd name="connsiteX71" fmla="*/ 69160 w 155880"/>
                    <a:gd name="connsiteY71" fmla="*/ 66511 h 144778"/>
                    <a:gd name="connsiteX72" fmla="*/ 71389 w 155880"/>
                    <a:gd name="connsiteY72" fmla="*/ 64588 h 144778"/>
                    <a:gd name="connsiteX73" fmla="*/ 74744 w 155880"/>
                    <a:gd name="connsiteY73" fmla="*/ 64694 h 144778"/>
                    <a:gd name="connsiteX74" fmla="*/ 76362 w 155880"/>
                    <a:gd name="connsiteY74" fmla="*/ 61526 h 144778"/>
                    <a:gd name="connsiteX75" fmla="*/ 74428 w 155880"/>
                    <a:gd name="connsiteY75" fmla="*/ 58652 h 144778"/>
                    <a:gd name="connsiteX76" fmla="*/ 74740 w 155880"/>
                    <a:gd name="connsiteY76" fmla="*/ 55605 h 144778"/>
                    <a:gd name="connsiteX77" fmla="*/ 77188 w 155880"/>
                    <a:gd name="connsiteY77" fmla="*/ 53179 h 144778"/>
                    <a:gd name="connsiteX78" fmla="*/ 76202 w 155880"/>
                    <a:gd name="connsiteY78" fmla="*/ 49746 h 144778"/>
                    <a:gd name="connsiteX79" fmla="*/ 72891 w 155880"/>
                    <a:gd name="connsiteY79" fmla="*/ 49156 h 144778"/>
                    <a:gd name="connsiteX80" fmla="*/ 71078 w 155880"/>
                    <a:gd name="connsiteY80" fmla="*/ 46812 h 144778"/>
                    <a:gd name="connsiteX81" fmla="*/ 71180 w 155880"/>
                    <a:gd name="connsiteY81" fmla="*/ 43262 h 144778"/>
                    <a:gd name="connsiteX82" fmla="*/ 68171 w 155880"/>
                    <a:gd name="connsiteY82" fmla="*/ 41559 h 144778"/>
                    <a:gd name="connsiteX83" fmla="*/ 65424 w 155880"/>
                    <a:gd name="connsiteY83" fmla="*/ 43586 h 144778"/>
                    <a:gd name="connsiteX84" fmla="*/ 62567 w 155880"/>
                    <a:gd name="connsiteY84" fmla="*/ 43285 h 144778"/>
                    <a:gd name="connsiteX85" fmla="*/ 10491 w 155880"/>
                    <a:gd name="connsiteY85" fmla="*/ 31563 h 144778"/>
                    <a:gd name="connsiteX86" fmla="*/ 22867 w 155880"/>
                    <a:gd name="connsiteY86" fmla="*/ 37071 h 144778"/>
                    <a:gd name="connsiteX87" fmla="*/ 24964 w 155880"/>
                    <a:gd name="connsiteY87" fmla="*/ 42514 h 144778"/>
                    <a:gd name="connsiteX88" fmla="*/ 21328 w 155880"/>
                    <a:gd name="connsiteY88" fmla="*/ 45050 h 144778"/>
                    <a:gd name="connsiteX89" fmla="*/ 19791 w 155880"/>
                    <a:gd name="connsiteY89" fmla="*/ 44722 h 144778"/>
                    <a:gd name="connsiteX90" fmla="*/ 7417 w 155880"/>
                    <a:gd name="connsiteY90" fmla="*/ 39214 h 144778"/>
                    <a:gd name="connsiteX91" fmla="*/ 5355 w 155880"/>
                    <a:gd name="connsiteY91" fmla="*/ 33755 h 144778"/>
                    <a:gd name="connsiteX92" fmla="*/ 10491 w 155880"/>
                    <a:gd name="connsiteY92" fmla="*/ 31563 h 144778"/>
                    <a:gd name="connsiteX93" fmla="*/ 111035 w 155880"/>
                    <a:gd name="connsiteY93" fmla="*/ 3977 h 144778"/>
                    <a:gd name="connsiteX94" fmla="*/ 129607 w 155880"/>
                    <a:gd name="connsiteY94" fmla="*/ 21118 h 144778"/>
                    <a:gd name="connsiteX95" fmla="*/ 130057 w 155880"/>
                    <a:gd name="connsiteY95" fmla="*/ 21252 h 144778"/>
                    <a:gd name="connsiteX96" fmla="*/ 141206 w 155880"/>
                    <a:gd name="connsiteY96" fmla="*/ 42955 h 144778"/>
                    <a:gd name="connsiteX97" fmla="*/ 142683 w 155880"/>
                    <a:gd name="connsiteY97" fmla="*/ 43804 h 144778"/>
                    <a:gd name="connsiteX98" fmla="*/ 149517 w 155880"/>
                    <a:gd name="connsiteY98" fmla="*/ 72741 h 144778"/>
                    <a:gd name="connsiteX99" fmla="*/ 155880 w 155880"/>
                    <a:gd name="connsiteY99" fmla="*/ 88563 h 144778"/>
                    <a:gd name="connsiteX100" fmla="*/ 143647 w 155880"/>
                    <a:gd name="connsiteY100" fmla="*/ 108615 h 144778"/>
                    <a:gd name="connsiteX101" fmla="*/ 143647 w 155880"/>
                    <a:gd name="connsiteY101" fmla="*/ 108798 h 144778"/>
                    <a:gd name="connsiteX102" fmla="*/ 143201 w 155880"/>
                    <a:gd name="connsiteY102" fmla="*/ 113151 h 144778"/>
                    <a:gd name="connsiteX103" fmla="*/ 120330 w 155880"/>
                    <a:gd name="connsiteY103" fmla="*/ 128563 h 144778"/>
                    <a:gd name="connsiteX104" fmla="*/ 107825 w 155880"/>
                    <a:gd name="connsiteY104" fmla="*/ 138229 h 144778"/>
                    <a:gd name="connsiteX105" fmla="*/ 94712 w 155880"/>
                    <a:gd name="connsiteY105" fmla="*/ 124435 h 144778"/>
                    <a:gd name="connsiteX106" fmla="*/ 94712 w 155880"/>
                    <a:gd name="connsiteY106" fmla="*/ 22342 h 144778"/>
                    <a:gd name="connsiteX107" fmla="*/ 111035 w 155880"/>
                    <a:gd name="connsiteY107" fmla="*/ 3977 h 144778"/>
                    <a:gd name="connsiteX108" fmla="*/ 69343 w 155880"/>
                    <a:gd name="connsiteY108" fmla="*/ 3945 h 144778"/>
                    <a:gd name="connsiteX109" fmla="*/ 69345 w 155880"/>
                    <a:gd name="connsiteY109" fmla="*/ 3945 h 144778"/>
                    <a:gd name="connsiteX110" fmla="*/ 86820 w 155880"/>
                    <a:gd name="connsiteY110" fmla="*/ 22342 h 144778"/>
                    <a:gd name="connsiteX111" fmla="*/ 86820 w 155880"/>
                    <a:gd name="connsiteY111" fmla="*/ 124435 h 144778"/>
                    <a:gd name="connsiteX112" fmla="*/ 77663 w 155880"/>
                    <a:gd name="connsiteY112" fmla="*/ 137560 h 144778"/>
                    <a:gd name="connsiteX113" fmla="*/ 61214 w 155880"/>
                    <a:gd name="connsiteY113" fmla="*/ 128564 h 144778"/>
                    <a:gd name="connsiteX114" fmla="*/ 57080 w 155880"/>
                    <a:gd name="connsiteY114" fmla="*/ 129033 h 144778"/>
                    <a:gd name="connsiteX115" fmla="*/ 37895 w 155880"/>
                    <a:gd name="connsiteY115" fmla="*/ 108798 h 144778"/>
                    <a:gd name="connsiteX116" fmla="*/ 37895 w 155880"/>
                    <a:gd name="connsiteY116" fmla="*/ 108615 h 144778"/>
                    <a:gd name="connsiteX117" fmla="*/ 31557 w 155880"/>
                    <a:gd name="connsiteY117" fmla="*/ 103907 h 144778"/>
                    <a:gd name="connsiteX118" fmla="*/ 32017 w 155880"/>
                    <a:gd name="connsiteY118" fmla="*/ 72741 h 144778"/>
                    <a:gd name="connsiteX119" fmla="*/ 31206 w 155880"/>
                    <a:gd name="connsiteY119" fmla="*/ 71179 h 144778"/>
                    <a:gd name="connsiteX120" fmla="*/ 40326 w 155880"/>
                    <a:gd name="connsiteY120" fmla="*/ 42955 h 144778"/>
                    <a:gd name="connsiteX121" fmla="*/ 40198 w 155880"/>
                    <a:gd name="connsiteY121" fmla="*/ 42478 h 144778"/>
                    <a:gd name="connsiteX122" fmla="*/ 51926 w 155880"/>
                    <a:gd name="connsiteY122" fmla="*/ 21117 h 144778"/>
                    <a:gd name="connsiteX123" fmla="*/ 69343 w 155880"/>
                    <a:gd name="connsiteY123" fmla="*/ 3945 h 144778"/>
                    <a:gd name="connsiteX124" fmla="*/ 29270 w 155880"/>
                    <a:gd name="connsiteY124" fmla="*/ 1166 h 144778"/>
                    <a:gd name="connsiteX125" fmla="*/ 29367 w 155880"/>
                    <a:gd name="connsiteY125" fmla="*/ 1268 h 144778"/>
                    <a:gd name="connsiteX126" fmla="*/ 37737 w 155880"/>
                    <a:gd name="connsiteY126" fmla="*/ 10080 h 144778"/>
                    <a:gd name="connsiteX127" fmla="*/ 37736 w 155880"/>
                    <a:gd name="connsiteY127" fmla="*/ 15955 h 144778"/>
                    <a:gd name="connsiteX128" fmla="*/ 34947 w 155880"/>
                    <a:gd name="connsiteY128" fmla="*/ 17171 h 144778"/>
                    <a:gd name="connsiteX129" fmla="*/ 32157 w 155880"/>
                    <a:gd name="connsiteY129" fmla="*/ 15954 h 144778"/>
                    <a:gd name="connsiteX130" fmla="*/ 23787 w 155880"/>
                    <a:gd name="connsiteY130" fmla="*/ 7141 h 144778"/>
                    <a:gd name="connsiteX131" fmla="*/ 23690 w 155880"/>
                    <a:gd name="connsiteY131" fmla="*/ 1268 h 144778"/>
                    <a:gd name="connsiteX132" fmla="*/ 29270 w 155880"/>
                    <a:gd name="connsiteY132" fmla="*/ 1166 h 144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155880" h="144778">
                      <a:moveTo>
                        <a:pt x="30932" y="128876"/>
                      </a:moveTo>
                      <a:cubicBezTo>
                        <a:pt x="32530" y="127316"/>
                        <a:pt x="35027" y="127415"/>
                        <a:pt x="36509" y="129098"/>
                      </a:cubicBezTo>
                      <a:cubicBezTo>
                        <a:pt x="37914" y="130693"/>
                        <a:pt x="37911" y="133159"/>
                        <a:pt x="36504" y="134751"/>
                      </a:cubicBezTo>
                      <a:lnTo>
                        <a:pt x="28140" y="143563"/>
                      </a:lnTo>
                      <a:cubicBezTo>
                        <a:pt x="27400" y="144343"/>
                        <a:pt x="26396" y="144780"/>
                        <a:pt x="25350" y="144778"/>
                      </a:cubicBezTo>
                      <a:cubicBezTo>
                        <a:pt x="23170" y="144779"/>
                        <a:pt x="21403" y="142920"/>
                        <a:pt x="21402" y="140626"/>
                      </a:cubicBezTo>
                      <a:cubicBezTo>
                        <a:pt x="21402" y="139523"/>
                        <a:pt x="21818" y="138465"/>
                        <a:pt x="22559" y="137686"/>
                      </a:cubicBezTo>
                      <a:close/>
                      <a:moveTo>
                        <a:pt x="14763" y="100661"/>
                      </a:moveTo>
                      <a:cubicBezTo>
                        <a:pt x="16745" y="99707"/>
                        <a:pt x="19087" y="100625"/>
                        <a:pt x="19993" y="102712"/>
                      </a:cubicBezTo>
                      <a:cubicBezTo>
                        <a:pt x="20899" y="104798"/>
                        <a:pt x="20026" y="107263"/>
                        <a:pt x="18044" y="108217"/>
                      </a:cubicBezTo>
                      <a:lnTo>
                        <a:pt x="7569" y="113253"/>
                      </a:lnTo>
                      <a:cubicBezTo>
                        <a:pt x="7055" y="113500"/>
                        <a:pt x="6496" y="113629"/>
                        <a:pt x="5931" y="113629"/>
                      </a:cubicBezTo>
                      <a:cubicBezTo>
                        <a:pt x="3751" y="113632"/>
                        <a:pt x="1982" y="111775"/>
                        <a:pt x="1979" y="109481"/>
                      </a:cubicBezTo>
                      <a:cubicBezTo>
                        <a:pt x="1977" y="107851"/>
                        <a:pt x="2880" y="106371"/>
                        <a:pt x="4289" y="105695"/>
                      </a:cubicBezTo>
                      <a:close/>
                      <a:moveTo>
                        <a:pt x="52656" y="71759"/>
                      </a:moveTo>
                      <a:lnTo>
                        <a:pt x="49396" y="72798"/>
                      </a:lnTo>
                      <a:lnTo>
                        <a:pt x="48834" y="76283"/>
                      </a:lnTo>
                      <a:cubicBezTo>
                        <a:pt x="48021" y="76821"/>
                        <a:pt x="47273" y="77462"/>
                        <a:pt x="46606" y="78191"/>
                      </a:cubicBezTo>
                      <a:lnTo>
                        <a:pt x="43236" y="78089"/>
                      </a:lnTo>
                      <a:lnTo>
                        <a:pt x="41618" y="81257"/>
                      </a:lnTo>
                      <a:lnTo>
                        <a:pt x="43542" y="84162"/>
                      </a:lnTo>
                      <a:cubicBezTo>
                        <a:pt x="43339" y="85155"/>
                        <a:pt x="43252" y="86171"/>
                        <a:pt x="43282" y="87186"/>
                      </a:cubicBezTo>
                      <a:lnTo>
                        <a:pt x="40825" y="89585"/>
                      </a:lnTo>
                      <a:lnTo>
                        <a:pt x="41812" y="93016"/>
                      </a:lnTo>
                      <a:lnTo>
                        <a:pt x="45125" y="93622"/>
                      </a:lnTo>
                      <a:cubicBezTo>
                        <a:pt x="45631" y="94484"/>
                        <a:pt x="46234" y="95278"/>
                        <a:pt x="46922" y="95986"/>
                      </a:cubicBezTo>
                      <a:lnTo>
                        <a:pt x="46845" y="99517"/>
                      </a:lnTo>
                      <a:lnTo>
                        <a:pt x="49838" y="101211"/>
                      </a:lnTo>
                      <a:lnTo>
                        <a:pt x="52601" y="99193"/>
                      </a:lnTo>
                      <a:cubicBezTo>
                        <a:pt x="53538" y="99414"/>
                        <a:pt x="54497" y="99515"/>
                        <a:pt x="55458" y="99494"/>
                      </a:cubicBezTo>
                      <a:lnTo>
                        <a:pt x="57759" y="102050"/>
                      </a:lnTo>
                      <a:lnTo>
                        <a:pt x="61018" y="101012"/>
                      </a:lnTo>
                      <a:lnTo>
                        <a:pt x="61581" y="97527"/>
                      </a:lnTo>
                      <a:cubicBezTo>
                        <a:pt x="62402" y="96994"/>
                        <a:pt x="63158" y="96358"/>
                        <a:pt x="63832" y="95633"/>
                      </a:cubicBezTo>
                      <a:lnTo>
                        <a:pt x="67186" y="95739"/>
                      </a:lnTo>
                      <a:lnTo>
                        <a:pt x="68804" y="92565"/>
                      </a:lnTo>
                      <a:lnTo>
                        <a:pt x="66867" y="89664"/>
                      </a:lnTo>
                      <a:cubicBezTo>
                        <a:pt x="67078" y="88677"/>
                        <a:pt x="67174" y="87668"/>
                        <a:pt x="67153" y="86657"/>
                      </a:cubicBezTo>
                      <a:lnTo>
                        <a:pt x="69610" y="84218"/>
                      </a:lnTo>
                      <a:lnTo>
                        <a:pt x="68623" y="80787"/>
                      </a:lnTo>
                      <a:lnTo>
                        <a:pt x="65312" y="80197"/>
                      </a:lnTo>
                      <a:cubicBezTo>
                        <a:pt x="64801" y="79333"/>
                        <a:pt x="64189" y="78538"/>
                        <a:pt x="63493" y="77832"/>
                      </a:cubicBezTo>
                      <a:lnTo>
                        <a:pt x="63593" y="74301"/>
                      </a:lnTo>
                      <a:lnTo>
                        <a:pt x="60584" y="72596"/>
                      </a:lnTo>
                      <a:lnTo>
                        <a:pt x="57840" y="74631"/>
                      </a:lnTo>
                      <a:cubicBezTo>
                        <a:pt x="56895" y="74410"/>
                        <a:pt x="55928" y="74311"/>
                        <a:pt x="54961" y="74337"/>
                      </a:cubicBezTo>
                      <a:close/>
                      <a:moveTo>
                        <a:pt x="3946" y="67618"/>
                      </a:moveTo>
                      <a:lnTo>
                        <a:pt x="14874" y="67618"/>
                      </a:lnTo>
                      <a:cubicBezTo>
                        <a:pt x="17053" y="67618"/>
                        <a:pt x="18820" y="69478"/>
                        <a:pt x="18820" y="71772"/>
                      </a:cubicBezTo>
                      <a:cubicBezTo>
                        <a:pt x="18820" y="74066"/>
                        <a:pt x="17053" y="75926"/>
                        <a:pt x="14874" y="75926"/>
                      </a:cubicBezTo>
                      <a:lnTo>
                        <a:pt x="3946" y="75926"/>
                      </a:lnTo>
                      <a:cubicBezTo>
                        <a:pt x="1767" y="75926"/>
                        <a:pt x="0" y="74066"/>
                        <a:pt x="0" y="71772"/>
                      </a:cubicBezTo>
                      <a:cubicBezTo>
                        <a:pt x="0" y="69478"/>
                        <a:pt x="1767" y="67618"/>
                        <a:pt x="3946" y="67618"/>
                      </a:cubicBezTo>
                      <a:close/>
                      <a:moveTo>
                        <a:pt x="60267" y="40729"/>
                      </a:moveTo>
                      <a:lnTo>
                        <a:pt x="57007" y="41767"/>
                      </a:lnTo>
                      <a:lnTo>
                        <a:pt x="56431" y="45256"/>
                      </a:lnTo>
                      <a:cubicBezTo>
                        <a:pt x="55612" y="45788"/>
                        <a:pt x="54858" y="46424"/>
                        <a:pt x="54185" y="47148"/>
                      </a:cubicBezTo>
                      <a:lnTo>
                        <a:pt x="50831" y="47042"/>
                      </a:lnTo>
                      <a:lnTo>
                        <a:pt x="49187" y="50224"/>
                      </a:lnTo>
                      <a:lnTo>
                        <a:pt x="51151" y="53119"/>
                      </a:lnTo>
                      <a:cubicBezTo>
                        <a:pt x="50943" y="54106"/>
                        <a:pt x="50849" y="55116"/>
                        <a:pt x="50870" y="56126"/>
                      </a:cubicBezTo>
                      <a:lnTo>
                        <a:pt x="48422" y="58554"/>
                      </a:lnTo>
                      <a:lnTo>
                        <a:pt x="49408" y="61985"/>
                      </a:lnTo>
                      <a:lnTo>
                        <a:pt x="52717" y="62575"/>
                      </a:lnTo>
                      <a:cubicBezTo>
                        <a:pt x="53229" y="63431"/>
                        <a:pt x="53838" y="64219"/>
                        <a:pt x="54531" y="64920"/>
                      </a:cubicBezTo>
                      <a:lnTo>
                        <a:pt x="54406" y="68490"/>
                      </a:lnTo>
                      <a:lnTo>
                        <a:pt x="57415" y="70195"/>
                      </a:lnTo>
                      <a:lnTo>
                        <a:pt x="60160" y="68160"/>
                      </a:lnTo>
                      <a:cubicBezTo>
                        <a:pt x="61098" y="68383"/>
                        <a:pt x="62058" y="68484"/>
                        <a:pt x="63019" y="68461"/>
                      </a:cubicBezTo>
                      <a:lnTo>
                        <a:pt x="65324" y="71038"/>
                      </a:lnTo>
                      <a:lnTo>
                        <a:pt x="68583" y="70000"/>
                      </a:lnTo>
                      <a:lnTo>
                        <a:pt x="69160" y="66511"/>
                      </a:lnTo>
                      <a:cubicBezTo>
                        <a:pt x="69975" y="65968"/>
                        <a:pt x="70723" y="65322"/>
                        <a:pt x="71389" y="64588"/>
                      </a:cubicBezTo>
                      <a:lnTo>
                        <a:pt x="74744" y="64694"/>
                      </a:lnTo>
                      <a:lnTo>
                        <a:pt x="76362" y="61526"/>
                      </a:lnTo>
                      <a:lnTo>
                        <a:pt x="74428" y="58652"/>
                      </a:lnTo>
                      <a:cubicBezTo>
                        <a:pt x="74651" y="57654"/>
                        <a:pt x="74756" y="56630"/>
                        <a:pt x="74740" y="55605"/>
                      </a:cubicBezTo>
                      <a:lnTo>
                        <a:pt x="77188" y="53179"/>
                      </a:lnTo>
                      <a:lnTo>
                        <a:pt x="76202" y="49746"/>
                      </a:lnTo>
                      <a:lnTo>
                        <a:pt x="72891" y="49156"/>
                      </a:lnTo>
                      <a:cubicBezTo>
                        <a:pt x="72379" y="48300"/>
                        <a:pt x="71771" y="47513"/>
                        <a:pt x="71078" y="46812"/>
                      </a:cubicBezTo>
                      <a:lnTo>
                        <a:pt x="71180" y="43262"/>
                      </a:lnTo>
                      <a:lnTo>
                        <a:pt x="68171" y="41559"/>
                      </a:lnTo>
                      <a:lnTo>
                        <a:pt x="65424" y="43586"/>
                      </a:lnTo>
                      <a:cubicBezTo>
                        <a:pt x="64487" y="43365"/>
                        <a:pt x="63528" y="43264"/>
                        <a:pt x="62567" y="43285"/>
                      </a:cubicBezTo>
                      <a:close/>
                      <a:moveTo>
                        <a:pt x="10491" y="31563"/>
                      </a:moveTo>
                      <a:lnTo>
                        <a:pt x="22867" y="37071"/>
                      </a:lnTo>
                      <a:cubicBezTo>
                        <a:pt x="24874" y="37964"/>
                        <a:pt x="25813" y="40402"/>
                        <a:pt x="24964" y="42514"/>
                      </a:cubicBezTo>
                      <a:cubicBezTo>
                        <a:pt x="24346" y="44052"/>
                        <a:pt x="22914" y="45051"/>
                        <a:pt x="21328" y="45050"/>
                      </a:cubicBezTo>
                      <a:cubicBezTo>
                        <a:pt x="20800" y="45051"/>
                        <a:pt x="20277" y="44939"/>
                        <a:pt x="19791" y="44722"/>
                      </a:cubicBezTo>
                      <a:lnTo>
                        <a:pt x="7417" y="39214"/>
                      </a:lnTo>
                      <a:cubicBezTo>
                        <a:pt x="5415" y="38306"/>
                        <a:pt x="4493" y="35862"/>
                        <a:pt x="5355" y="33755"/>
                      </a:cubicBezTo>
                      <a:cubicBezTo>
                        <a:pt x="6210" y="31669"/>
                        <a:pt x="8498" y="30693"/>
                        <a:pt x="10491" y="31563"/>
                      </a:cubicBezTo>
                      <a:close/>
                      <a:moveTo>
                        <a:pt x="111035" y="3977"/>
                      </a:moveTo>
                      <a:cubicBezTo>
                        <a:pt x="120661" y="3312"/>
                        <a:pt x="128976" y="10987"/>
                        <a:pt x="129607" y="21118"/>
                      </a:cubicBezTo>
                      <a:cubicBezTo>
                        <a:pt x="129758" y="21161"/>
                        <a:pt x="129908" y="21205"/>
                        <a:pt x="130057" y="21252"/>
                      </a:cubicBezTo>
                      <a:cubicBezTo>
                        <a:pt x="138829" y="24005"/>
                        <a:pt x="143821" y="33721"/>
                        <a:pt x="141206" y="42955"/>
                      </a:cubicBezTo>
                      <a:cubicBezTo>
                        <a:pt x="141709" y="43216"/>
                        <a:pt x="142202" y="43499"/>
                        <a:pt x="142683" y="43804"/>
                      </a:cubicBezTo>
                      <a:cubicBezTo>
                        <a:pt x="152162" y="49809"/>
                        <a:pt x="155222" y="62764"/>
                        <a:pt x="149517" y="72741"/>
                      </a:cubicBezTo>
                      <a:cubicBezTo>
                        <a:pt x="153588" y="76889"/>
                        <a:pt x="155884" y="82599"/>
                        <a:pt x="155880" y="88563"/>
                      </a:cubicBezTo>
                      <a:cubicBezTo>
                        <a:pt x="155879" y="97190"/>
                        <a:pt x="151099" y="105024"/>
                        <a:pt x="143647" y="108615"/>
                      </a:cubicBezTo>
                      <a:cubicBezTo>
                        <a:pt x="143647" y="108677"/>
                        <a:pt x="143647" y="108738"/>
                        <a:pt x="143647" y="108798"/>
                      </a:cubicBezTo>
                      <a:cubicBezTo>
                        <a:pt x="143648" y="110262"/>
                        <a:pt x="143499" y="111721"/>
                        <a:pt x="143201" y="113151"/>
                      </a:cubicBezTo>
                      <a:cubicBezTo>
                        <a:pt x="140929" y="124055"/>
                        <a:pt x="130689" y="130955"/>
                        <a:pt x="120330" y="128563"/>
                      </a:cubicBezTo>
                      <a:cubicBezTo>
                        <a:pt x="118615" y="134314"/>
                        <a:pt x="113552" y="138228"/>
                        <a:pt x="107825" y="138229"/>
                      </a:cubicBezTo>
                      <a:cubicBezTo>
                        <a:pt x="100585" y="138232"/>
                        <a:pt x="94714" y="132056"/>
                        <a:pt x="94712" y="124435"/>
                      </a:cubicBezTo>
                      <a:lnTo>
                        <a:pt x="94712" y="22342"/>
                      </a:lnTo>
                      <a:cubicBezTo>
                        <a:pt x="94702" y="12648"/>
                        <a:pt x="101845" y="4612"/>
                        <a:pt x="111035" y="3977"/>
                      </a:cubicBezTo>
                      <a:close/>
                      <a:moveTo>
                        <a:pt x="69343" y="3945"/>
                      </a:moveTo>
                      <a:cubicBezTo>
                        <a:pt x="69344" y="3945"/>
                        <a:pt x="69345" y="3945"/>
                        <a:pt x="69345" y="3945"/>
                      </a:cubicBezTo>
                      <a:cubicBezTo>
                        <a:pt x="78997" y="3946"/>
                        <a:pt x="86821" y="12183"/>
                        <a:pt x="86820" y="22342"/>
                      </a:cubicBezTo>
                      <a:lnTo>
                        <a:pt x="86820" y="124435"/>
                      </a:lnTo>
                      <a:cubicBezTo>
                        <a:pt x="86807" y="130441"/>
                        <a:pt x="83104" y="135749"/>
                        <a:pt x="77663" y="137560"/>
                      </a:cubicBezTo>
                      <a:cubicBezTo>
                        <a:pt x="70760" y="139857"/>
                        <a:pt x="63396" y="135829"/>
                        <a:pt x="61214" y="128564"/>
                      </a:cubicBezTo>
                      <a:cubicBezTo>
                        <a:pt x="59856" y="128877"/>
                        <a:pt x="58470" y="129035"/>
                        <a:pt x="57080" y="129033"/>
                      </a:cubicBezTo>
                      <a:cubicBezTo>
                        <a:pt x="46474" y="129021"/>
                        <a:pt x="37884" y="119962"/>
                        <a:pt x="37895" y="108798"/>
                      </a:cubicBezTo>
                      <a:cubicBezTo>
                        <a:pt x="37895" y="108738"/>
                        <a:pt x="37895" y="108678"/>
                        <a:pt x="37895" y="108615"/>
                      </a:cubicBezTo>
                      <a:cubicBezTo>
                        <a:pt x="35522" y="107475"/>
                        <a:pt x="33372" y="105878"/>
                        <a:pt x="31557" y="103907"/>
                      </a:cubicBezTo>
                      <a:cubicBezTo>
                        <a:pt x="23507" y="95167"/>
                        <a:pt x="23713" y="81214"/>
                        <a:pt x="32017" y="72741"/>
                      </a:cubicBezTo>
                      <a:cubicBezTo>
                        <a:pt x="31726" y="72233"/>
                        <a:pt x="31456" y="71712"/>
                        <a:pt x="31206" y="71179"/>
                      </a:cubicBezTo>
                      <a:cubicBezTo>
                        <a:pt x="26320" y="60735"/>
                        <a:pt x="30403" y="48098"/>
                        <a:pt x="40326" y="42955"/>
                      </a:cubicBezTo>
                      <a:cubicBezTo>
                        <a:pt x="40281" y="42797"/>
                        <a:pt x="40238" y="42638"/>
                        <a:pt x="40198" y="42478"/>
                      </a:cubicBezTo>
                      <a:cubicBezTo>
                        <a:pt x="37832" y="33170"/>
                        <a:pt x="43083" y="23607"/>
                        <a:pt x="51926" y="21117"/>
                      </a:cubicBezTo>
                      <a:cubicBezTo>
                        <a:pt x="52531" y="11459"/>
                        <a:pt x="60148" y="3949"/>
                        <a:pt x="69343" y="3945"/>
                      </a:cubicBezTo>
                      <a:close/>
                      <a:moveTo>
                        <a:pt x="29270" y="1166"/>
                      </a:moveTo>
                      <a:cubicBezTo>
                        <a:pt x="29303" y="1199"/>
                        <a:pt x="29335" y="1233"/>
                        <a:pt x="29367" y="1268"/>
                      </a:cubicBezTo>
                      <a:lnTo>
                        <a:pt x="37737" y="10080"/>
                      </a:lnTo>
                      <a:cubicBezTo>
                        <a:pt x="39278" y="11703"/>
                        <a:pt x="39278" y="14333"/>
                        <a:pt x="37736" y="15955"/>
                      </a:cubicBezTo>
                      <a:cubicBezTo>
                        <a:pt x="36996" y="16733"/>
                        <a:pt x="35993" y="17171"/>
                        <a:pt x="34947" y="17171"/>
                      </a:cubicBezTo>
                      <a:cubicBezTo>
                        <a:pt x="33900" y="17172"/>
                        <a:pt x="32896" y="16734"/>
                        <a:pt x="32157" y="15954"/>
                      </a:cubicBezTo>
                      <a:lnTo>
                        <a:pt x="23787" y="7141"/>
                      </a:lnTo>
                      <a:cubicBezTo>
                        <a:pt x="22219" y="5548"/>
                        <a:pt x="22176" y="2918"/>
                        <a:pt x="23690" y="1268"/>
                      </a:cubicBezTo>
                      <a:cubicBezTo>
                        <a:pt x="25204" y="-382"/>
                        <a:pt x="27702" y="-428"/>
                        <a:pt x="29270" y="1166"/>
                      </a:cubicBezTo>
                      <a:close/>
                    </a:path>
                  </a:pathLst>
                </a:custGeom>
                <a:gradFill>
                  <a:gsLst>
                    <a:gs pos="2917">
                      <a:srgbClr val="0078D4"/>
                    </a:gs>
                    <a:gs pos="100000">
                      <a:srgbClr val="243A5E"/>
                    </a:gs>
                  </a:gsLst>
                  <a:lin ang="5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17" name="Freeform: Shape 116">
                  <a:extLst>
                    <a:ext uri="{FF2B5EF4-FFF2-40B4-BE49-F238E27FC236}">
                      <a16:creationId xmlns:a16="http://schemas.microsoft.com/office/drawing/2014/main" id="{5D497861-5A0D-C40D-4445-C8F1FADF1B10}"/>
                    </a:ext>
                  </a:extLst>
                </p:cNvPr>
                <p:cNvSpPr/>
                <p:nvPr/>
              </p:nvSpPr>
              <p:spPr>
                <a:xfrm>
                  <a:off x="1029503" y="3742804"/>
                  <a:ext cx="10239" cy="10778"/>
                </a:xfrm>
                <a:custGeom>
                  <a:avLst/>
                  <a:gdLst>
                    <a:gd name="connsiteX0" fmla="*/ 3646 w 10239"/>
                    <a:gd name="connsiteY0" fmla="*/ 230 h 10778"/>
                    <a:gd name="connsiteX1" fmla="*/ 218 w 10239"/>
                    <a:gd name="connsiteY1" fmla="*/ 6940 h 10778"/>
                    <a:gd name="connsiteX2" fmla="*/ 6593 w 10239"/>
                    <a:gd name="connsiteY2" fmla="*/ 10549 h 10778"/>
                    <a:gd name="connsiteX3" fmla="*/ 10022 w 10239"/>
                    <a:gd name="connsiteY3" fmla="*/ 3840 h 10778"/>
                    <a:gd name="connsiteX4" fmla="*/ 3651 w 10239"/>
                    <a:gd name="connsiteY4" fmla="*/ 228 h 10778"/>
                    <a:gd name="connsiteX5" fmla="*/ 3646 w 10239"/>
                    <a:gd name="connsiteY5" fmla="*/ 230 h 10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39" h="10778">
                      <a:moveTo>
                        <a:pt x="3646" y="230"/>
                      </a:moveTo>
                      <a:cubicBezTo>
                        <a:pt x="939" y="1086"/>
                        <a:pt x="-596" y="4091"/>
                        <a:pt x="218" y="6940"/>
                      </a:cubicBezTo>
                      <a:cubicBezTo>
                        <a:pt x="1032" y="9790"/>
                        <a:pt x="3886" y="11405"/>
                        <a:pt x="6593" y="10549"/>
                      </a:cubicBezTo>
                      <a:cubicBezTo>
                        <a:pt x="9300" y="9692"/>
                        <a:pt x="10835" y="6689"/>
                        <a:pt x="10022" y="3840"/>
                      </a:cubicBezTo>
                      <a:cubicBezTo>
                        <a:pt x="9210" y="991"/>
                        <a:pt x="6358" y="-626"/>
                        <a:pt x="3651" y="228"/>
                      </a:cubicBezTo>
                      <a:cubicBezTo>
                        <a:pt x="3650" y="229"/>
                        <a:pt x="3648" y="229"/>
                        <a:pt x="3646" y="230"/>
                      </a:cubicBezTo>
                      <a:close/>
                    </a:path>
                  </a:pathLst>
                </a:custGeom>
                <a:solidFill>
                  <a:srgbClr val="0078D4"/>
                </a:solidFill>
                <a:ln w="1885"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0000"/>
                    </a:solidFill>
                    <a:effectLst/>
                    <a:uLnTx/>
                    <a:uFillTx/>
                    <a:latin typeface="Segoe UI"/>
                  </a:endParaRPr>
                </a:p>
              </p:txBody>
            </p:sp>
            <p:sp>
              <p:nvSpPr>
                <p:cNvPr id="118" name="Freeform: Shape 117">
                  <a:extLst>
                    <a:ext uri="{FF2B5EF4-FFF2-40B4-BE49-F238E27FC236}">
                      <a16:creationId xmlns:a16="http://schemas.microsoft.com/office/drawing/2014/main" id="{D6227031-6499-A741-98CC-17CA458610AF}"/>
                    </a:ext>
                  </a:extLst>
                </p:cNvPr>
                <p:cNvSpPr/>
                <p:nvPr/>
              </p:nvSpPr>
              <p:spPr>
                <a:xfrm>
                  <a:off x="1021910" y="3773839"/>
                  <a:ext cx="10239" cy="10778"/>
                </a:xfrm>
                <a:custGeom>
                  <a:avLst/>
                  <a:gdLst>
                    <a:gd name="connsiteX0" fmla="*/ 3646 w 10239"/>
                    <a:gd name="connsiteY0" fmla="*/ 230 h 10778"/>
                    <a:gd name="connsiteX1" fmla="*/ 218 w 10239"/>
                    <a:gd name="connsiteY1" fmla="*/ 6940 h 10778"/>
                    <a:gd name="connsiteX2" fmla="*/ 6593 w 10239"/>
                    <a:gd name="connsiteY2" fmla="*/ 10549 h 10778"/>
                    <a:gd name="connsiteX3" fmla="*/ 10022 w 10239"/>
                    <a:gd name="connsiteY3" fmla="*/ 3839 h 10778"/>
                    <a:gd name="connsiteX4" fmla="*/ 3651 w 10239"/>
                    <a:gd name="connsiteY4" fmla="*/ 228 h 10778"/>
                    <a:gd name="connsiteX5" fmla="*/ 3646 w 10239"/>
                    <a:gd name="connsiteY5" fmla="*/ 230 h 10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39" h="10778">
                      <a:moveTo>
                        <a:pt x="3646" y="230"/>
                      </a:moveTo>
                      <a:cubicBezTo>
                        <a:pt x="939" y="1086"/>
                        <a:pt x="-596" y="4091"/>
                        <a:pt x="218" y="6940"/>
                      </a:cubicBezTo>
                      <a:cubicBezTo>
                        <a:pt x="1032" y="9790"/>
                        <a:pt x="3886" y="11405"/>
                        <a:pt x="6593" y="10549"/>
                      </a:cubicBezTo>
                      <a:cubicBezTo>
                        <a:pt x="9300" y="9692"/>
                        <a:pt x="10835" y="6689"/>
                        <a:pt x="10022" y="3839"/>
                      </a:cubicBezTo>
                      <a:cubicBezTo>
                        <a:pt x="9210" y="991"/>
                        <a:pt x="6358" y="-626"/>
                        <a:pt x="3651" y="228"/>
                      </a:cubicBezTo>
                      <a:cubicBezTo>
                        <a:pt x="3650" y="229"/>
                        <a:pt x="3648" y="229"/>
                        <a:pt x="3646" y="230"/>
                      </a:cubicBezTo>
                      <a:close/>
                    </a:path>
                  </a:pathLst>
                </a:custGeom>
                <a:solidFill>
                  <a:srgbClr val="0078D4"/>
                </a:solidFill>
                <a:ln w="1885"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0000"/>
                    </a:solidFill>
                    <a:effectLst/>
                    <a:uLnTx/>
                    <a:uFillTx/>
                    <a:latin typeface="Segoe UI"/>
                  </a:endParaRPr>
                </a:p>
              </p:txBody>
            </p:sp>
          </p:grpSp>
        </p:grpSp>
        <p:grpSp>
          <p:nvGrpSpPr>
            <p:cNvPr id="124" name="Group 123" descr="Cloud connected">
              <a:extLst>
                <a:ext uri="{FF2B5EF4-FFF2-40B4-BE49-F238E27FC236}">
                  <a16:creationId xmlns:a16="http://schemas.microsoft.com/office/drawing/2014/main" id="{7AC06D47-F9E2-ED70-EDF8-8DAEF77F4DF2}"/>
                </a:ext>
              </a:extLst>
            </p:cNvPr>
            <p:cNvGrpSpPr/>
            <p:nvPr/>
          </p:nvGrpSpPr>
          <p:grpSpPr>
            <a:xfrm>
              <a:off x="4210050" y="1211444"/>
              <a:ext cx="3771900" cy="3224008"/>
              <a:chOff x="4210050" y="1211444"/>
              <a:chExt cx="3771900" cy="3224008"/>
            </a:xfrm>
          </p:grpSpPr>
          <p:cxnSp>
            <p:nvCxnSpPr>
              <p:cNvPr id="125" name="Straight Connector 124">
                <a:extLst>
                  <a:ext uri="{FF2B5EF4-FFF2-40B4-BE49-F238E27FC236}">
                    <a16:creationId xmlns:a16="http://schemas.microsoft.com/office/drawing/2014/main" id="{556E8476-52F5-A67F-086E-63341953CA0D}"/>
                  </a:ext>
                </a:extLst>
              </p:cNvPr>
              <p:cNvCxnSpPr/>
              <p:nvPr/>
            </p:nvCxnSpPr>
            <p:spPr>
              <a:xfrm>
                <a:off x="6096000" y="2969463"/>
                <a:ext cx="0" cy="1465989"/>
              </a:xfrm>
              <a:prstGeom prst="line">
                <a:avLst/>
              </a:prstGeom>
              <a:noFill/>
              <a:ln w="19050" cap="flat" cmpd="sng" algn="ctr">
                <a:solidFill>
                  <a:srgbClr val="0078D4"/>
                </a:solidFill>
                <a:prstDash val="sysDash"/>
                <a:miter lim="800000"/>
                <a:headEnd type="none" w="med" len="med"/>
                <a:tailEnd type="none" w="med" len="med"/>
              </a:ln>
              <a:effectLst/>
            </p:spPr>
          </p:cxnSp>
          <p:sp>
            <p:nvSpPr>
              <p:cNvPr id="126" name="Rectangle: Rounded Corners 125">
                <a:extLst>
                  <a:ext uri="{FF2B5EF4-FFF2-40B4-BE49-F238E27FC236}">
                    <a16:creationId xmlns:a16="http://schemas.microsoft.com/office/drawing/2014/main" id="{E0EABAC2-6A53-0060-EA2F-F36C2900EC13}"/>
                  </a:ext>
                </a:extLst>
              </p:cNvPr>
              <p:cNvSpPr/>
              <p:nvPr/>
            </p:nvSpPr>
            <p:spPr bwMode="auto">
              <a:xfrm>
                <a:off x="4210050" y="1211444"/>
                <a:ext cx="3771900" cy="1912027"/>
              </a:xfrm>
              <a:prstGeom prst="roundRect">
                <a:avLst>
                  <a:gd name="adj" fmla="val 3217"/>
                </a:avLst>
              </a:prstGeom>
              <a:solidFill>
                <a:srgbClr val="FFFFFF"/>
              </a:solidFill>
              <a:ln w="53975" cap="flat" cmpd="sng" algn="ctr">
                <a:noFill/>
                <a:prstDash val="solid"/>
                <a:headEnd type="none" w="med" len="med"/>
                <a:tailEnd type="none" w="med" len="med"/>
              </a:ln>
              <a:effectLst>
                <a:outerShdw blurRad="88900" dist="38100" dir="2700000" sx="101000" sy="101000" algn="ctr" rotWithShape="0">
                  <a:srgbClr val="000000">
                    <a:alpha val="15000"/>
                  </a:srgb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pic>
            <p:nvPicPr>
              <p:cNvPr id="127" name="Picture 126" descr="A close up of a sign&#10;&#10;Description automatically generated">
                <a:extLst>
                  <a:ext uri="{FF2B5EF4-FFF2-40B4-BE49-F238E27FC236}">
                    <a16:creationId xmlns:a16="http://schemas.microsoft.com/office/drawing/2014/main" id="{5D748574-C2AB-CB4A-FE33-1B09EF6D2B1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30397" y="2109381"/>
                <a:ext cx="454625" cy="485183"/>
              </a:xfrm>
              <a:prstGeom prst="rect">
                <a:avLst/>
              </a:prstGeom>
            </p:spPr>
          </p:pic>
          <p:pic>
            <p:nvPicPr>
              <p:cNvPr id="128" name="Picture 127" descr="A picture containing clock, drawing&#10;&#10;Description automatically generated">
                <a:extLst>
                  <a:ext uri="{FF2B5EF4-FFF2-40B4-BE49-F238E27FC236}">
                    <a16:creationId xmlns:a16="http://schemas.microsoft.com/office/drawing/2014/main" id="{E4DD41FE-7092-AE26-7B59-F668B0249C90}"/>
                  </a:ext>
                </a:extLst>
              </p:cNvPr>
              <p:cNvPicPr>
                <a:picLocks noChangeAspect="1"/>
              </p:cNvPicPr>
              <p:nvPr/>
            </p:nvPicPr>
            <p:blipFill>
              <a:blip r:embed="rId10"/>
              <a:stretch>
                <a:fillRect/>
              </a:stretch>
            </p:blipFill>
            <p:spPr>
              <a:xfrm>
                <a:off x="5777236" y="2071198"/>
                <a:ext cx="546894" cy="572956"/>
              </a:xfrm>
              <a:prstGeom prst="rect">
                <a:avLst/>
              </a:prstGeom>
            </p:spPr>
          </p:pic>
          <p:pic>
            <p:nvPicPr>
              <p:cNvPr id="129" name="Picture 128" descr="Icon&#10;&#10;Description automatically generated">
                <a:extLst>
                  <a:ext uri="{FF2B5EF4-FFF2-40B4-BE49-F238E27FC236}">
                    <a16:creationId xmlns:a16="http://schemas.microsoft.com/office/drawing/2014/main" id="{398D3F1B-342D-9E30-5D44-85008E728266}"/>
                  </a:ext>
                </a:extLst>
              </p:cNvPr>
              <p:cNvPicPr>
                <a:picLocks noChangeAspect="1"/>
              </p:cNvPicPr>
              <p:nvPr/>
            </p:nvPicPr>
            <p:blipFill>
              <a:blip r:embed="rId11"/>
              <a:stretch>
                <a:fillRect/>
              </a:stretch>
            </p:blipFill>
            <p:spPr>
              <a:xfrm>
                <a:off x="6682674" y="2192111"/>
                <a:ext cx="617443" cy="372307"/>
              </a:xfrm>
              <a:prstGeom prst="rect">
                <a:avLst/>
              </a:prstGeom>
            </p:spPr>
          </p:pic>
          <p:sp>
            <p:nvSpPr>
              <p:cNvPr id="130" name="TextBox 129">
                <a:extLst>
                  <a:ext uri="{FF2B5EF4-FFF2-40B4-BE49-F238E27FC236}">
                    <a16:creationId xmlns:a16="http://schemas.microsoft.com/office/drawing/2014/main" id="{EFA49663-6CEF-F3A6-E54F-D7E10F52BFFB}"/>
                  </a:ext>
                </a:extLst>
              </p:cNvPr>
              <p:cNvSpPr txBox="1"/>
              <p:nvPr/>
            </p:nvSpPr>
            <p:spPr>
              <a:xfrm>
                <a:off x="4683569" y="1217287"/>
                <a:ext cx="2824862" cy="477054"/>
              </a:xfrm>
              <a:prstGeom prst="rect">
                <a:avLst/>
              </a:prstGeom>
              <a:noFill/>
            </p:spPr>
            <p:txBody>
              <a:bodyPr wrap="square" lIns="182880" tIns="182880" rIns="182880">
                <a:spAutoFit/>
              </a:bodyPr>
              <a:lstStyle>
                <a:defPPr>
                  <a:defRPr lang="en-US"/>
                </a:defPPr>
                <a:lvl1pPr>
                  <a:defRPr sz="1600">
                    <a:latin typeface="+mj-lt"/>
                  </a:defRPr>
                </a:lvl1p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Semibold"/>
                  </a:rPr>
                  <a:t>Cloud connected</a:t>
                </a:r>
              </a:p>
            </p:txBody>
          </p:sp>
          <p:pic>
            <p:nvPicPr>
              <p:cNvPr id="131" name="Picture 2" descr="Image">
                <a:extLst>
                  <a:ext uri="{FF2B5EF4-FFF2-40B4-BE49-F238E27FC236}">
                    <a16:creationId xmlns:a16="http://schemas.microsoft.com/office/drawing/2014/main" id="{563AC7E1-4F15-BA0A-ABDF-37831246C693}"/>
                  </a:ext>
                </a:extLst>
              </p:cNvPr>
              <p:cNvPicPr>
                <a:picLocks noChangeAspect="1" noChangeArrowheads="1"/>
              </p:cNvPicPr>
              <p:nvPr/>
            </p:nvPicPr>
            <p:blipFill>
              <a:blip r:embed="rId12">
                <a:clrChange>
                  <a:clrFrom>
                    <a:srgbClr val="212121"/>
                  </a:clrFrom>
                  <a:clrTo>
                    <a:srgbClr val="212121">
                      <a:alpha val="0"/>
                    </a:srgbClr>
                  </a:clrTo>
                </a:clrChange>
                <a:extLst>
                  <a:ext uri="{28A0092B-C50C-407E-A947-70E740481C1C}">
                    <a14:useLocalDpi xmlns:a14="http://schemas.microsoft.com/office/drawing/2010/main" val="0"/>
                  </a:ext>
                </a:extLst>
              </a:blip>
              <a:srcRect/>
              <a:stretch>
                <a:fillRect/>
              </a:stretch>
            </p:blipFill>
            <p:spPr bwMode="auto">
              <a:xfrm>
                <a:off x="4279866" y="1304802"/>
                <a:ext cx="549309" cy="4346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3" name="Group 132" descr="SQL Server 2022&#10;">
              <a:extLst>
                <a:ext uri="{FF2B5EF4-FFF2-40B4-BE49-F238E27FC236}">
                  <a16:creationId xmlns:a16="http://schemas.microsoft.com/office/drawing/2014/main" id="{4564F206-B611-107A-3F7F-21E3475FEFAB}"/>
                </a:ext>
              </a:extLst>
            </p:cNvPr>
            <p:cNvGrpSpPr/>
            <p:nvPr/>
          </p:nvGrpSpPr>
          <p:grpSpPr>
            <a:xfrm>
              <a:off x="5486142" y="3915182"/>
              <a:ext cx="1219716" cy="1219716"/>
              <a:chOff x="5486142" y="3915182"/>
              <a:chExt cx="1219716" cy="1219716"/>
            </a:xfrm>
          </p:grpSpPr>
          <p:sp>
            <p:nvSpPr>
              <p:cNvPr id="134" name="Rectangle: Rounded Corners 133">
                <a:extLst>
                  <a:ext uri="{FF2B5EF4-FFF2-40B4-BE49-F238E27FC236}">
                    <a16:creationId xmlns:a16="http://schemas.microsoft.com/office/drawing/2014/main" id="{06D1632A-8DB6-F4A4-B97F-32629F3EA769}"/>
                  </a:ext>
                </a:extLst>
              </p:cNvPr>
              <p:cNvSpPr/>
              <p:nvPr/>
            </p:nvSpPr>
            <p:spPr bwMode="auto">
              <a:xfrm>
                <a:off x="5486142" y="3915182"/>
                <a:ext cx="1219716" cy="1219716"/>
              </a:xfrm>
              <a:prstGeom prst="roundRect">
                <a:avLst>
                  <a:gd name="adj" fmla="val 50000"/>
                </a:avLst>
              </a:prstGeom>
              <a:solidFill>
                <a:srgbClr val="FFFFFF"/>
              </a:solidFill>
              <a:ln w="9525" cap="flat" cmpd="sng" algn="ctr">
                <a:noFill/>
                <a:prstDash val="solid"/>
                <a:headEnd type="none" w="med" len="med"/>
                <a:tailEnd type="none" w="med" len="med"/>
              </a:ln>
              <a:effectLst>
                <a:outerShdw blurRad="88900" dist="38100" dir="2700000" sx="101000" sy="101000" algn="ctr" rotWithShape="0">
                  <a:srgbClr val="000000">
                    <a:alpha val="15000"/>
                  </a:srgb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defRPr/>
                </a:pPr>
                <a:endParaRPr lang="en-US" sz="2000" kern="0" dirty="0">
                  <a:solidFill>
                    <a:srgbClr val="FFFFFF"/>
                  </a:solidFill>
                  <a:latin typeface="Segoe UI"/>
                  <a:cs typeface="Segoe UI" pitchFamily="34" charset="0"/>
                </a:endParaRPr>
              </a:p>
            </p:txBody>
          </p:sp>
          <p:pic>
            <p:nvPicPr>
              <p:cNvPr id="135" name="Graphic 134">
                <a:extLst>
                  <a:ext uri="{FF2B5EF4-FFF2-40B4-BE49-F238E27FC236}">
                    <a16:creationId xmlns:a16="http://schemas.microsoft.com/office/drawing/2014/main" id="{BD446996-87D5-EE41-CC90-4A604649CFF3}"/>
                  </a:ext>
                </a:extLst>
              </p:cNvPr>
              <p:cNvPicPr>
                <a:picLocks noChangeAspect="1"/>
              </p:cNvPicPr>
              <p:nvPr/>
            </p:nvPicPr>
            <p:blipFill>
              <a:blip r:embed="rId13">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5780423" y="4143782"/>
                <a:ext cx="681054" cy="681054"/>
              </a:xfrm>
              <a:prstGeom prst="rect">
                <a:avLst/>
              </a:prstGeom>
            </p:spPr>
          </p:pic>
        </p:grpSp>
        <p:sp>
          <p:nvSpPr>
            <p:cNvPr id="136" name="TextBox 135">
              <a:extLst>
                <a:ext uri="{FF2B5EF4-FFF2-40B4-BE49-F238E27FC236}">
                  <a16:creationId xmlns:a16="http://schemas.microsoft.com/office/drawing/2014/main" id="{FA97EDC3-8573-D4B8-038C-FA34A6C87DA6}"/>
                </a:ext>
              </a:extLst>
            </p:cNvPr>
            <p:cNvSpPr txBox="1"/>
            <p:nvPr/>
          </p:nvSpPr>
          <p:spPr>
            <a:xfrm>
              <a:off x="4819650" y="5175373"/>
              <a:ext cx="2552684" cy="461665"/>
            </a:xfrm>
            <a:prstGeom prst="rect">
              <a:avLst/>
            </a:prstGeom>
            <a:noFill/>
          </p:spPr>
          <p:txBody>
            <a:bodyPr wrap="square">
              <a:spAutoFit/>
            </a:bodyPr>
            <a:lstStyle/>
            <a:p>
              <a:pPr algn="ctr" defTabSz="914367">
                <a:defRPr/>
              </a:pPr>
              <a:r>
                <a:rPr lang="en-US" sz="2400" dirty="0">
                  <a:solidFill>
                    <a:srgbClr val="0078D4"/>
                  </a:solidFill>
                  <a:latin typeface="Segoe UI Semibold"/>
                </a:rPr>
                <a:t>SQL Server 2022</a:t>
              </a:r>
            </a:p>
          </p:txBody>
        </p:sp>
      </p:grpSp>
      <p:sp>
        <p:nvSpPr>
          <p:cNvPr id="5" name="TextBox 4">
            <a:extLst>
              <a:ext uri="{FF2B5EF4-FFF2-40B4-BE49-F238E27FC236}">
                <a16:creationId xmlns:a16="http://schemas.microsoft.com/office/drawing/2014/main" id="{1C91A799-D3EC-FC76-BBD1-43C25A8AA1E7}"/>
              </a:ext>
            </a:extLst>
          </p:cNvPr>
          <p:cNvSpPr txBox="1"/>
          <p:nvPr/>
        </p:nvSpPr>
        <p:spPr>
          <a:xfrm>
            <a:off x="7480584" y="6376495"/>
            <a:ext cx="6097904" cy="369332"/>
          </a:xfrm>
          <a:prstGeom prst="rect">
            <a:avLst/>
          </a:prstGeom>
          <a:noFill/>
        </p:spPr>
        <p:txBody>
          <a:bodyPr wrap="square">
            <a:spAutoFit/>
          </a:bodyPr>
          <a:lstStyle/>
          <a:p>
            <a:r>
              <a:rPr lang="en-GB" sz="1800" dirty="0">
                <a:solidFill>
                  <a:schemeClr val="tx1">
                    <a:lumMod val="65000"/>
                    <a:lumOff val="35000"/>
                  </a:schemeClr>
                </a:solidFill>
              </a:rPr>
              <a:t>Source: </a:t>
            </a:r>
            <a:r>
              <a:rPr lang="en-US" sz="1800" dirty="0">
                <a:solidFill>
                  <a:schemeClr val="tx1">
                    <a:lumMod val="65000"/>
                    <a:lumOff val="35000"/>
                  </a:schemeClr>
                </a:solidFill>
                <a:hlinkClick r:id="rId15"/>
              </a:rPr>
              <a:t>Bob Ward SQL Server 2022 Workshops</a:t>
            </a:r>
            <a:endParaRPr lang="en-US" dirty="0"/>
          </a:p>
        </p:txBody>
      </p:sp>
    </p:spTree>
    <p:extLst>
      <p:ext uri="{BB962C8B-B14F-4D97-AF65-F5344CB8AC3E}">
        <p14:creationId xmlns:p14="http://schemas.microsoft.com/office/powerpoint/2010/main" val="3484189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F066AA-EF10-4C4B-BCDE-8D756FDF0CA9}"/>
              </a:ext>
            </a:extLst>
          </p:cNvPr>
          <p:cNvSpPr>
            <a:spLocks noGrp="1"/>
          </p:cNvSpPr>
          <p:nvPr>
            <p:ph type="body" sz="quarter" idx="13"/>
          </p:nvPr>
        </p:nvSpPr>
        <p:spPr>
          <a:xfrm>
            <a:off x="904870" y="910223"/>
            <a:ext cx="10631466" cy="717974"/>
          </a:xfrm>
        </p:spPr>
        <p:txBody>
          <a:bodyPr/>
          <a:lstStyle/>
          <a:p>
            <a:r>
              <a:rPr lang="en-GB" sz="4000" b="1" dirty="0">
                <a:solidFill>
                  <a:srgbClr val="FF5F00"/>
                </a:solidFill>
              </a:rPr>
              <a:t>Data Virtualization and/with </a:t>
            </a:r>
            <a:r>
              <a:rPr lang="en-GB" sz="4000" b="1" dirty="0" err="1">
                <a:solidFill>
                  <a:srgbClr val="FF5F00"/>
                </a:solidFill>
              </a:rPr>
              <a:t>Polybase</a:t>
            </a:r>
            <a:endParaRPr lang="en-GB" sz="4000" b="1" dirty="0">
              <a:solidFill>
                <a:srgbClr val="FF5F00"/>
              </a:solidFill>
            </a:endParaRPr>
          </a:p>
        </p:txBody>
      </p:sp>
      <p:sp>
        <p:nvSpPr>
          <p:cNvPr id="10" name="TextBox 9">
            <a:extLst>
              <a:ext uri="{FF2B5EF4-FFF2-40B4-BE49-F238E27FC236}">
                <a16:creationId xmlns:a16="http://schemas.microsoft.com/office/drawing/2014/main" id="{17C9E110-B30C-48EF-AE86-40B9B99F9D62}"/>
              </a:ext>
            </a:extLst>
          </p:cNvPr>
          <p:cNvSpPr txBox="1"/>
          <p:nvPr/>
        </p:nvSpPr>
        <p:spPr>
          <a:xfrm>
            <a:off x="780266" y="1846808"/>
            <a:ext cx="10631467" cy="1631216"/>
          </a:xfrm>
          <a:prstGeom prst="rect">
            <a:avLst/>
          </a:prstGeom>
          <a:noFill/>
        </p:spPr>
        <p:txBody>
          <a:bodyPr wrap="square" rtlCol="0">
            <a:spAutoFit/>
          </a:bodyPr>
          <a:lstStyle/>
          <a:p>
            <a:r>
              <a:rPr kumimoji="0" lang="en-US" sz="2000" b="1" i="0" u="none" strike="noStrike" kern="0" cap="none" spc="0" normalizeH="0" baseline="0" noProof="0" dirty="0">
                <a:ln>
                  <a:noFill/>
                </a:ln>
                <a:solidFill>
                  <a:schemeClr val="accent2"/>
                </a:solidFill>
                <a:effectLst/>
                <a:uLnTx/>
                <a:uFillTx/>
              </a:rPr>
              <a:t>Data virtualization </a:t>
            </a:r>
            <a:r>
              <a:rPr kumimoji="0" lang="en-US" sz="2000" b="1" i="0" u="none" strike="noStrike" kern="0" cap="none" spc="0" normalizeH="0" baseline="0" noProof="0" dirty="0">
                <a:ln>
                  <a:noFill/>
                </a:ln>
                <a:solidFill>
                  <a:prstClr val="black">
                    <a:lumMod val="65000"/>
                    <a:lumOff val="35000"/>
                  </a:prstClr>
                </a:solidFill>
                <a:effectLst/>
                <a:uLnTx/>
                <a:uFillTx/>
              </a:rPr>
              <a:t>is a technique that allows users to access and work with data from multiple, disparate sources as if it were all stored in a single, logical repository. It can be thought of as a way to "virtualize" data from different sources, making it easier for users to access and work with the data without having to worry about the underlying details of where the data is actually stored or how it is structured…</a:t>
            </a:r>
            <a:endParaRPr kumimoji="0" lang="en-GB" sz="2000" b="1" i="0" u="none" strike="noStrike" kern="0" cap="none" spc="0" normalizeH="0" baseline="0" noProof="0" dirty="0">
              <a:ln>
                <a:noFill/>
              </a:ln>
              <a:solidFill>
                <a:prstClr val="black">
                  <a:lumMod val="65000"/>
                  <a:lumOff val="35000"/>
                </a:prstClr>
              </a:solidFill>
              <a:effectLst/>
              <a:uLnTx/>
              <a:uFillTx/>
            </a:endParaRPr>
          </a:p>
        </p:txBody>
      </p:sp>
      <p:sp>
        <p:nvSpPr>
          <p:cNvPr id="4" name="TextBox 3">
            <a:extLst>
              <a:ext uri="{FF2B5EF4-FFF2-40B4-BE49-F238E27FC236}">
                <a16:creationId xmlns:a16="http://schemas.microsoft.com/office/drawing/2014/main" id="{EBBBDF2A-9E26-C107-3B52-12C92290C84E}"/>
              </a:ext>
            </a:extLst>
          </p:cNvPr>
          <p:cNvSpPr txBox="1"/>
          <p:nvPr/>
        </p:nvSpPr>
        <p:spPr>
          <a:xfrm>
            <a:off x="8321040" y="5947777"/>
            <a:ext cx="4206240" cy="369332"/>
          </a:xfrm>
          <a:prstGeom prst="rect">
            <a:avLst/>
          </a:prstGeom>
          <a:noFill/>
        </p:spPr>
        <p:txBody>
          <a:bodyPr wrap="square">
            <a:spAutoFit/>
          </a:bodyPr>
          <a:lstStyle/>
          <a:p>
            <a:r>
              <a:rPr lang="en-GB" sz="1800" b="1" dirty="0">
                <a:solidFill>
                  <a:schemeClr val="tx1">
                    <a:lumMod val="65000"/>
                    <a:lumOff val="35000"/>
                  </a:schemeClr>
                </a:solidFill>
              </a:rPr>
              <a:t>Source: </a:t>
            </a:r>
            <a:r>
              <a:rPr lang="en-US" dirty="0" err="1">
                <a:hlinkClick r:id="rId3"/>
              </a:rPr>
              <a:t>ChatGPT</a:t>
            </a:r>
            <a:r>
              <a:rPr lang="en-US" dirty="0">
                <a:hlinkClick r:id="rId3"/>
              </a:rPr>
              <a:t> (openai.com)</a:t>
            </a:r>
            <a:endParaRPr lang="en-US" dirty="0"/>
          </a:p>
        </p:txBody>
      </p:sp>
      <p:sp>
        <p:nvSpPr>
          <p:cNvPr id="11" name="TextBox 10">
            <a:extLst>
              <a:ext uri="{FF2B5EF4-FFF2-40B4-BE49-F238E27FC236}">
                <a16:creationId xmlns:a16="http://schemas.microsoft.com/office/drawing/2014/main" id="{F8F7A4A8-D435-A2C0-AD30-E7410CCB8D4B}"/>
              </a:ext>
            </a:extLst>
          </p:cNvPr>
          <p:cNvSpPr txBox="1"/>
          <p:nvPr/>
        </p:nvSpPr>
        <p:spPr>
          <a:xfrm>
            <a:off x="697230" y="3600450"/>
            <a:ext cx="10839106" cy="1323439"/>
          </a:xfrm>
          <a:prstGeom prst="rect">
            <a:avLst/>
          </a:prstGeom>
          <a:noFill/>
        </p:spPr>
        <p:txBody>
          <a:bodyPr wrap="square">
            <a:spAutoFit/>
          </a:bodyPr>
          <a:lstStyle/>
          <a:p>
            <a:r>
              <a:rPr lang="en-US" sz="2000" b="1" kern="0" dirty="0" err="1">
                <a:solidFill>
                  <a:schemeClr val="accent2"/>
                </a:solidFill>
              </a:rPr>
              <a:t>PolyBase</a:t>
            </a:r>
            <a:r>
              <a:rPr lang="en-US" sz="2000" b="1" kern="0" dirty="0">
                <a:solidFill>
                  <a:prstClr val="black">
                    <a:lumMod val="65000"/>
                    <a:lumOff val="35000"/>
                  </a:prstClr>
                </a:solidFill>
              </a:rPr>
              <a:t> is a technology that allows users to run queries on external data sources, such as Hadoop or Azure Storage, and combine the results with data stored in a relational database management system (RDBMS), such as SQL Server. It enables users to access and work with data from multiple sources in a single query, using the familiar </a:t>
            </a:r>
            <a:r>
              <a:rPr lang="en-US" sz="2000" b="1" kern="0" dirty="0">
                <a:solidFill>
                  <a:schemeClr val="accent2"/>
                </a:solidFill>
              </a:rPr>
              <a:t>SQL</a:t>
            </a:r>
            <a:r>
              <a:rPr lang="en-US" sz="2000" b="1" kern="0" dirty="0">
                <a:solidFill>
                  <a:prstClr val="black">
                    <a:lumMod val="65000"/>
                    <a:lumOff val="35000"/>
                  </a:prstClr>
                </a:solidFill>
              </a:rPr>
              <a:t> language…</a:t>
            </a:r>
            <a:endParaRPr lang="en-GB" sz="2000" b="1" kern="0" dirty="0">
              <a:solidFill>
                <a:prstClr val="black">
                  <a:lumMod val="65000"/>
                  <a:lumOff val="35000"/>
                </a:prstClr>
              </a:solidFill>
            </a:endParaRPr>
          </a:p>
        </p:txBody>
      </p:sp>
    </p:spTree>
    <p:extLst>
      <p:ext uri="{BB962C8B-B14F-4D97-AF65-F5344CB8AC3E}">
        <p14:creationId xmlns:p14="http://schemas.microsoft.com/office/powerpoint/2010/main" val="4227910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71295F-4B70-331E-F797-61827A683195}"/>
              </a:ext>
            </a:extLst>
          </p:cNvPr>
          <p:cNvSpPr>
            <a:spLocks noGrp="1"/>
          </p:cNvSpPr>
          <p:nvPr>
            <p:ph type="body" sz="quarter" idx="13"/>
          </p:nvPr>
        </p:nvSpPr>
        <p:spPr/>
        <p:txBody>
          <a:bodyPr/>
          <a:lstStyle/>
          <a:p>
            <a:r>
              <a:rPr lang="en-US" sz="4000" b="1" dirty="0">
                <a:solidFill>
                  <a:srgbClr val="FF5F00"/>
                </a:solidFill>
              </a:rPr>
              <a:t>A Brief History</a:t>
            </a:r>
          </a:p>
        </p:txBody>
      </p:sp>
      <p:sp>
        <p:nvSpPr>
          <p:cNvPr id="8" name="TextBox 7">
            <a:extLst>
              <a:ext uri="{FF2B5EF4-FFF2-40B4-BE49-F238E27FC236}">
                <a16:creationId xmlns:a16="http://schemas.microsoft.com/office/drawing/2014/main" id="{DF031C23-E082-4674-55D2-1E3F6123DAEB}"/>
              </a:ext>
            </a:extLst>
          </p:cNvPr>
          <p:cNvSpPr txBox="1"/>
          <p:nvPr/>
        </p:nvSpPr>
        <p:spPr>
          <a:xfrm>
            <a:off x="1082992" y="2002572"/>
            <a:ext cx="10552747" cy="3416320"/>
          </a:xfrm>
          <a:prstGeom prst="rect">
            <a:avLst/>
          </a:prstGeom>
          <a:noFill/>
        </p:spPr>
        <p:txBody>
          <a:bodyPr wrap="square">
            <a:spAutoFit/>
          </a:bodyPr>
          <a:lstStyle/>
          <a:p>
            <a:pPr marL="285750" indent="-285750">
              <a:buFont typeface="Arial" panose="020B0604020202020204" pitchFamily="34" charset="0"/>
              <a:buChar char="•"/>
            </a:pPr>
            <a:r>
              <a:rPr lang="pl-PL" sz="2400" b="1" dirty="0">
                <a:solidFill>
                  <a:schemeClr val="tx1">
                    <a:lumMod val="65000"/>
                    <a:lumOff val="35000"/>
                  </a:schemeClr>
                </a:solidFill>
              </a:rPr>
              <a:t>Parallel Data Warehouse </a:t>
            </a:r>
            <a:r>
              <a:rPr lang="pl-PL" sz="2400" dirty="0">
                <a:solidFill>
                  <a:schemeClr val="tx1">
                    <a:lumMod val="65000"/>
                    <a:lumOff val="35000"/>
                  </a:schemeClr>
                </a:solidFill>
              </a:rPr>
              <a:t>(2012): PolyBase introduced as a way to integrate SQL Server and Hadoop.</a:t>
            </a:r>
          </a:p>
          <a:p>
            <a:pPr marL="285750" indent="-285750">
              <a:buFont typeface="Arial" panose="020B0604020202020204" pitchFamily="34" charset="0"/>
              <a:buChar char="•"/>
            </a:pPr>
            <a:r>
              <a:rPr lang="pl-PL" sz="2400" b="1" dirty="0">
                <a:solidFill>
                  <a:schemeClr val="tx1">
                    <a:lumMod val="65000"/>
                    <a:lumOff val="35000"/>
                  </a:schemeClr>
                </a:solidFill>
              </a:rPr>
              <a:t>SQL Server 2016</a:t>
            </a:r>
            <a:r>
              <a:rPr lang="pl-PL" sz="2400" dirty="0">
                <a:solidFill>
                  <a:schemeClr val="tx1">
                    <a:lumMod val="65000"/>
                    <a:lumOff val="35000"/>
                  </a:schemeClr>
                </a:solidFill>
              </a:rPr>
              <a:t>: PolyBase "</a:t>
            </a:r>
            <a:r>
              <a:rPr lang="pl-PL" sz="2400" b="1" dirty="0">
                <a:solidFill>
                  <a:schemeClr val="tx1">
                    <a:lumMod val="65000"/>
                    <a:lumOff val="35000"/>
                  </a:schemeClr>
                </a:solidFill>
              </a:rPr>
              <a:t>V1</a:t>
            </a:r>
            <a:r>
              <a:rPr lang="pl-PL" sz="2400" dirty="0">
                <a:solidFill>
                  <a:schemeClr val="tx1">
                    <a:lumMod val="65000"/>
                    <a:lumOff val="35000"/>
                  </a:schemeClr>
                </a:solidFill>
              </a:rPr>
              <a:t>" introduced.</a:t>
            </a:r>
          </a:p>
          <a:p>
            <a:pPr marL="285750" indent="-285750">
              <a:buFont typeface="Arial" panose="020B0604020202020204" pitchFamily="34" charset="0"/>
              <a:buChar char="•"/>
            </a:pPr>
            <a:r>
              <a:rPr lang="pl-PL" sz="2400" b="1" dirty="0">
                <a:solidFill>
                  <a:schemeClr val="tx1">
                    <a:lumMod val="65000"/>
                    <a:lumOff val="35000"/>
                  </a:schemeClr>
                </a:solidFill>
              </a:rPr>
              <a:t>Azure SQL Data Warehouse </a:t>
            </a:r>
            <a:r>
              <a:rPr lang="pl-PL" sz="2400" dirty="0">
                <a:solidFill>
                  <a:schemeClr val="tx1">
                    <a:lumMod val="65000"/>
                    <a:lumOff val="35000"/>
                  </a:schemeClr>
                </a:solidFill>
              </a:rPr>
              <a:t>(now Azure Synapse Analytics): PolyBase used for data lake integrations.</a:t>
            </a:r>
          </a:p>
          <a:p>
            <a:pPr marL="285750" indent="-285750">
              <a:buFont typeface="Arial" panose="020B0604020202020204" pitchFamily="34" charset="0"/>
              <a:buChar char="•"/>
            </a:pPr>
            <a:r>
              <a:rPr lang="pl-PL" sz="2400" b="1" dirty="0">
                <a:solidFill>
                  <a:schemeClr val="tx1">
                    <a:lumMod val="65000"/>
                    <a:lumOff val="35000"/>
                  </a:schemeClr>
                </a:solidFill>
              </a:rPr>
              <a:t>SQL Server 2019</a:t>
            </a:r>
            <a:r>
              <a:rPr lang="pl-PL" sz="2400" dirty="0">
                <a:solidFill>
                  <a:schemeClr val="tx1">
                    <a:lumMod val="65000"/>
                    <a:lumOff val="35000"/>
                  </a:schemeClr>
                </a:solidFill>
              </a:rPr>
              <a:t>: PolyBase "</a:t>
            </a:r>
            <a:r>
              <a:rPr lang="pl-PL" sz="2400" b="1" dirty="0">
                <a:solidFill>
                  <a:schemeClr val="tx1">
                    <a:lumMod val="65000"/>
                    <a:lumOff val="35000"/>
                  </a:schemeClr>
                </a:solidFill>
              </a:rPr>
              <a:t>V2</a:t>
            </a:r>
            <a:r>
              <a:rPr lang="pl-PL" sz="2400" dirty="0">
                <a:solidFill>
                  <a:schemeClr val="tx1">
                    <a:lumMod val="65000"/>
                    <a:lumOff val="35000"/>
                  </a:schemeClr>
                </a:solidFill>
              </a:rPr>
              <a:t>" introduced. PolyBase also brought into SQL Server Big Data Clusters (RIP).</a:t>
            </a:r>
          </a:p>
          <a:p>
            <a:pPr marL="285750" indent="-285750">
              <a:buFont typeface="Arial" panose="020B0604020202020204" pitchFamily="34" charset="0"/>
              <a:buChar char="•"/>
            </a:pPr>
            <a:r>
              <a:rPr lang="pl-PL" sz="2400" b="1" dirty="0">
                <a:solidFill>
                  <a:schemeClr val="accent2"/>
                </a:solidFill>
              </a:rPr>
              <a:t>SQL Server 2022</a:t>
            </a:r>
            <a:r>
              <a:rPr lang="pl-PL" sz="2400" dirty="0">
                <a:solidFill>
                  <a:schemeClr val="tx1">
                    <a:lumMod val="65000"/>
                    <a:lumOff val="35000"/>
                  </a:schemeClr>
                </a:solidFill>
              </a:rPr>
              <a:t>: Some data virtualization outside PolyBase. This brings </a:t>
            </a:r>
            <a:r>
              <a:rPr lang="pl-PL" sz="2400" b="1" dirty="0">
                <a:solidFill>
                  <a:schemeClr val="tx1">
                    <a:lumMod val="65000"/>
                    <a:lumOff val="35000"/>
                  </a:schemeClr>
                </a:solidFill>
              </a:rPr>
              <a:t>new functionality</a:t>
            </a:r>
            <a:r>
              <a:rPr lang="pl-PL" sz="2400" dirty="0">
                <a:solidFill>
                  <a:schemeClr val="tx1">
                    <a:lumMod val="65000"/>
                    <a:lumOff val="35000"/>
                  </a:schemeClr>
                </a:solidFill>
              </a:rPr>
              <a:t> but also removes old features.</a:t>
            </a:r>
          </a:p>
        </p:txBody>
      </p:sp>
    </p:spTree>
    <p:extLst>
      <p:ext uri="{BB962C8B-B14F-4D97-AF65-F5344CB8AC3E}">
        <p14:creationId xmlns:p14="http://schemas.microsoft.com/office/powerpoint/2010/main" val="180591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0DD1D7-3943-FC64-7957-5204D18DAEBB}"/>
              </a:ext>
            </a:extLst>
          </p:cNvPr>
          <p:cNvSpPr>
            <a:spLocks noGrp="1"/>
          </p:cNvSpPr>
          <p:nvPr>
            <p:ph type="body" sz="quarter" idx="13"/>
          </p:nvPr>
        </p:nvSpPr>
        <p:spPr/>
        <p:txBody>
          <a:bodyPr/>
          <a:lstStyle/>
          <a:p>
            <a:r>
              <a:rPr lang="en-US" sz="3600" b="1" dirty="0">
                <a:solidFill>
                  <a:srgbClr val="FF5F00"/>
                </a:solidFill>
              </a:rPr>
              <a:t>A Brief History</a:t>
            </a:r>
          </a:p>
          <a:p>
            <a:endParaRPr lang="en-US" dirty="0"/>
          </a:p>
        </p:txBody>
      </p:sp>
      <p:sp>
        <p:nvSpPr>
          <p:cNvPr id="10" name="TextBox 9">
            <a:extLst>
              <a:ext uri="{FF2B5EF4-FFF2-40B4-BE49-F238E27FC236}">
                <a16:creationId xmlns:a16="http://schemas.microsoft.com/office/drawing/2014/main" id="{501F724D-8FCC-0772-E03D-54A5CC3EBD72}"/>
              </a:ext>
            </a:extLst>
          </p:cNvPr>
          <p:cNvSpPr txBox="1"/>
          <p:nvPr/>
        </p:nvSpPr>
        <p:spPr>
          <a:xfrm>
            <a:off x="613346" y="1754654"/>
            <a:ext cx="6963728" cy="415498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chemeClr val="accent2"/>
                </a:solidFill>
                <a:effectLst/>
                <a:uLnTx/>
                <a:uFillTx/>
                <a:latin typeface="Calibri" panose="020F0502020204030204"/>
                <a:ea typeface="+mn-ea"/>
                <a:cs typeface="+mn-cs"/>
              </a:rPr>
              <a:t>Polybase V1</a:t>
            </a:r>
            <a:r>
              <a:rPr kumimoji="0" lang="en-US"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t>
            </a:r>
          </a:p>
          <a:p>
            <a:pPr marL="742950" lvl="1" indent="-285750">
              <a:buFont typeface="Arial" panose="020B0604020202020204" pitchFamily="34" charset="0"/>
              <a:buChar char="•"/>
              <a:defRPr/>
            </a:pPr>
            <a:r>
              <a:rPr lang="en-US" sz="2400" b="1" dirty="0">
                <a:solidFill>
                  <a:prstClr val="black">
                    <a:lumMod val="65000"/>
                    <a:lumOff val="35000"/>
                  </a:prstClr>
                </a:solidFill>
                <a:latin typeface="Calibri" panose="020F0502020204030204"/>
              </a:rPr>
              <a:t>HDFS (Hadoop)</a:t>
            </a:r>
          </a:p>
          <a:p>
            <a:pPr marL="742950" lvl="1" indent="-285750">
              <a:buFont typeface="Arial" panose="020B0604020202020204" pitchFamily="34" charset="0"/>
              <a:buChar char="•"/>
              <a:defRPr/>
            </a:pPr>
            <a:r>
              <a:rPr kumimoji="0" lang="en-US"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WASB (Blob Storage)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chemeClr val="accent2"/>
                </a:solidFill>
                <a:effectLst/>
                <a:uLnTx/>
                <a:uFillTx/>
                <a:latin typeface="Calibri" panose="020F0502020204030204"/>
                <a:ea typeface="+mn-ea"/>
                <a:cs typeface="+mn-cs"/>
              </a:rPr>
              <a:t>Polybase V2</a:t>
            </a:r>
          </a:p>
          <a:p>
            <a:pPr marL="742950" lvl="1" indent="-285750">
              <a:buFont typeface="Arial" panose="020B0604020202020204" pitchFamily="34" charset="0"/>
              <a:buChar char="•"/>
              <a:defRPr/>
            </a:pPr>
            <a:r>
              <a:rPr lang="en-US" sz="2400" b="1" dirty="0">
                <a:solidFill>
                  <a:prstClr val="black">
                    <a:lumMod val="65000"/>
                    <a:lumOff val="35000"/>
                  </a:prstClr>
                </a:solidFill>
                <a:latin typeface="Calibri" panose="020F0502020204030204"/>
              </a:rPr>
              <a:t>V2 includes V1</a:t>
            </a:r>
          </a:p>
          <a:p>
            <a:pPr marL="742950" lvl="1" indent="-285750">
              <a:buFont typeface="Arial" panose="020B0604020202020204" pitchFamily="34" charset="0"/>
              <a:buChar char="•"/>
              <a:defRPr/>
            </a:pPr>
            <a:r>
              <a:rPr kumimoji="0" lang="en-US"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SQL Server</a:t>
            </a:r>
          </a:p>
          <a:p>
            <a:pPr marL="742950" lvl="1" indent="-285750">
              <a:buFont typeface="Arial" panose="020B0604020202020204" pitchFamily="34" charset="0"/>
              <a:buChar char="•"/>
              <a:defRPr/>
            </a:pPr>
            <a:r>
              <a:rPr lang="en-US" sz="2400" b="1" dirty="0">
                <a:solidFill>
                  <a:prstClr val="black">
                    <a:lumMod val="65000"/>
                    <a:lumOff val="35000"/>
                  </a:prstClr>
                </a:solidFill>
                <a:latin typeface="Calibri" panose="020F0502020204030204"/>
              </a:rPr>
              <a:t>Oracle</a:t>
            </a:r>
          </a:p>
          <a:p>
            <a:pPr marL="742950" lvl="1" indent="-285750">
              <a:buFont typeface="Arial" panose="020B0604020202020204" pitchFamily="34" charset="0"/>
              <a:buChar char="•"/>
              <a:defRPr/>
            </a:pPr>
            <a:r>
              <a:rPr kumimoji="0" lang="en-US" sz="24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Mong</a:t>
            </a:r>
            <a:r>
              <a:rPr lang="en-US" sz="2400" b="1" dirty="0" err="1">
                <a:solidFill>
                  <a:prstClr val="black">
                    <a:lumMod val="65000"/>
                    <a:lumOff val="35000"/>
                  </a:prstClr>
                </a:solidFill>
                <a:latin typeface="Calibri" panose="020F0502020204030204"/>
              </a:rPr>
              <a:t>oDB</a:t>
            </a:r>
            <a:r>
              <a:rPr lang="en-US" sz="2400" b="1" dirty="0">
                <a:solidFill>
                  <a:prstClr val="black">
                    <a:lumMod val="65000"/>
                    <a:lumOff val="35000"/>
                  </a:prstClr>
                </a:solidFill>
                <a:latin typeface="Calibri" panose="020F0502020204030204"/>
              </a:rPr>
              <a:t>/ Cosmos DB</a:t>
            </a:r>
          </a:p>
          <a:p>
            <a:pPr marL="742950" lvl="1" indent="-285750">
              <a:buFont typeface="Arial" panose="020B0604020202020204" pitchFamily="34" charset="0"/>
              <a:buChar char="•"/>
              <a:defRPr/>
            </a:pPr>
            <a:r>
              <a:rPr kumimoji="0" lang="en-US"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Teradata</a:t>
            </a:r>
          </a:p>
          <a:p>
            <a:pPr marL="742950" lvl="1" indent="-285750">
              <a:buFont typeface="Arial" panose="020B0604020202020204" pitchFamily="34" charset="0"/>
              <a:buChar char="•"/>
              <a:defRPr/>
            </a:pPr>
            <a:r>
              <a:rPr kumimoji="0" lang="en-US"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Any ODBC Connectors (e.g. Spark, Excel)*</a:t>
            </a:r>
            <a:endParaRPr lang="en-US" sz="2400" b="1" dirty="0">
              <a:solidFill>
                <a:prstClr val="black">
                  <a:lumMod val="65000"/>
                  <a:lumOff val="35000"/>
                </a:prstClr>
              </a:solidFill>
              <a:latin typeface="Calibri" panose="020F0502020204030204"/>
            </a:endParaRPr>
          </a:p>
          <a:p>
            <a:pPr lvl="1">
              <a:defRPr/>
            </a:pPr>
            <a:r>
              <a:rPr lang="en-US" sz="2400" b="1" dirty="0">
                <a:solidFill>
                  <a:prstClr val="black">
                    <a:lumMod val="65000"/>
                    <a:lumOff val="35000"/>
                  </a:prstClr>
                </a:solidFill>
                <a:latin typeface="Calibri" panose="020F0502020204030204"/>
              </a:rPr>
              <a:t>(* - Windows only)</a:t>
            </a:r>
          </a:p>
        </p:txBody>
      </p:sp>
      <p:grpSp>
        <p:nvGrpSpPr>
          <p:cNvPr id="201" name="Group 200">
            <a:extLst>
              <a:ext uri="{FF2B5EF4-FFF2-40B4-BE49-F238E27FC236}">
                <a16:creationId xmlns:a16="http://schemas.microsoft.com/office/drawing/2014/main" id="{E4EF5A25-99DF-D986-5BCB-2658C5B242BA}"/>
              </a:ext>
            </a:extLst>
          </p:cNvPr>
          <p:cNvGrpSpPr/>
          <p:nvPr/>
        </p:nvGrpSpPr>
        <p:grpSpPr>
          <a:xfrm>
            <a:off x="6703659" y="1417004"/>
            <a:ext cx="5193480" cy="4863157"/>
            <a:chOff x="6076500" y="1258079"/>
            <a:chExt cx="5423170" cy="5090978"/>
          </a:xfrm>
        </p:grpSpPr>
        <p:cxnSp>
          <p:nvCxnSpPr>
            <p:cNvPr id="141" name="Straight Connector 140">
              <a:extLst>
                <a:ext uri="{FF2B5EF4-FFF2-40B4-BE49-F238E27FC236}">
                  <a16:creationId xmlns:a16="http://schemas.microsoft.com/office/drawing/2014/main" id="{AF42CA73-7D7F-47CE-51E2-587199207D4C}"/>
                </a:ext>
                <a:ext uri="{C183D7F6-B498-43B3-948B-1728B52AA6E4}">
                  <adec:decorative xmlns:adec="http://schemas.microsoft.com/office/drawing/2017/decorative" val="1"/>
                </a:ext>
              </a:extLst>
            </p:cNvPr>
            <p:cNvCxnSpPr>
              <a:cxnSpLocks/>
            </p:cNvCxnSpPr>
            <p:nvPr/>
          </p:nvCxnSpPr>
          <p:spPr>
            <a:xfrm flipH="1">
              <a:off x="8786045" y="2276367"/>
              <a:ext cx="4079" cy="677320"/>
            </a:xfrm>
            <a:prstGeom prst="line">
              <a:avLst/>
            </a:prstGeom>
            <a:noFill/>
            <a:ln w="19050" cap="flat" cmpd="sng" algn="ctr">
              <a:solidFill>
                <a:srgbClr val="0078D4"/>
              </a:solidFill>
              <a:prstDash val="solid"/>
              <a:headEnd type="none" w="lg" len="sm"/>
              <a:tailEnd type="none" w="lg" len="sm"/>
            </a:ln>
            <a:effectLst>
              <a:outerShdw blurRad="88900" dist="38100" dir="2700000" sx="101000" sy="101000" algn="ctr" rotWithShape="0">
                <a:srgbClr val="000000">
                  <a:alpha val="15000"/>
                </a:srgbClr>
              </a:outerShdw>
            </a:effectLst>
          </p:spPr>
        </p:cxnSp>
        <p:grpSp>
          <p:nvGrpSpPr>
            <p:cNvPr id="142" name="Group 141" descr="Dashboard">
              <a:extLst>
                <a:ext uri="{FF2B5EF4-FFF2-40B4-BE49-F238E27FC236}">
                  <a16:creationId xmlns:a16="http://schemas.microsoft.com/office/drawing/2014/main" id="{038D555F-A954-3B4E-FEC4-560AD0650535}"/>
                </a:ext>
              </a:extLst>
            </p:cNvPr>
            <p:cNvGrpSpPr/>
            <p:nvPr/>
          </p:nvGrpSpPr>
          <p:grpSpPr>
            <a:xfrm>
              <a:off x="9886750" y="1595136"/>
              <a:ext cx="693916" cy="520437"/>
              <a:chOff x="10325743" y="836107"/>
              <a:chExt cx="553156" cy="414867"/>
            </a:xfrm>
          </p:grpSpPr>
          <p:grpSp>
            <p:nvGrpSpPr>
              <p:cNvPr id="143" name="Group 60">
                <a:extLst>
                  <a:ext uri="{FF2B5EF4-FFF2-40B4-BE49-F238E27FC236}">
                    <a16:creationId xmlns:a16="http://schemas.microsoft.com/office/drawing/2014/main" id="{720342CE-9C01-7332-BDD1-6150A2F95082}"/>
                  </a:ext>
                </a:extLst>
              </p:cNvPr>
              <p:cNvGrpSpPr>
                <a:grpSpLocks noChangeAspect="1"/>
              </p:cNvGrpSpPr>
              <p:nvPr/>
            </p:nvGrpSpPr>
            <p:grpSpPr bwMode="auto">
              <a:xfrm>
                <a:off x="10325743" y="836107"/>
                <a:ext cx="553156" cy="414867"/>
                <a:chOff x="410" y="1038"/>
                <a:chExt cx="312" cy="234"/>
              </a:xfrm>
            </p:grpSpPr>
            <p:sp>
              <p:nvSpPr>
                <p:cNvPr id="149" name="AutoShape 59">
                  <a:extLst>
                    <a:ext uri="{FF2B5EF4-FFF2-40B4-BE49-F238E27FC236}">
                      <a16:creationId xmlns:a16="http://schemas.microsoft.com/office/drawing/2014/main" id="{840B911C-7275-FF2B-BBD2-431AC9C2E430}"/>
                    </a:ext>
                  </a:extLst>
                </p:cNvPr>
                <p:cNvSpPr>
                  <a:spLocks noChangeAspect="1" noChangeArrowheads="1" noTextEdit="1"/>
                </p:cNvSpPr>
                <p:nvPr/>
              </p:nvSpPr>
              <p:spPr bwMode="auto">
                <a:xfrm>
                  <a:off x="410" y="1038"/>
                  <a:ext cx="31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dirty="0">
                    <a:solidFill>
                      <a:srgbClr val="000000"/>
                    </a:solidFill>
                    <a:latin typeface="Segoe UI"/>
                  </a:endParaRPr>
                </a:p>
              </p:txBody>
            </p:sp>
            <p:sp>
              <p:nvSpPr>
                <p:cNvPr id="150" name="Rectangle 61">
                  <a:extLst>
                    <a:ext uri="{FF2B5EF4-FFF2-40B4-BE49-F238E27FC236}">
                      <a16:creationId xmlns:a16="http://schemas.microsoft.com/office/drawing/2014/main" id="{40E2ED7F-5A7F-04DF-F103-B61BB203AD81}"/>
                    </a:ext>
                  </a:extLst>
                </p:cNvPr>
                <p:cNvSpPr>
                  <a:spLocks noChangeArrowheads="1"/>
                </p:cNvSpPr>
                <p:nvPr/>
              </p:nvSpPr>
              <p:spPr bwMode="auto">
                <a:xfrm>
                  <a:off x="410" y="1038"/>
                  <a:ext cx="312" cy="2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dirty="0">
                    <a:solidFill>
                      <a:srgbClr val="000000"/>
                    </a:solidFill>
                    <a:latin typeface="Segoe UI"/>
                  </a:endParaRPr>
                </a:p>
              </p:txBody>
            </p:sp>
            <p:sp>
              <p:nvSpPr>
                <p:cNvPr id="151" name="Rectangle 62">
                  <a:extLst>
                    <a:ext uri="{FF2B5EF4-FFF2-40B4-BE49-F238E27FC236}">
                      <a16:creationId xmlns:a16="http://schemas.microsoft.com/office/drawing/2014/main" id="{E3CD467A-B393-1659-44B1-AB2ABE1E2E38}"/>
                    </a:ext>
                  </a:extLst>
                </p:cNvPr>
                <p:cNvSpPr>
                  <a:spLocks noChangeArrowheads="1"/>
                </p:cNvSpPr>
                <p:nvPr/>
              </p:nvSpPr>
              <p:spPr bwMode="auto">
                <a:xfrm>
                  <a:off x="410" y="1067"/>
                  <a:ext cx="312" cy="20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dirty="0">
                    <a:solidFill>
                      <a:srgbClr val="000000"/>
                    </a:solidFill>
                    <a:latin typeface="Segoe UI"/>
                  </a:endParaRPr>
                </a:p>
              </p:txBody>
            </p:sp>
            <p:sp>
              <p:nvSpPr>
                <p:cNvPr id="152" name="Oval 65">
                  <a:extLst>
                    <a:ext uri="{FF2B5EF4-FFF2-40B4-BE49-F238E27FC236}">
                      <a16:creationId xmlns:a16="http://schemas.microsoft.com/office/drawing/2014/main" id="{5D06D969-DE11-6F31-8CED-EB896B7A021F}"/>
                    </a:ext>
                  </a:extLst>
                </p:cNvPr>
                <p:cNvSpPr>
                  <a:spLocks noChangeArrowheads="1"/>
                </p:cNvSpPr>
                <p:nvPr/>
              </p:nvSpPr>
              <p:spPr bwMode="auto">
                <a:xfrm>
                  <a:off x="420" y="1048"/>
                  <a:ext cx="9"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dirty="0">
                    <a:solidFill>
                      <a:srgbClr val="000000"/>
                    </a:solidFill>
                    <a:latin typeface="Segoe UI"/>
                  </a:endParaRPr>
                </a:p>
              </p:txBody>
            </p:sp>
            <p:sp>
              <p:nvSpPr>
                <p:cNvPr id="153" name="Oval 66">
                  <a:extLst>
                    <a:ext uri="{FF2B5EF4-FFF2-40B4-BE49-F238E27FC236}">
                      <a16:creationId xmlns:a16="http://schemas.microsoft.com/office/drawing/2014/main" id="{E7032060-B3D8-710F-EBBB-8CC49D7DA944}"/>
                    </a:ext>
                  </a:extLst>
                </p:cNvPr>
                <p:cNvSpPr>
                  <a:spLocks noChangeArrowheads="1"/>
                </p:cNvSpPr>
                <p:nvPr/>
              </p:nvSpPr>
              <p:spPr bwMode="auto">
                <a:xfrm>
                  <a:off x="434" y="1048"/>
                  <a:ext cx="10"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dirty="0">
                    <a:solidFill>
                      <a:srgbClr val="000000"/>
                    </a:solidFill>
                    <a:latin typeface="Segoe UI"/>
                  </a:endParaRPr>
                </a:p>
              </p:txBody>
            </p:sp>
            <p:sp>
              <p:nvSpPr>
                <p:cNvPr id="154" name="Oval 67">
                  <a:extLst>
                    <a:ext uri="{FF2B5EF4-FFF2-40B4-BE49-F238E27FC236}">
                      <a16:creationId xmlns:a16="http://schemas.microsoft.com/office/drawing/2014/main" id="{BE42DAED-F479-DA14-579E-4DEB554224F9}"/>
                    </a:ext>
                  </a:extLst>
                </p:cNvPr>
                <p:cNvSpPr>
                  <a:spLocks noChangeArrowheads="1"/>
                </p:cNvSpPr>
                <p:nvPr/>
              </p:nvSpPr>
              <p:spPr bwMode="auto">
                <a:xfrm>
                  <a:off x="449" y="1048"/>
                  <a:ext cx="10"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dirty="0">
                    <a:solidFill>
                      <a:srgbClr val="000000"/>
                    </a:solidFill>
                    <a:latin typeface="Segoe UI"/>
                  </a:endParaRPr>
                </a:p>
              </p:txBody>
            </p:sp>
          </p:grpSp>
          <p:sp>
            <p:nvSpPr>
              <p:cNvPr id="144" name="Freeform 5">
                <a:extLst>
                  <a:ext uri="{FF2B5EF4-FFF2-40B4-BE49-F238E27FC236}">
                    <a16:creationId xmlns:a16="http://schemas.microsoft.com/office/drawing/2014/main" id="{402074D7-0A4F-7E93-3B3C-BA0FFC8E7817}"/>
                  </a:ext>
                </a:extLst>
              </p:cNvPr>
              <p:cNvSpPr>
                <a:spLocks/>
              </p:cNvSpPr>
              <p:nvPr/>
            </p:nvSpPr>
            <p:spPr bwMode="auto">
              <a:xfrm flipV="1">
                <a:off x="10472880" y="1182019"/>
                <a:ext cx="285492" cy="26808"/>
              </a:xfrm>
              <a:custGeom>
                <a:avLst/>
                <a:gdLst>
                  <a:gd name="T0" fmla="*/ 0 w 252"/>
                  <a:gd name="T1" fmla="*/ 0 h 246"/>
                  <a:gd name="T2" fmla="*/ 0 w 252"/>
                  <a:gd name="T3" fmla="*/ 246 h 246"/>
                  <a:gd name="T4" fmla="*/ 252 w 252"/>
                  <a:gd name="T5" fmla="*/ 246 h 246"/>
                  <a:gd name="connsiteX0" fmla="*/ 0 w 10000"/>
                  <a:gd name="connsiteY0" fmla="*/ 0 h 0"/>
                  <a:gd name="connsiteX1" fmla="*/ 10000 w 10000"/>
                  <a:gd name="connsiteY1" fmla="*/ 0 h 0"/>
                </a:gdLst>
                <a:ahLst/>
                <a:cxnLst>
                  <a:cxn ang="0">
                    <a:pos x="connsiteX0" y="connsiteY0"/>
                  </a:cxn>
                  <a:cxn ang="0">
                    <a:pos x="connsiteX1" y="connsiteY1"/>
                  </a:cxn>
                </a:cxnLst>
                <a:rect l="l" t="t" r="r" b="b"/>
                <a:pathLst>
                  <a:path w="10000">
                    <a:moveTo>
                      <a:pt x="0" y="0"/>
                    </a:moveTo>
                    <a:lnTo>
                      <a:pt x="10000" y="0"/>
                    </a:lnTo>
                  </a:path>
                </a:pathLst>
              </a:custGeom>
              <a:solidFill>
                <a:srgbClr val="50E6FF"/>
              </a:solidFill>
              <a:ln w="19050" cap="flat">
                <a:solidFill>
                  <a:srgbClr val="50E6FF"/>
                </a:solidFill>
                <a:prstDash val="solid"/>
                <a:miter lim="800000"/>
                <a:headEnd/>
                <a:tailEnd/>
              </a:ln>
            </p:spPr>
            <p:txBody>
              <a:bodyPr vert="horz" wrap="square" lIns="72421" tIns="36211" rIns="72421" bIns="36211" numCol="1" anchor="t" anchorCtr="0" compatLnSpc="1">
                <a:prstTxWarp prst="textNoShape">
                  <a:avLst/>
                </a:prstTxWarp>
              </a:bodyPr>
              <a:lstStyle/>
              <a:p>
                <a:pPr defTabSz="896214">
                  <a:defRPr/>
                </a:pPr>
                <a:endParaRPr lang="en-US" sz="943" kern="0" dirty="0">
                  <a:solidFill>
                    <a:srgbClr val="505050"/>
                  </a:solidFill>
                  <a:latin typeface="Segoe UI Semilight"/>
                </a:endParaRPr>
              </a:p>
            </p:txBody>
          </p:sp>
          <p:sp>
            <p:nvSpPr>
              <p:cNvPr id="145" name="Rectangle 6">
                <a:extLst>
                  <a:ext uri="{FF2B5EF4-FFF2-40B4-BE49-F238E27FC236}">
                    <a16:creationId xmlns:a16="http://schemas.microsoft.com/office/drawing/2014/main" id="{D2E43B29-2058-1CDB-0534-25816BB91343}"/>
                  </a:ext>
                </a:extLst>
              </p:cNvPr>
              <p:cNvSpPr>
                <a:spLocks noChangeArrowheads="1"/>
              </p:cNvSpPr>
              <p:nvPr/>
            </p:nvSpPr>
            <p:spPr bwMode="auto">
              <a:xfrm>
                <a:off x="10520461" y="1109252"/>
                <a:ext cx="26252" cy="78511"/>
              </a:xfrm>
              <a:prstGeom prst="rect">
                <a:avLst/>
              </a:prstGeom>
              <a:solidFill>
                <a:srgbClr val="50E6FF"/>
              </a:solidFill>
              <a:ln w="12700" cap="flat">
                <a:noFill/>
                <a:prstDash val="solid"/>
                <a:miter lim="800000"/>
                <a:headEnd/>
                <a:tailEnd/>
              </a:ln>
            </p:spPr>
            <p:txBody>
              <a:bodyPr vert="horz" wrap="square" lIns="72421" tIns="36211" rIns="72421" bIns="36211" numCol="1" anchor="t" anchorCtr="0" compatLnSpc="1">
                <a:prstTxWarp prst="textNoShape">
                  <a:avLst/>
                </a:prstTxWarp>
              </a:bodyPr>
              <a:lstStyle/>
              <a:p>
                <a:pPr defTabSz="896214">
                  <a:defRPr/>
                </a:pPr>
                <a:endParaRPr lang="en-US" sz="943" kern="0" dirty="0">
                  <a:solidFill>
                    <a:srgbClr val="505050"/>
                  </a:solidFill>
                  <a:latin typeface="Segoe UI Semilight"/>
                </a:endParaRPr>
              </a:p>
            </p:txBody>
          </p:sp>
          <p:sp>
            <p:nvSpPr>
              <p:cNvPr id="146" name="Rectangle 7">
                <a:extLst>
                  <a:ext uri="{FF2B5EF4-FFF2-40B4-BE49-F238E27FC236}">
                    <a16:creationId xmlns:a16="http://schemas.microsoft.com/office/drawing/2014/main" id="{5E4B2F87-78BC-FEEE-0C81-3A59472F8B94}"/>
                  </a:ext>
                </a:extLst>
              </p:cNvPr>
              <p:cNvSpPr>
                <a:spLocks noChangeArrowheads="1"/>
              </p:cNvSpPr>
              <p:nvPr/>
            </p:nvSpPr>
            <p:spPr bwMode="auto">
              <a:xfrm>
                <a:off x="10572145" y="1056592"/>
                <a:ext cx="27072" cy="131171"/>
              </a:xfrm>
              <a:prstGeom prst="rect">
                <a:avLst/>
              </a:prstGeom>
              <a:solidFill>
                <a:srgbClr val="50E6FF"/>
              </a:solidFill>
              <a:ln w="12700" cap="flat">
                <a:noFill/>
                <a:prstDash val="solid"/>
                <a:miter lim="800000"/>
                <a:headEnd/>
                <a:tailEnd/>
              </a:ln>
            </p:spPr>
            <p:txBody>
              <a:bodyPr vert="horz" wrap="square" lIns="72421" tIns="36211" rIns="72421" bIns="36211" numCol="1" anchor="t" anchorCtr="0" compatLnSpc="1">
                <a:prstTxWarp prst="textNoShape">
                  <a:avLst/>
                </a:prstTxWarp>
              </a:bodyPr>
              <a:lstStyle/>
              <a:p>
                <a:pPr defTabSz="896214">
                  <a:defRPr/>
                </a:pPr>
                <a:endParaRPr lang="en-US" sz="943" kern="0" dirty="0">
                  <a:solidFill>
                    <a:srgbClr val="505050"/>
                  </a:solidFill>
                  <a:latin typeface="Segoe UI Semilight"/>
                </a:endParaRPr>
              </a:p>
            </p:txBody>
          </p:sp>
          <p:sp>
            <p:nvSpPr>
              <p:cNvPr id="147" name="Rectangle 8">
                <a:extLst>
                  <a:ext uri="{FF2B5EF4-FFF2-40B4-BE49-F238E27FC236}">
                    <a16:creationId xmlns:a16="http://schemas.microsoft.com/office/drawing/2014/main" id="{1B286F6F-11AF-60E5-FBC1-A26C24CF6FC4}"/>
                  </a:ext>
                </a:extLst>
              </p:cNvPr>
              <p:cNvSpPr>
                <a:spLocks noChangeArrowheads="1"/>
              </p:cNvSpPr>
              <p:nvPr/>
            </p:nvSpPr>
            <p:spPr bwMode="auto">
              <a:xfrm>
                <a:off x="10624650" y="1007763"/>
                <a:ext cx="27072" cy="180000"/>
              </a:xfrm>
              <a:prstGeom prst="rect">
                <a:avLst/>
              </a:prstGeom>
              <a:solidFill>
                <a:srgbClr val="50E6FF"/>
              </a:solidFill>
              <a:ln w="12700" cap="flat">
                <a:noFill/>
                <a:prstDash val="solid"/>
                <a:miter lim="800000"/>
                <a:headEnd/>
                <a:tailEnd/>
              </a:ln>
            </p:spPr>
            <p:txBody>
              <a:bodyPr vert="horz" wrap="square" lIns="72421" tIns="36211" rIns="72421" bIns="36211" numCol="1" anchor="t" anchorCtr="0" compatLnSpc="1">
                <a:prstTxWarp prst="textNoShape">
                  <a:avLst/>
                </a:prstTxWarp>
              </a:bodyPr>
              <a:lstStyle/>
              <a:p>
                <a:pPr defTabSz="896214">
                  <a:defRPr/>
                </a:pPr>
                <a:endParaRPr lang="en-US" sz="943" kern="0" dirty="0">
                  <a:solidFill>
                    <a:srgbClr val="505050"/>
                  </a:solidFill>
                  <a:latin typeface="Segoe UI Semilight"/>
                </a:endParaRPr>
              </a:p>
            </p:txBody>
          </p:sp>
          <p:sp>
            <p:nvSpPr>
              <p:cNvPr id="148" name="Rectangle 8">
                <a:extLst>
                  <a:ext uri="{FF2B5EF4-FFF2-40B4-BE49-F238E27FC236}">
                    <a16:creationId xmlns:a16="http://schemas.microsoft.com/office/drawing/2014/main" id="{5FC684AF-E5AC-C8D0-1C3D-08C1856349C6}"/>
                  </a:ext>
                </a:extLst>
              </p:cNvPr>
              <p:cNvSpPr>
                <a:spLocks noChangeArrowheads="1"/>
              </p:cNvSpPr>
              <p:nvPr/>
            </p:nvSpPr>
            <p:spPr bwMode="auto">
              <a:xfrm>
                <a:off x="10681256" y="955103"/>
                <a:ext cx="27072" cy="232660"/>
              </a:xfrm>
              <a:prstGeom prst="rect">
                <a:avLst/>
              </a:prstGeom>
              <a:solidFill>
                <a:srgbClr val="50E6FF"/>
              </a:solidFill>
              <a:ln w="12700" cap="flat">
                <a:noFill/>
                <a:prstDash val="solid"/>
                <a:miter lim="800000"/>
                <a:headEnd/>
                <a:tailEnd/>
              </a:ln>
            </p:spPr>
            <p:txBody>
              <a:bodyPr vert="horz" wrap="square" lIns="72421" tIns="36211" rIns="72421" bIns="36211" numCol="1" anchor="t" anchorCtr="0" compatLnSpc="1">
                <a:prstTxWarp prst="textNoShape">
                  <a:avLst/>
                </a:prstTxWarp>
              </a:bodyPr>
              <a:lstStyle/>
              <a:p>
                <a:pPr defTabSz="896214">
                  <a:defRPr/>
                </a:pPr>
                <a:endParaRPr lang="en-US" sz="943" kern="0" dirty="0">
                  <a:solidFill>
                    <a:srgbClr val="505050"/>
                  </a:solidFill>
                  <a:latin typeface="Segoe UI Semilight"/>
                </a:endParaRPr>
              </a:p>
            </p:txBody>
          </p:sp>
        </p:grpSp>
        <p:cxnSp>
          <p:nvCxnSpPr>
            <p:cNvPr id="155" name="Straight Arrow Connector 154" descr="Arrow">
              <a:extLst>
                <a:ext uri="{FF2B5EF4-FFF2-40B4-BE49-F238E27FC236}">
                  <a16:creationId xmlns:a16="http://schemas.microsoft.com/office/drawing/2014/main" id="{FE46B50F-FA47-CF83-69F1-DB7D059E7232}"/>
                </a:ext>
              </a:extLst>
            </p:cNvPr>
            <p:cNvCxnSpPr>
              <a:cxnSpLocks/>
            </p:cNvCxnSpPr>
            <p:nvPr/>
          </p:nvCxnSpPr>
          <p:spPr>
            <a:xfrm>
              <a:off x="7448660" y="1807371"/>
              <a:ext cx="2246243" cy="0"/>
            </a:xfrm>
            <a:prstGeom prst="straightConnector1">
              <a:avLst/>
            </a:prstGeom>
            <a:noFill/>
            <a:ln w="19050" cap="flat" cmpd="sng" algn="ctr">
              <a:solidFill>
                <a:srgbClr val="0078D4"/>
              </a:solidFill>
              <a:prstDash val="solid"/>
              <a:headEnd type="none" w="lg" len="sm"/>
              <a:tailEnd type="arrow" w="lg" len="sm"/>
            </a:ln>
            <a:effectLst>
              <a:outerShdw blurRad="88900" dist="38100" dir="2700000" sx="101000" sy="101000" algn="ctr" rotWithShape="0">
                <a:srgbClr val="000000">
                  <a:alpha val="15000"/>
                </a:srgbClr>
              </a:outerShdw>
            </a:effectLst>
          </p:spPr>
        </p:cxnSp>
        <p:sp>
          <p:nvSpPr>
            <p:cNvPr id="156" name="TextBox 155">
              <a:extLst>
                <a:ext uri="{FF2B5EF4-FFF2-40B4-BE49-F238E27FC236}">
                  <a16:creationId xmlns:a16="http://schemas.microsoft.com/office/drawing/2014/main" id="{32D2B253-5066-784C-0D5A-CE4D37F9723A}"/>
                </a:ext>
              </a:extLst>
            </p:cNvPr>
            <p:cNvSpPr txBox="1"/>
            <p:nvPr/>
          </p:nvSpPr>
          <p:spPr>
            <a:xfrm>
              <a:off x="8772943" y="2479265"/>
              <a:ext cx="619502" cy="23083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algn="l">
                <a:defRPr/>
              </a:pPr>
              <a:r>
                <a:rPr lang="en-US" sz="1000" b="1" dirty="0">
                  <a:solidFill>
                    <a:prstClr val="black"/>
                  </a:solidFill>
                  <a:latin typeface="Segoe UI Semibold" panose="020B0502040204020203" pitchFamily="34" charset="0"/>
                  <a:ea typeface="MS PGothic" panose="020B0600070205080204" pitchFamily="34" charset="-128"/>
                  <a:cs typeface="Segoe UI Semibold" panose="020B0502040204020203" pitchFamily="34" charset="0"/>
                </a:rPr>
                <a:t>T-SQL</a:t>
              </a:r>
            </a:p>
          </p:txBody>
        </p:sp>
        <p:grpSp>
          <p:nvGrpSpPr>
            <p:cNvPr id="157" name="Group 156" descr="Browser">
              <a:extLst>
                <a:ext uri="{FF2B5EF4-FFF2-40B4-BE49-F238E27FC236}">
                  <a16:creationId xmlns:a16="http://schemas.microsoft.com/office/drawing/2014/main" id="{876EA1BD-126F-0F27-8732-F3F929CBE825}"/>
                </a:ext>
              </a:extLst>
            </p:cNvPr>
            <p:cNvGrpSpPr/>
            <p:nvPr/>
          </p:nvGrpSpPr>
          <p:grpSpPr>
            <a:xfrm>
              <a:off x="6629796" y="1595136"/>
              <a:ext cx="693916" cy="520437"/>
              <a:chOff x="11134725" y="2487613"/>
              <a:chExt cx="495300" cy="371475"/>
            </a:xfrm>
          </p:grpSpPr>
          <p:sp>
            <p:nvSpPr>
              <p:cNvPr id="158" name="Rectangle 225">
                <a:extLst>
                  <a:ext uri="{FF2B5EF4-FFF2-40B4-BE49-F238E27FC236}">
                    <a16:creationId xmlns:a16="http://schemas.microsoft.com/office/drawing/2014/main" id="{9818644F-1152-B8BA-6784-5F5FBE9E3869}"/>
                  </a:ext>
                </a:extLst>
              </p:cNvPr>
              <p:cNvSpPr>
                <a:spLocks noChangeArrowheads="1"/>
              </p:cNvSpPr>
              <p:nvPr/>
            </p:nvSpPr>
            <p:spPr bwMode="auto">
              <a:xfrm>
                <a:off x="11134725" y="2487613"/>
                <a:ext cx="495300" cy="371475"/>
              </a:xfrm>
              <a:prstGeom prst="rect">
                <a:avLst/>
              </a:prstGeom>
              <a:solidFill>
                <a:srgbClr val="0078D4"/>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endParaRPr>
              </a:p>
            </p:txBody>
          </p:sp>
          <p:sp>
            <p:nvSpPr>
              <p:cNvPr id="159" name="Rectangle 226">
                <a:extLst>
                  <a:ext uri="{FF2B5EF4-FFF2-40B4-BE49-F238E27FC236}">
                    <a16:creationId xmlns:a16="http://schemas.microsoft.com/office/drawing/2014/main" id="{4A5A9281-940E-CD0D-2C00-4F0FA7F403A2}"/>
                  </a:ext>
                </a:extLst>
              </p:cNvPr>
              <p:cNvSpPr>
                <a:spLocks noChangeArrowheads="1"/>
              </p:cNvSpPr>
              <p:nvPr/>
            </p:nvSpPr>
            <p:spPr bwMode="auto">
              <a:xfrm>
                <a:off x="11134725" y="2487613"/>
                <a:ext cx="495300" cy="46038"/>
              </a:xfrm>
              <a:prstGeom prst="rect">
                <a:avLst/>
              </a:prstGeom>
              <a:solidFill>
                <a:srgbClr val="50E6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endParaRPr>
              </a:p>
            </p:txBody>
          </p:sp>
          <p:sp>
            <p:nvSpPr>
              <p:cNvPr id="160" name="Oval 227">
                <a:extLst>
                  <a:ext uri="{FF2B5EF4-FFF2-40B4-BE49-F238E27FC236}">
                    <a16:creationId xmlns:a16="http://schemas.microsoft.com/office/drawing/2014/main" id="{8B736431-AD2D-066E-3BC5-88DA7AEF83C0}"/>
                  </a:ext>
                </a:extLst>
              </p:cNvPr>
              <p:cNvSpPr>
                <a:spLocks noChangeArrowheads="1"/>
              </p:cNvSpPr>
              <p:nvPr/>
            </p:nvSpPr>
            <p:spPr bwMode="auto">
              <a:xfrm>
                <a:off x="11152188" y="2503488"/>
                <a:ext cx="14288" cy="15875"/>
              </a:xfrm>
              <a:prstGeom prst="ellipse">
                <a:avLst/>
              </a:prstGeom>
              <a:solidFill>
                <a:srgbClr val="0078D4"/>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endParaRPr>
              </a:p>
            </p:txBody>
          </p:sp>
          <p:sp>
            <p:nvSpPr>
              <p:cNvPr id="161" name="Oval 228">
                <a:extLst>
                  <a:ext uri="{FF2B5EF4-FFF2-40B4-BE49-F238E27FC236}">
                    <a16:creationId xmlns:a16="http://schemas.microsoft.com/office/drawing/2014/main" id="{E4C11419-E440-7964-E823-1C1F94E0B2BD}"/>
                  </a:ext>
                </a:extLst>
              </p:cNvPr>
              <p:cNvSpPr>
                <a:spLocks noChangeArrowheads="1"/>
              </p:cNvSpPr>
              <p:nvPr/>
            </p:nvSpPr>
            <p:spPr bwMode="auto">
              <a:xfrm>
                <a:off x="11174413" y="2503488"/>
                <a:ext cx="15875" cy="15875"/>
              </a:xfrm>
              <a:prstGeom prst="ellipse">
                <a:avLst/>
              </a:prstGeom>
              <a:solidFill>
                <a:srgbClr val="0078D4"/>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endParaRPr>
              </a:p>
            </p:txBody>
          </p:sp>
          <p:sp>
            <p:nvSpPr>
              <p:cNvPr id="162" name="Oval 229">
                <a:extLst>
                  <a:ext uri="{FF2B5EF4-FFF2-40B4-BE49-F238E27FC236}">
                    <a16:creationId xmlns:a16="http://schemas.microsoft.com/office/drawing/2014/main" id="{63FFB46D-060B-C4AB-8736-E6CF46EFC449}"/>
                  </a:ext>
                </a:extLst>
              </p:cNvPr>
              <p:cNvSpPr>
                <a:spLocks noChangeArrowheads="1"/>
              </p:cNvSpPr>
              <p:nvPr/>
            </p:nvSpPr>
            <p:spPr bwMode="auto">
              <a:xfrm>
                <a:off x="11198225" y="2503488"/>
                <a:ext cx="15875" cy="15875"/>
              </a:xfrm>
              <a:prstGeom prst="ellipse">
                <a:avLst/>
              </a:prstGeom>
              <a:solidFill>
                <a:srgbClr val="0078D4"/>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endParaRPr>
              </a:p>
            </p:txBody>
          </p:sp>
          <p:sp>
            <p:nvSpPr>
              <p:cNvPr id="163" name="Rectangle 230">
                <a:extLst>
                  <a:ext uri="{FF2B5EF4-FFF2-40B4-BE49-F238E27FC236}">
                    <a16:creationId xmlns:a16="http://schemas.microsoft.com/office/drawing/2014/main" id="{9FC30B2C-AA10-2CA5-0672-E6A29CB89BA6}"/>
                  </a:ext>
                </a:extLst>
              </p:cNvPr>
              <p:cNvSpPr>
                <a:spLocks noChangeArrowheads="1"/>
              </p:cNvSpPr>
              <p:nvPr/>
            </p:nvSpPr>
            <p:spPr bwMode="auto">
              <a:xfrm>
                <a:off x="11228388" y="2595563"/>
                <a:ext cx="76200" cy="77788"/>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endParaRPr>
              </a:p>
            </p:txBody>
          </p:sp>
          <p:sp>
            <p:nvSpPr>
              <p:cNvPr id="164" name="Rectangle 231">
                <a:extLst>
                  <a:ext uri="{FF2B5EF4-FFF2-40B4-BE49-F238E27FC236}">
                    <a16:creationId xmlns:a16="http://schemas.microsoft.com/office/drawing/2014/main" id="{0E9A01C1-96E7-CF38-CF56-0C90088BE1F6}"/>
                  </a:ext>
                </a:extLst>
              </p:cNvPr>
              <p:cNvSpPr>
                <a:spLocks noChangeArrowheads="1"/>
              </p:cNvSpPr>
              <p:nvPr/>
            </p:nvSpPr>
            <p:spPr bwMode="auto">
              <a:xfrm>
                <a:off x="11344275" y="2595563"/>
                <a:ext cx="77788" cy="77788"/>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endParaRPr>
              </a:p>
            </p:txBody>
          </p:sp>
          <p:sp>
            <p:nvSpPr>
              <p:cNvPr id="165" name="Rectangle 232">
                <a:extLst>
                  <a:ext uri="{FF2B5EF4-FFF2-40B4-BE49-F238E27FC236}">
                    <a16:creationId xmlns:a16="http://schemas.microsoft.com/office/drawing/2014/main" id="{1C6B3C21-549E-B0AB-E341-5A7E7098DE01}"/>
                  </a:ext>
                </a:extLst>
              </p:cNvPr>
              <p:cNvSpPr>
                <a:spLocks noChangeArrowheads="1"/>
              </p:cNvSpPr>
              <p:nvPr/>
            </p:nvSpPr>
            <p:spPr bwMode="auto">
              <a:xfrm>
                <a:off x="11460163" y="2595563"/>
                <a:ext cx="77788" cy="77788"/>
              </a:xfrm>
              <a:prstGeom prst="rect">
                <a:avLst/>
              </a:prstGeom>
              <a:solidFill>
                <a:srgbClr val="50E6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endParaRPr>
              </a:p>
            </p:txBody>
          </p:sp>
          <p:sp>
            <p:nvSpPr>
              <p:cNvPr id="166" name="Rectangle 233">
                <a:extLst>
                  <a:ext uri="{FF2B5EF4-FFF2-40B4-BE49-F238E27FC236}">
                    <a16:creationId xmlns:a16="http://schemas.microsoft.com/office/drawing/2014/main" id="{5C10572C-9650-CB72-29F6-5B14D9E6B830}"/>
                  </a:ext>
                </a:extLst>
              </p:cNvPr>
              <p:cNvSpPr>
                <a:spLocks noChangeArrowheads="1"/>
              </p:cNvSpPr>
              <p:nvPr/>
            </p:nvSpPr>
            <p:spPr bwMode="auto">
              <a:xfrm>
                <a:off x="11228388" y="2719388"/>
                <a:ext cx="76200" cy="77788"/>
              </a:xfrm>
              <a:prstGeom prst="rect">
                <a:avLst/>
              </a:prstGeom>
              <a:solidFill>
                <a:srgbClr val="50E6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endParaRPr>
              </a:p>
            </p:txBody>
          </p:sp>
          <p:sp>
            <p:nvSpPr>
              <p:cNvPr id="167" name="Rectangle 234">
                <a:extLst>
                  <a:ext uri="{FF2B5EF4-FFF2-40B4-BE49-F238E27FC236}">
                    <a16:creationId xmlns:a16="http://schemas.microsoft.com/office/drawing/2014/main" id="{3F43E39B-D876-8CFC-DC6E-678049112367}"/>
                  </a:ext>
                </a:extLst>
              </p:cNvPr>
              <p:cNvSpPr>
                <a:spLocks noChangeArrowheads="1"/>
              </p:cNvSpPr>
              <p:nvPr/>
            </p:nvSpPr>
            <p:spPr bwMode="auto">
              <a:xfrm>
                <a:off x="11344275" y="2719388"/>
                <a:ext cx="77788" cy="77788"/>
              </a:xfrm>
              <a:prstGeom prst="rect">
                <a:avLst/>
              </a:prstGeom>
              <a:solidFill>
                <a:srgbClr val="50E6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endParaRPr>
              </a:p>
            </p:txBody>
          </p:sp>
          <p:sp>
            <p:nvSpPr>
              <p:cNvPr id="168" name="Rectangle 235">
                <a:extLst>
                  <a:ext uri="{FF2B5EF4-FFF2-40B4-BE49-F238E27FC236}">
                    <a16:creationId xmlns:a16="http://schemas.microsoft.com/office/drawing/2014/main" id="{BC901D75-7EF1-8F7A-F39A-005E2990B7C1}"/>
                  </a:ext>
                </a:extLst>
              </p:cNvPr>
              <p:cNvSpPr>
                <a:spLocks noChangeArrowheads="1"/>
              </p:cNvSpPr>
              <p:nvPr/>
            </p:nvSpPr>
            <p:spPr bwMode="auto">
              <a:xfrm>
                <a:off x="11460163" y="2719388"/>
                <a:ext cx="77788" cy="77788"/>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endParaRPr>
              </a:p>
            </p:txBody>
          </p:sp>
        </p:grpSp>
        <p:sp>
          <p:nvSpPr>
            <p:cNvPr id="169" name="Rectangle 168">
              <a:extLst>
                <a:ext uri="{FF2B5EF4-FFF2-40B4-BE49-F238E27FC236}">
                  <a16:creationId xmlns:a16="http://schemas.microsoft.com/office/drawing/2014/main" id="{8CE884F4-94F5-D794-FC8A-FCF86349812E}"/>
                </a:ext>
                <a:ext uri="{C183D7F6-B498-43B3-948B-1728B52AA6E4}">
                  <adec:decorative xmlns:adec="http://schemas.microsoft.com/office/drawing/2017/decorative" val="1"/>
                </a:ext>
              </a:extLst>
            </p:cNvPr>
            <p:cNvSpPr/>
            <p:nvPr/>
          </p:nvSpPr>
          <p:spPr bwMode="auto">
            <a:xfrm>
              <a:off x="8410397" y="1687114"/>
              <a:ext cx="755374" cy="243148"/>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0" name="Freeform 6" descr="bracket">
              <a:extLst>
                <a:ext uri="{FF2B5EF4-FFF2-40B4-BE49-F238E27FC236}">
                  <a16:creationId xmlns:a16="http://schemas.microsoft.com/office/drawing/2014/main" id="{D1D4A6A0-651A-1187-8DB5-79EAED84ABC6}"/>
                </a:ext>
              </a:extLst>
            </p:cNvPr>
            <p:cNvSpPr/>
            <p:nvPr/>
          </p:nvSpPr>
          <p:spPr bwMode="auto">
            <a:xfrm>
              <a:off x="6076500" y="3674035"/>
              <a:ext cx="5423170" cy="224653"/>
            </a:xfrm>
            <a:custGeom>
              <a:avLst/>
              <a:gdLst>
                <a:gd name="connsiteX0" fmla="*/ 0 w 5961888"/>
                <a:gd name="connsiteY0" fmla="*/ 265176 h 265176"/>
                <a:gd name="connsiteX1" fmla="*/ 0 w 5961888"/>
                <a:gd name="connsiteY1" fmla="*/ 0 h 265176"/>
                <a:gd name="connsiteX2" fmla="*/ 5961888 w 5961888"/>
                <a:gd name="connsiteY2" fmla="*/ 0 h 265176"/>
                <a:gd name="connsiteX3" fmla="*/ 5961888 w 5961888"/>
                <a:gd name="connsiteY3" fmla="*/ 128016 h 265176"/>
                <a:gd name="connsiteX4" fmla="*/ 5961888 w 5961888"/>
                <a:gd name="connsiteY4" fmla="*/ 237744 h 265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1888" h="265176">
                  <a:moveTo>
                    <a:pt x="0" y="265176"/>
                  </a:moveTo>
                  <a:lnTo>
                    <a:pt x="0" y="0"/>
                  </a:lnTo>
                  <a:lnTo>
                    <a:pt x="5961888" y="0"/>
                  </a:lnTo>
                  <a:lnTo>
                    <a:pt x="5961888" y="128016"/>
                  </a:lnTo>
                  <a:lnTo>
                    <a:pt x="5961888" y="237744"/>
                  </a:lnTo>
                </a:path>
              </a:pathLst>
            </a:custGeom>
            <a:noFill/>
            <a:ln w="19050" cap="flat" cmpd="sng" algn="ctr">
              <a:solidFill>
                <a:srgbClr val="0078D4"/>
              </a:solidFill>
              <a:prstDash val="solid"/>
              <a:headEnd type="none" w="lg" len="sm"/>
              <a:tailEnd type="none" w="lg" len="sm"/>
            </a:ln>
            <a:effectLst>
              <a:outerShdw blurRad="88900" dist="38100" dir="2700000" sx="101000" sy="101000" algn="ctr" rotWithShape="0">
                <a:srgbClr val="000000">
                  <a:alpha val="15000"/>
                </a:srgbClr>
              </a:outerShdw>
            </a:effectLst>
          </p:spPr>
          <p:txBody>
            <a:bodyPr rtlCol="0" anchor="ctr"/>
            <a:lstStyle/>
            <a:p>
              <a:pPr algn="ctr">
                <a:defRPr/>
              </a:pPr>
              <a:endParaRPr lang="en-US" dirty="0">
                <a:solidFill>
                  <a:srgbClr val="FFFFFF"/>
                </a:solidFill>
                <a:latin typeface="Segoe UI"/>
              </a:endParaRPr>
            </a:p>
          </p:txBody>
        </p:sp>
        <p:sp>
          <p:nvSpPr>
            <p:cNvPr id="171" name="Freeform 188" descr="SQL">
              <a:extLst>
                <a:ext uri="{FF2B5EF4-FFF2-40B4-BE49-F238E27FC236}">
                  <a16:creationId xmlns:a16="http://schemas.microsoft.com/office/drawing/2014/main" id="{FDF8BE84-F461-BF4D-A810-7808BF92B4D4}"/>
                </a:ext>
              </a:extLst>
            </p:cNvPr>
            <p:cNvSpPr>
              <a:spLocks noChangeAspect="1"/>
            </p:cNvSpPr>
            <p:nvPr/>
          </p:nvSpPr>
          <p:spPr bwMode="auto">
            <a:xfrm>
              <a:off x="8507930" y="1434308"/>
              <a:ext cx="560309" cy="718623"/>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rgbClr val="0078D4"/>
            </a:soli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274" b="0" i="0" u="none" strike="noStrike" kern="0" cap="none" spc="0" normalizeH="0" baseline="0" noProof="0" dirty="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172" name="Rectangle 171">
              <a:extLst>
                <a:ext uri="{FF2B5EF4-FFF2-40B4-BE49-F238E27FC236}">
                  <a16:creationId xmlns:a16="http://schemas.microsoft.com/office/drawing/2014/main" id="{BCA3438F-08AA-5754-229C-6CCF809E1EC1}"/>
                </a:ext>
                <a:ext uri="{C183D7F6-B498-43B3-948B-1728B52AA6E4}">
                  <adec:decorative xmlns:adec="http://schemas.microsoft.com/office/drawing/2017/decorative" val="1"/>
                </a:ext>
              </a:extLst>
            </p:cNvPr>
            <p:cNvSpPr/>
            <p:nvPr/>
          </p:nvSpPr>
          <p:spPr bwMode="auto">
            <a:xfrm>
              <a:off x="7030429" y="1335087"/>
              <a:ext cx="476747" cy="335162"/>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73" name="Group 172" descr="Lock">
              <a:extLst>
                <a:ext uri="{FF2B5EF4-FFF2-40B4-BE49-F238E27FC236}">
                  <a16:creationId xmlns:a16="http://schemas.microsoft.com/office/drawing/2014/main" id="{AA3D16B5-D6D4-567F-E449-CE0426BD99B8}"/>
                </a:ext>
              </a:extLst>
            </p:cNvPr>
            <p:cNvGrpSpPr/>
            <p:nvPr/>
          </p:nvGrpSpPr>
          <p:grpSpPr>
            <a:xfrm>
              <a:off x="7054495" y="1258079"/>
              <a:ext cx="317932" cy="392369"/>
              <a:chOff x="1980078" y="253998"/>
              <a:chExt cx="3830386" cy="4727197"/>
            </a:xfrm>
            <a:solidFill>
              <a:srgbClr val="50E6FF"/>
            </a:solidFill>
          </p:grpSpPr>
          <p:sp>
            <p:nvSpPr>
              <p:cNvPr id="174" name="Rectangle 27">
                <a:extLst>
                  <a:ext uri="{FF2B5EF4-FFF2-40B4-BE49-F238E27FC236}">
                    <a16:creationId xmlns:a16="http://schemas.microsoft.com/office/drawing/2014/main" id="{F438FF8A-C98D-33E2-A205-614DFF22870E}"/>
                  </a:ext>
                </a:extLst>
              </p:cNvPr>
              <p:cNvSpPr>
                <a:spLocks noChangeArrowheads="1"/>
              </p:cNvSpPr>
              <p:nvPr/>
            </p:nvSpPr>
            <p:spPr bwMode="auto">
              <a:xfrm>
                <a:off x="1980078" y="2169196"/>
                <a:ext cx="3830386" cy="281199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latin typeface="Segoe UI"/>
                </a:endParaRPr>
              </a:p>
            </p:txBody>
          </p:sp>
          <p:sp>
            <p:nvSpPr>
              <p:cNvPr id="175" name="Freeform 29">
                <a:extLst>
                  <a:ext uri="{FF2B5EF4-FFF2-40B4-BE49-F238E27FC236}">
                    <a16:creationId xmlns:a16="http://schemas.microsoft.com/office/drawing/2014/main" id="{77AABCD6-C9FD-65EA-E80F-1B36E0DEFA10}"/>
                  </a:ext>
                </a:extLst>
              </p:cNvPr>
              <p:cNvSpPr>
                <a:spLocks/>
              </p:cNvSpPr>
              <p:nvPr/>
            </p:nvSpPr>
            <p:spPr bwMode="auto">
              <a:xfrm>
                <a:off x="3454477" y="2913999"/>
                <a:ext cx="881597" cy="881598"/>
              </a:xfrm>
              <a:custGeom>
                <a:avLst/>
                <a:gdLst>
                  <a:gd name="T0" fmla="*/ 256 w 256"/>
                  <a:gd name="T1" fmla="*/ 127 h 256"/>
                  <a:gd name="T2" fmla="*/ 256 w 256"/>
                  <a:gd name="T3" fmla="*/ 129 h 256"/>
                  <a:gd name="T4" fmla="*/ 129 w 256"/>
                  <a:gd name="T5" fmla="*/ 256 h 256"/>
                  <a:gd name="T6" fmla="*/ 127 w 256"/>
                  <a:gd name="T7" fmla="*/ 256 h 256"/>
                  <a:gd name="T8" fmla="*/ 0 w 256"/>
                  <a:gd name="T9" fmla="*/ 129 h 256"/>
                  <a:gd name="T10" fmla="*/ 0 w 256"/>
                  <a:gd name="T11" fmla="*/ 127 h 256"/>
                  <a:gd name="T12" fmla="*/ 127 w 256"/>
                  <a:gd name="T13" fmla="*/ 0 h 256"/>
                  <a:gd name="T14" fmla="*/ 129 w 256"/>
                  <a:gd name="T15" fmla="*/ 0 h 256"/>
                  <a:gd name="T16" fmla="*/ 256 w 256"/>
                  <a:gd name="T17" fmla="*/ 12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127"/>
                    </a:moveTo>
                    <a:cubicBezTo>
                      <a:pt x="256" y="129"/>
                      <a:pt x="256" y="129"/>
                      <a:pt x="256" y="129"/>
                    </a:cubicBezTo>
                    <a:cubicBezTo>
                      <a:pt x="256" y="199"/>
                      <a:pt x="199" y="256"/>
                      <a:pt x="129" y="256"/>
                    </a:cubicBezTo>
                    <a:cubicBezTo>
                      <a:pt x="127" y="256"/>
                      <a:pt x="127" y="256"/>
                      <a:pt x="127" y="256"/>
                    </a:cubicBezTo>
                    <a:cubicBezTo>
                      <a:pt x="57" y="256"/>
                      <a:pt x="0" y="199"/>
                      <a:pt x="0" y="129"/>
                    </a:cubicBezTo>
                    <a:cubicBezTo>
                      <a:pt x="0" y="127"/>
                      <a:pt x="0" y="127"/>
                      <a:pt x="0" y="127"/>
                    </a:cubicBezTo>
                    <a:cubicBezTo>
                      <a:pt x="0" y="57"/>
                      <a:pt x="57" y="0"/>
                      <a:pt x="127" y="0"/>
                    </a:cubicBezTo>
                    <a:cubicBezTo>
                      <a:pt x="129" y="0"/>
                      <a:pt x="129" y="0"/>
                      <a:pt x="129" y="0"/>
                    </a:cubicBezTo>
                    <a:cubicBezTo>
                      <a:pt x="199" y="0"/>
                      <a:pt x="256" y="57"/>
                      <a:pt x="256"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latin typeface="Segoe UI"/>
                </a:endParaRPr>
              </a:p>
            </p:txBody>
          </p:sp>
          <p:sp>
            <p:nvSpPr>
              <p:cNvPr id="176" name="Freeform 30">
                <a:extLst>
                  <a:ext uri="{FF2B5EF4-FFF2-40B4-BE49-F238E27FC236}">
                    <a16:creationId xmlns:a16="http://schemas.microsoft.com/office/drawing/2014/main" id="{2390D53C-332C-E5DF-91F3-B280B71A98B7}"/>
                  </a:ext>
                </a:extLst>
              </p:cNvPr>
              <p:cNvSpPr>
                <a:spLocks/>
              </p:cNvSpPr>
              <p:nvPr/>
            </p:nvSpPr>
            <p:spPr bwMode="auto">
              <a:xfrm>
                <a:off x="3667277" y="3354793"/>
                <a:ext cx="455998" cy="1033598"/>
              </a:xfrm>
              <a:custGeom>
                <a:avLst/>
                <a:gdLst>
                  <a:gd name="T0" fmla="*/ 64 w 128"/>
                  <a:gd name="T1" fmla="*/ 299 h 299"/>
                  <a:gd name="T2" fmla="*/ 63 w 128"/>
                  <a:gd name="T3" fmla="*/ 299 h 299"/>
                  <a:gd name="T4" fmla="*/ 0 w 128"/>
                  <a:gd name="T5" fmla="*/ 236 h 299"/>
                  <a:gd name="T6" fmla="*/ 0 w 128"/>
                  <a:gd name="T7" fmla="*/ 64 h 299"/>
                  <a:gd name="T8" fmla="*/ 63 w 128"/>
                  <a:gd name="T9" fmla="*/ 0 h 299"/>
                  <a:gd name="T10" fmla="*/ 64 w 128"/>
                  <a:gd name="T11" fmla="*/ 0 h 299"/>
                  <a:gd name="T12" fmla="*/ 128 w 128"/>
                  <a:gd name="T13" fmla="*/ 64 h 299"/>
                  <a:gd name="T14" fmla="*/ 128 w 128"/>
                  <a:gd name="T15" fmla="*/ 236 h 299"/>
                  <a:gd name="T16" fmla="*/ 64 w 128"/>
                  <a:gd name="T1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99">
                    <a:moveTo>
                      <a:pt x="64" y="299"/>
                    </a:moveTo>
                    <a:cubicBezTo>
                      <a:pt x="63" y="299"/>
                      <a:pt x="63" y="299"/>
                      <a:pt x="63" y="299"/>
                    </a:cubicBezTo>
                    <a:cubicBezTo>
                      <a:pt x="28" y="299"/>
                      <a:pt x="0" y="271"/>
                      <a:pt x="0" y="236"/>
                    </a:cubicBezTo>
                    <a:cubicBezTo>
                      <a:pt x="0" y="64"/>
                      <a:pt x="0" y="64"/>
                      <a:pt x="0" y="64"/>
                    </a:cubicBezTo>
                    <a:cubicBezTo>
                      <a:pt x="0" y="29"/>
                      <a:pt x="28" y="0"/>
                      <a:pt x="63" y="0"/>
                    </a:cubicBezTo>
                    <a:cubicBezTo>
                      <a:pt x="64" y="0"/>
                      <a:pt x="64" y="0"/>
                      <a:pt x="64" y="0"/>
                    </a:cubicBezTo>
                    <a:cubicBezTo>
                      <a:pt x="100" y="0"/>
                      <a:pt x="128" y="29"/>
                      <a:pt x="128" y="64"/>
                    </a:cubicBezTo>
                    <a:cubicBezTo>
                      <a:pt x="128" y="236"/>
                      <a:pt x="128" y="236"/>
                      <a:pt x="128" y="236"/>
                    </a:cubicBezTo>
                    <a:cubicBezTo>
                      <a:pt x="128" y="271"/>
                      <a:pt x="100" y="299"/>
                      <a:pt x="64" y="2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latin typeface="Segoe UI"/>
                </a:endParaRPr>
              </a:p>
            </p:txBody>
          </p:sp>
          <p:sp>
            <p:nvSpPr>
              <p:cNvPr id="177" name="Freeform: Shape 110">
                <a:extLst>
                  <a:ext uri="{FF2B5EF4-FFF2-40B4-BE49-F238E27FC236}">
                    <a16:creationId xmlns:a16="http://schemas.microsoft.com/office/drawing/2014/main" id="{BA8A83B5-8DA0-16C5-5E0E-93DEE1BAEDB9}"/>
                  </a:ext>
                </a:extLst>
              </p:cNvPr>
              <p:cNvSpPr/>
              <p:nvPr/>
            </p:nvSpPr>
            <p:spPr bwMode="auto">
              <a:xfrm>
                <a:off x="2420880" y="253998"/>
                <a:ext cx="2948790" cy="2423888"/>
              </a:xfrm>
              <a:custGeom>
                <a:avLst/>
                <a:gdLst>
                  <a:gd name="connsiteX0" fmla="*/ 1474395 w 2948790"/>
                  <a:gd name="connsiteY0" fmla="*/ 0 h 2423888"/>
                  <a:gd name="connsiteX1" fmla="*/ 2948790 w 2948790"/>
                  <a:gd name="connsiteY1" fmla="*/ 1474395 h 2423888"/>
                  <a:gd name="connsiteX2" fmla="*/ 2948790 w 2948790"/>
                  <a:gd name="connsiteY2" fmla="*/ 2423888 h 2423888"/>
                  <a:gd name="connsiteX3" fmla="*/ 2505425 w 2948790"/>
                  <a:gd name="connsiteY3" fmla="*/ 2423888 h 2423888"/>
                  <a:gd name="connsiteX4" fmla="*/ 2506265 w 2948790"/>
                  <a:gd name="connsiteY4" fmla="*/ 1475461 h 2423888"/>
                  <a:gd name="connsiteX5" fmla="*/ 1474395 w 2948790"/>
                  <a:gd name="connsiteY5" fmla="*/ 443591 h 2423888"/>
                  <a:gd name="connsiteX6" fmla="*/ 442525 w 2948790"/>
                  <a:gd name="connsiteY6" fmla="*/ 1475461 h 2423888"/>
                  <a:gd name="connsiteX7" fmla="*/ 442525 w 2948790"/>
                  <a:gd name="connsiteY7" fmla="*/ 2423888 h 2423888"/>
                  <a:gd name="connsiteX8" fmla="*/ 0 w 2948790"/>
                  <a:gd name="connsiteY8" fmla="*/ 2423888 h 2423888"/>
                  <a:gd name="connsiteX9" fmla="*/ 0 w 2948790"/>
                  <a:gd name="connsiteY9" fmla="*/ 1474395 h 2423888"/>
                  <a:gd name="connsiteX10" fmla="*/ 1474395 w 2948790"/>
                  <a:gd name="connsiteY10" fmla="*/ 0 h 242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48790" h="2423888">
                    <a:moveTo>
                      <a:pt x="1474395" y="0"/>
                    </a:moveTo>
                    <a:cubicBezTo>
                      <a:pt x="2288681" y="0"/>
                      <a:pt x="2948790" y="660109"/>
                      <a:pt x="2948790" y="1474395"/>
                    </a:cubicBezTo>
                    <a:lnTo>
                      <a:pt x="2948790" y="2423888"/>
                    </a:lnTo>
                    <a:lnTo>
                      <a:pt x="2505425" y="2423888"/>
                    </a:lnTo>
                    <a:lnTo>
                      <a:pt x="2506265" y="1475461"/>
                    </a:lnTo>
                    <a:cubicBezTo>
                      <a:pt x="2506265" y="905575"/>
                      <a:pt x="2044281" y="443591"/>
                      <a:pt x="1474395" y="443591"/>
                    </a:cubicBezTo>
                    <a:cubicBezTo>
                      <a:pt x="904509" y="443591"/>
                      <a:pt x="442525" y="905575"/>
                      <a:pt x="442525" y="1475461"/>
                    </a:cubicBezTo>
                    <a:lnTo>
                      <a:pt x="442525" y="2423888"/>
                    </a:lnTo>
                    <a:lnTo>
                      <a:pt x="0" y="2423888"/>
                    </a:lnTo>
                    <a:lnTo>
                      <a:pt x="0" y="1474395"/>
                    </a:lnTo>
                    <a:cubicBezTo>
                      <a:pt x="0" y="660109"/>
                      <a:pt x="660109" y="0"/>
                      <a:pt x="1474395" y="0"/>
                    </a:cubicBezTo>
                    <a:close/>
                  </a:path>
                </a:pathLst>
              </a:cu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latin typeface="Segoe UI"/>
                </a:endParaRPr>
              </a:p>
            </p:txBody>
          </p:sp>
        </p:grpSp>
        <p:sp>
          <p:nvSpPr>
            <p:cNvPr id="178" name="TextBox 177">
              <a:extLst>
                <a:ext uri="{FF2B5EF4-FFF2-40B4-BE49-F238E27FC236}">
                  <a16:creationId xmlns:a16="http://schemas.microsoft.com/office/drawing/2014/main" id="{9CED6140-A8A3-3601-33E2-EB36E7D09B1B}"/>
                </a:ext>
              </a:extLst>
            </p:cNvPr>
            <p:cNvSpPr txBox="1"/>
            <p:nvPr/>
          </p:nvSpPr>
          <p:spPr>
            <a:xfrm>
              <a:off x="6215220" y="3823413"/>
              <a:ext cx="1089819" cy="247119"/>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ODBC</a:t>
              </a:r>
            </a:p>
          </p:txBody>
        </p:sp>
        <p:sp>
          <p:nvSpPr>
            <p:cNvPr id="179" name="TextBox 178">
              <a:extLst>
                <a:ext uri="{FF2B5EF4-FFF2-40B4-BE49-F238E27FC236}">
                  <a16:creationId xmlns:a16="http://schemas.microsoft.com/office/drawing/2014/main" id="{4153032D-E35C-5C7A-0565-6D7811E208D5}"/>
                </a:ext>
              </a:extLst>
            </p:cNvPr>
            <p:cNvSpPr txBox="1"/>
            <p:nvPr/>
          </p:nvSpPr>
          <p:spPr>
            <a:xfrm>
              <a:off x="7265661" y="3821772"/>
              <a:ext cx="1414761" cy="247119"/>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NoSQL</a:t>
              </a:r>
            </a:p>
          </p:txBody>
        </p:sp>
        <p:pic>
          <p:nvPicPr>
            <p:cNvPr id="180" name="Picture 8" descr="Image result for SAP HANA logo">
              <a:extLst>
                <a:ext uri="{FF2B5EF4-FFF2-40B4-BE49-F238E27FC236}">
                  <a16:creationId xmlns:a16="http://schemas.microsoft.com/office/drawing/2014/main" id="{306A5F01-82F8-59FE-9865-B2D84E775E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15604" y="5111651"/>
              <a:ext cx="1089435" cy="299447"/>
            </a:xfrm>
            <a:prstGeom prst="rect">
              <a:avLst/>
            </a:prstGeom>
            <a:noFill/>
            <a:extLst>
              <a:ext uri="{909E8E84-426E-40DD-AFC4-6F175D3DCCD1}">
                <a14:hiddenFill xmlns:a14="http://schemas.microsoft.com/office/drawing/2010/main">
                  <a:solidFill>
                    <a:srgbClr val="FFFFFF"/>
                  </a:solidFill>
                </a14:hiddenFill>
              </a:ext>
            </a:extLst>
          </p:spPr>
        </p:pic>
        <p:sp>
          <p:nvSpPr>
            <p:cNvPr id="181" name="TextBox 180">
              <a:extLst>
                <a:ext uri="{FF2B5EF4-FFF2-40B4-BE49-F238E27FC236}">
                  <a16:creationId xmlns:a16="http://schemas.microsoft.com/office/drawing/2014/main" id="{D5F0FB23-5090-2302-74D5-2AEC885E5D03}"/>
                </a:ext>
              </a:extLst>
            </p:cNvPr>
            <p:cNvSpPr txBox="1"/>
            <p:nvPr/>
          </p:nvSpPr>
          <p:spPr>
            <a:xfrm>
              <a:off x="8439593" y="3821772"/>
              <a:ext cx="1802604" cy="247119"/>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Relational databases</a:t>
              </a:r>
            </a:p>
          </p:txBody>
        </p:sp>
        <p:pic>
          <p:nvPicPr>
            <p:cNvPr id="182" name="Picture 14" descr="Image result for Oracle">
              <a:extLst>
                <a:ext uri="{FF2B5EF4-FFF2-40B4-BE49-F238E27FC236}">
                  <a16:creationId xmlns:a16="http://schemas.microsoft.com/office/drawing/2014/main" id="{86F6DF92-06BC-B369-EBF7-81BEE097D61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41772" y="6145385"/>
              <a:ext cx="998245" cy="141808"/>
            </a:xfrm>
            <a:prstGeom prst="rect">
              <a:avLst/>
            </a:prstGeom>
            <a:noFill/>
            <a:extLst>
              <a:ext uri="{909E8E84-426E-40DD-AFC4-6F175D3DCCD1}">
                <a14:hiddenFill xmlns:a14="http://schemas.microsoft.com/office/drawing/2010/main">
                  <a:solidFill>
                    <a:srgbClr val="FFFFFF"/>
                  </a:solidFill>
                </a14:hiddenFill>
              </a:ext>
            </a:extLst>
          </p:spPr>
        </p:pic>
        <p:pic>
          <p:nvPicPr>
            <p:cNvPr id="183" name="Picture 24" descr="Image result for Teradata logo">
              <a:extLst>
                <a:ext uri="{FF2B5EF4-FFF2-40B4-BE49-F238E27FC236}">
                  <a16:creationId xmlns:a16="http://schemas.microsoft.com/office/drawing/2014/main" id="{0D580E06-4501-882A-6B7C-BCF8281F30E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0490" b="20490"/>
            <a:stretch/>
          </p:blipFill>
          <p:spPr bwMode="auto">
            <a:xfrm>
              <a:off x="8808612" y="5034159"/>
              <a:ext cx="1064567" cy="358558"/>
            </a:xfrm>
            <a:prstGeom prst="rect">
              <a:avLst/>
            </a:prstGeom>
            <a:noFill/>
            <a:extLst>
              <a:ext uri="{909E8E84-426E-40DD-AFC4-6F175D3DCCD1}">
                <a14:hiddenFill xmlns:a14="http://schemas.microsoft.com/office/drawing/2010/main">
                  <a:solidFill>
                    <a:srgbClr val="FFFFFF"/>
                  </a:solidFill>
                </a14:hiddenFill>
              </a:ext>
            </a:extLst>
          </p:spPr>
        </p:pic>
        <p:sp>
          <p:nvSpPr>
            <p:cNvPr id="184" name="TextBox 183">
              <a:extLst>
                <a:ext uri="{FF2B5EF4-FFF2-40B4-BE49-F238E27FC236}">
                  <a16:creationId xmlns:a16="http://schemas.microsoft.com/office/drawing/2014/main" id="{F128605B-DA25-5E9F-D415-B2B813B6844A}"/>
                </a:ext>
              </a:extLst>
            </p:cNvPr>
            <p:cNvSpPr txBox="1"/>
            <p:nvPr/>
          </p:nvSpPr>
          <p:spPr>
            <a:xfrm>
              <a:off x="10103976" y="3821772"/>
              <a:ext cx="1354324" cy="247119"/>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Big Data</a:t>
              </a:r>
            </a:p>
          </p:txBody>
        </p:sp>
        <p:pic>
          <p:nvPicPr>
            <p:cNvPr id="185" name="Picture 28" descr="Image result for Cloudera">
              <a:extLst>
                <a:ext uri="{FF2B5EF4-FFF2-40B4-BE49-F238E27FC236}">
                  <a16:creationId xmlns:a16="http://schemas.microsoft.com/office/drawing/2014/main" id="{2602E3DB-6076-13C8-A79E-B71FE22886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4644" y="4432785"/>
              <a:ext cx="1052989" cy="255351"/>
            </a:xfrm>
            <a:prstGeom prst="rect">
              <a:avLst/>
            </a:prstGeom>
            <a:noFill/>
            <a:extLst>
              <a:ext uri="{909E8E84-426E-40DD-AFC4-6F175D3DCCD1}">
                <a14:hiddenFill xmlns:a14="http://schemas.microsoft.com/office/drawing/2010/main">
                  <a:solidFill>
                    <a:srgbClr val="FFFFFF"/>
                  </a:solidFill>
                </a14:hiddenFill>
              </a:ext>
            </a:extLst>
          </p:spPr>
        </p:pic>
        <p:sp>
          <p:nvSpPr>
            <p:cNvPr id="186" name="TextBox 185">
              <a:extLst>
                <a:ext uri="{FF2B5EF4-FFF2-40B4-BE49-F238E27FC236}">
                  <a16:creationId xmlns:a16="http://schemas.microsoft.com/office/drawing/2014/main" id="{68E3E4DB-58C1-F103-7D77-98415B46E9FB}"/>
                </a:ext>
              </a:extLst>
            </p:cNvPr>
            <p:cNvSpPr txBox="1"/>
            <p:nvPr/>
          </p:nvSpPr>
          <p:spPr>
            <a:xfrm>
              <a:off x="6564096" y="6131591"/>
              <a:ext cx="437951" cy="217466"/>
            </a:xfrm>
            <a:prstGeom prst="rect">
              <a:avLst/>
            </a:prstGeom>
            <a:noFill/>
          </p:spPr>
          <p:txBody>
            <a:bodyPr wrap="none" lIns="91440" tIns="45720" rIns="91440" bIns="45720" rtlCol="0" anchor="ctr">
              <a:spAutoFit/>
            </a:bodyPr>
            <a:lstStyle/>
            <a:p>
              <a:pPr algn="ctr">
                <a:lnSpc>
                  <a:spcPct val="90000"/>
                </a:lnSpc>
                <a:spcAft>
                  <a:spcPts val="600"/>
                </a:spcAft>
                <a:defRPr/>
              </a:pPr>
              <a:r>
                <a:rPr lang="en-US" sz="800" dirty="0">
                  <a:gradFill>
                    <a:gsLst>
                      <a:gs pos="2917">
                        <a:srgbClr val="000000"/>
                      </a:gs>
                      <a:gs pos="30000">
                        <a:srgbClr val="000000"/>
                      </a:gs>
                    </a:gsLst>
                    <a:lin ang="5400000" scaled="0"/>
                  </a:gradFill>
                  <a:latin typeface="Segoe UI"/>
                </a:rPr>
                <a:t>Excel</a:t>
              </a:r>
            </a:p>
          </p:txBody>
        </p:sp>
        <p:pic>
          <p:nvPicPr>
            <p:cNvPr id="187" name="Picture 2" descr="Microsoft SQL Server">
              <a:extLst>
                <a:ext uri="{FF2B5EF4-FFF2-40B4-BE49-F238E27FC236}">
                  <a16:creationId xmlns:a16="http://schemas.microsoft.com/office/drawing/2014/main" id="{E22E77F5-E281-09AD-4674-CA43F3BD91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03311" y="5497529"/>
              <a:ext cx="1075167" cy="543043"/>
            </a:xfrm>
            <a:prstGeom prst="rect">
              <a:avLst/>
            </a:prstGeom>
            <a:noFill/>
            <a:extLst>
              <a:ext uri="{909E8E84-426E-40DD-AFC4-6F175D3DCCD1}">
                <a14:hiddenFill xmlns:a14="http://schemas.microsoft.com/office/drawing/2010/main">
                  <a:solidFill>
                    <a:srgbClr val="FFFFFF"/>
                  </a:solidFill>
                </a14:hiddenFill>
              </a:ext>
            </a:extLst>
          </p:spPr>
        </p:pic>
        <p:pic>
          <p:nvPicPr>
            <p:cNvPr id="188" name="Picture 4" descr="IBM DB2">
              <a:extLst>
                <a:ext uri="{FF2B5EF4-FFF2-40B4-BE49-F238E27FC236}">
                  <a16:creationId xmlns:a16="http://schemas.microsoft.com/office/drawing/2014/main" id="{9C5B33C8-80C0-9097-3E3F-B2E0406056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66747" y="4290636"/>
              <a:ext cx="539648" cy="539649"/>
            </a:xfrm>
            <a:prstGeom prst="rect">
              <a:avLst/>
            </a:prstGeom>
            <a:noFill/>
            <a:extLst>
              <a:ext uri="{909E8E84-426E-40DD-AFC4-6F175D3DCCD1}">
                <a14:hiddenFill xmlns:a14="http://schemas.microsoft.com/office/drawing/2010/main">
                  <a:solidFill>
                    <a:srgbClr val="FFFFFF"/>
                  </a:solidFill>
                </a14:hiddenFill>
              </a:ext>
            </a:extLst>
          </p:spPr>
        </p:pic>
        <p:sp>
          <p:nvSpPr>
            <p:cNvPr id="189" name="Freeform 96" descr="Excel">
              <a:extLst>
                <a:ext uri="{FF2B5EF4-FFF2-40B4-BE49-F238E27FC236}">
                  <a16:creationId xmlns:a16="http://schemas.microsoft.com/office/drawing/2014/main" id="{56A29BDC-E0C0-6EFE-0F61-80CAA3A7CEFC}"/>
                </a:ext>
              </a:extLst>
            </p:cNvPr>
            <p:cNvSpPr>
              <a:spLocks noChangeAspect="1"/>
            </p:cNvSpPr>
            <p:nvPr/>
          </p:nvSpPr>
          <p:spPr bwMode="auto">
            <a:xfrm>
              <a:off x="6562848" y="5692463"/>
              <a:ext cx="397598" cy="397728"/>
            </a:xfrm>
            <a:custGeom>
              <a:avLst/>
              <a:gdLst>
                <a:gd name="connsiteX0" fmla="*/ 4566081 w 6281717"/>
                <a:gd name="connsiteY0" fmla="*/ 4418235 h 6283779"/>
                <a:gd name="connsiteX1" fmla="*/ 5564846 w 6281717"/>
                <a:gd name="connsiteY1" fmla="*/ 4418235 h 6283779"/>
                <a:gd name="connsiteX2" fmla="*/ 5564846 w 6281717"/>
                <a:gd name="connsiteY2" fmla="*/ 4921699 h 6283779"/>
                <a:gd name="connsiteX3" fmla="*/ 4566081 w 6281717"/>
                <a:gd name="connsiteY3" fmla="*/ 4921699 h 6283779"/>
                <a:gd name="connsiteX4" fmla="*/ 4566082 w 6281717"/>
                <a:gd name="connsiteY4" fmla="*/ 3634805 h 6283779"/>
                <a:gd name="connsiteX5" fmla="*/ 5564847 w 6281717"/>
                <a:gd name="connsiteY5" fmla="*/ 3634805 h 6283779"/>
                <a:gd name="connsiteX6" fmla="*/ 5564847 w 6281717"/>
                <a:gd name="connsiteY6" fmla="*/ 4138269 h 6283779"/>
                <a:gd name="connsiteX7" fmla="*/ 4566082 w 6281717"/>
                <a:gd name="connsiteY7" fmla="*/ 4138269 h 6283779"/>
                <a:gd name="connsiteX8" fmla="*/ 4566083 w 6281717"/>
                <a:gd name="connsiteY8" fmla="*/ 2851375 h 6283779"/>
                <a:gd name="connsiteX9" fmla="*/ 5564848 w 6281717"/>
                <a:gd name="connsiteY9" fmla="*/ 2851375 h 6283779"/>
                <a:gd name="connsiteX10" fmla="*/ 5564848 w 6281717"/>
                <a:gd name="connsiteY10" fmla="*/ 3354839 h 6283779"/>
                <a:gd name="connsiteX11" fmla="*/ 4566083 w 6281717"/>
                <a:gd name="connsiteY11" fmla="*/ 3354839 h 6283779"/>
                <a:gd name="connsiteX12" fmla="*/ 4566084 w 6281717"/>
                <a:gd name="connsiteY12" fmla="*/ 2067945 h 6283779"/>
                <a:gd name="connsiteX13" fmla="*/ 5564849 w 6281717"/>
                <a:gd name="connsiteY13" fmla="*/ 2067945 h 6283779"/>
                <a:gd name="connsiteX14" fmla="*/ 5564849 w 6281717"/>
                <a:gd name="connsiteY14" fmla="*/ 2571409 h 6283779"/>
                <a:gd name="connsiteX15" fmla="*/ 4566084 w 6281717"/>
                <a:gd name="connsiteY15" fmla="*/ 2571409 h 6283779"/>
                <a:gd name="connsiteX16" fmla="*/ 2593051 w 6281717"/>
                <a:gd name="connsiteY16" fmla="*/ 1921329 h 6283779"/>
                <a:gd name="connsiteX17" fmla="*/ 2111358 w 6281717"/>
                <a:gd name="connsiteY17" fmla="*/ 1951265 h 6283779"/>
                <a:gd name="connsiteX18" fmla="*/ 1752129 w 6281717"/>
                <a:gd name="connsiteY18" fmla="*/ 2822122 h 6283779"/>
                <a:gd name="connsiteX19" fmla="*/ 1450051 w 6281717"/>
                <a:gd name="connsiteY19" fmla="*/ 1994808 h 6283779"/>
                <a:gd name="connsiteX20" fmla="*/ 971079 w 6281717"/>
                <a:gd name="connsiteY20" fmla="*/ 2022022 h 6283779"/>
                <a:gd name="connsiteX21" fmla="*/ 1485429 w 6281717"/>
                <a:gd name="connsiteY21" fmla="*/ 3107872 h 6283779"/>
                <a:gd name="connsiteX22" fmla="*/ 924815 w 6281717"/>
                <a:gd name="connsiteY22" fmla="*/ 4191001 h 6283779"/>
                <a:gd name="connsiteX23" fmla="*/ 1398344 w 6281717"/>
                <a:gd name="connsiteY23" fmla="*/ 4207329 h 6283779"/>
                <a:gd name="connsiteX24" fmla="*/ 1738522 w 6281717"/>
                <a:gd name="connsiteY24" fmla="*/ 3360965 h 6283779"/>
                <a:gd name="connsiteX25" fmla="*/ 2100472 w 6281717"/>
                <a:gd name="connsiteY25" fmla="*/ 4253593 h 6283779"/>
                <a:gd name="connsiteX26" fmla="*/ 2614822 w 6281717"/>
                <a:gd name="connsiteY26" fmla="*/ 4288972 h 6283779"/>
                <a:gd name="connsiteX27" fmla="*/ 2024272 w 6281717"/>
                <a:gd name="connsiteY27" fmla="*/ 3094265 h 6283779"/>
                <a:gd name="connsiteX28" fmla="*/ 4566084 w 6281717"/>
                <a:gd name="connsiteY28" fmla="*/ 1284515 h 6283779"/>
                <a:gd name="connsiteX29" fmla="*/ 5564849 w 6281717"/>
                <a:gd name="connsiteY29" fmla="*/ 1284515 h 6283779"/>
                <a:gd name="connsiteX30" fmla="*/ 5564849 w 6281717"/>
                <a:gd name="connsiteY30" fmla="*/ 1787979 h 6283779"/>
                <a:gd name="connsiteX31" fmla="*/ 4566084 w 6281717"/>
                <a:gd name="connsiteY31" fmla="*/ 1787979 h 6283779"/>
                <a:gd name="connsiteX32" fmla="*/ 3705209 w 6281717"/>
                <a:gd name="connsiteY32" fmla="*/ 851808 h 6283779"/>
                <a:gd name="connsiteX33" fmla="*/ 3705209 w 6281717"/>
                <a:gd name="connsiteY33" fmla="*/ 1283836 h 6283779"/>
                <a:gd name="connsiteX34" fmla="*/ 4280335 w 6281717"/>
                <a:gd name="connsiteY34" fmla="*/ 1283836 h 6283779"/>
                <a:gd name="connsiteX35" fmla="*/ 4280335 w 6281717"/>
                <a:gd name="connsiteY35" fmla="*/ 1787300 h 6283779"/>
                <a:gd name="connsiteX36" fmla="*/ 3705209 w 6281717"/>
                <a:gd name="connsiteY36" fmla="*/ 1787300 h 6283779"/>
                <a:gd name="connsiteX37" fmla="*/ 3705209 w 6281717"/>
                <a:gd name="connsiteY37" fmla="*/ 2067266 h 6283779"/>
                <a:gd name="connsiteX38" fmla="*/ 4280335 w 6281717"/>
                <a:gd name="connsiteY38" fmla="*/ 2067266 h 6283779"/>
                <a:gd name="connsiteX39" fmla="*/ 4280335 w 6281717"/>
                <a:gd name="connsiteY39" fmla="*/ 2570730 h 6283779"/>
                <a:gd name="connsiteX40" fmla="*/ 3705209 w 6281717"/>
                <a:gd name="connsiteY40" fmla="*/ 2570730 h 6283779"/>
                <a:gd name="connsiteX41" fmla="*/ 3705209 w 6281717"/>
                <a:gd name="connsiteY41" fmla="*/ 2850696 h 6283779"/>
                <a:gd name="connsiteX42" fmla="*/ 4280334 w 6281717"/>
                <a:gd name="connsiteY42" fmla="*/ 2850696 h 6283779"/>
                <a:gd name="connsiteX43" fmla="*/ 4280334 w 6281717"/>
                <a:gd name="connsiteY43" fmla="*/ 3354160 h 6283779"/>
                <a:gd name="connsiteX44" fmla="*/ 3705209 w 6281717"/>
                <a:gd name="connsiteY44" fmla="*/ 3354160 h 6283779"/>
                <a:gd name="connsiteX45" fmla="*/ 3705209 w 6281717"/>
                <a:gd name="connsiteY45" fmla="*/ 3634126 h 6283779"/>
                <a:gd name="connsiteX46" fmla="*/ 4280333 w 6281717"/>
                <a:gd name="connsiteY46" fmla="*/ 3634126 h 6283779"/>
                <a:gd name="connsiteX47" fmla="*/ 4280333 w 6281717"/>
                <a:gd name="connsiteY47" fmla="*/ 4137590 h 6283779"/>
                <a:gd name="connsiteX48" fmla="*/ 3705209 w 6281717"/>
                <a:gd name="connsiteY48" fmla="*/ 4137590 h 6283779"/>
                <a:gd name="connsiteX49" fmla="*/ 3705209 w 6281717"/>
                <a:gd name="connsiteY49" fmla="*/ 4417556 h 6283779"/>
                <a:gd name="connsiteX50" fmla="*/ 4280332 w 6281717"/>
                <a:gd name="connsiteY50" fmla="*/ 4417556 h 6283779"/>
                <a:gd name="connsiteX51" fmla="*/ 4280332 w 6281717"/>
                <a:gd name="connsiteY51" fmla="*/ 4921020 h 6283779"/>
                <a:gd name="connsiteX52" fmla="*/ 3705209 w 6281717"/>
                <a:gd name="connsiteY52" fmla="*/ 4921020 h 6283779"/>
                <a:gd name="connsiteX53" fmla="*/ 3705209 w 6281717"/>
                <a:gd name="connsiteY53" fmla="*/ 5355772 h 6283779"/>
                <a:gd name="connsiteX54" fmla="*/ 6068315 w 6281717"/>
                <a:gd name="connsiteY54" fmla="*/ 5355772 h 6283779"/>
                <a:gd name="connsiteX55" fmla="*/ 6068315 w 6281717"/>
                <a:gd name="connsiteY55" fmla="*/ 851808 h 6283779"/>
                <a:gd name="connsiteX56" fmla="*/ 3705209 w 6281717"/>
                <a:gd name="connsiteY56" fmla="*/ 0 h 6283779"/>
                <a:gd name="connsiteX57" fmla="*/ 3705209 w 6281717"/>
                <a:gd name="connsiteY57" fmla="*/ 642257 h 6283779"/>
                <a:gd name="connsiteX58" fmla="*/ 6032964 w 6281717"/>
                <a:gd name="connsiteY58" fmla="*/ 642257 h 6283779"/>
                <a:gd name="connsiteX59" fmla="*/ 6281717 w 6281717"/>
                <a:gd name="connsiteY59" fmla="*/ 891010 h 6283779"/>
                <a:gd name="connsiteX60" fmla="*/ 6281717 w 6281717"/>
                <a:gd name="connsiteY60" fmla="*/ 5313847 h 6283779"/>
                <a:gd name="connsiteX61" fmla="*/ 6032964 w 6281717"/>
                <a:gd name="connsiteY61" fmla="*/ 5562600 h 6283779"/>
                <a:gd name="connsiteX62" fmla="*/ 3705209 w 6281717"/>
                <a:gd name="connsiteY62" fmla="*/ 5562600 h 6283779"/>
                <a:gd name="connsiteX63" fmla="*/ 3705209 w 6281717"/>
                <a:gd name="connsiteY63" fmla="*/ 6283779 h 6283779"/>
                <a:gd name="connsiteX64" fmla="*/ 0 w 6281717"/>
                <a:gd name="connsiteY64" fmla="*/ 5641407 h 6283779"/>
                <a:gd name="connsiteX65" fmla="*/ 0 w 6281717"/>
                <a:gd name="connsiteY65" fmla="*/ 642372 h 628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281717" h="6283779">
                  <a:moveTo>
                    <a:pt x="4566081" y="4418235"/>
                  </a:moveTo>
                  <a:lnTo>
                    <a:pt x="5564846" y="4418235"/>
                  </a:lnTo>
                  <a:lnTo>
                    <a:pt x="5564846" y="4921699"/>
                  </a:lnTo>
                  <a:lnTo>
                    <a:pt x="4566081" y="4921699"/>
                  </a:lnTo>
                  <a:close/>
                  <a:moveTo>
                    <a:pt x="4566082" y="3634805"/>
                  </a:moveTo>
                  <a:lnTo>
                    <a:pt x="5564847" y="3634805"/>
                  </a:lnTo>
                  <a:lnTo>
                    <a:pt x="5564847" y="4138269"/>
                  </a:lnTo>
                  <a:lnTo>
                    <a:pt x="4566082" y="4138269"/>
                  </a:lnTo>
                  <a:close/>
                  <a:moveTo>
                    <a:pt x="4566083" y="2851375"/>
                  </a:moveTo>
                  <a:lnTo>
                    <a:pt x="5564848" y="2851375"/>
                  </a:lnTo>
                  <a:lnTo>
                    <a:pt x="5564848" y="3354839"/>
                  </a:lnTo>
                  <a:lnTo>
                    <a:pt x="4566083" y="3354839"/>
                  </a:lnTo>
                  <a:close/>
                  <a:moveTo>
                    <a:pt x="4566084" y="2067945"/>
                  </a:moveTo>
                  <a:lnTo>
                    <a:pt x="5564849" y="2067945"/>
                  </a:lnTo>
                  <a:lnTo>
                    <a:pt x="5564849" y="2571409"/>
                  </a:lnTo>
                  <a:lnTo>
                    <a:pt x="4566084" y="2571409"/>
                  </a:lnTo>
                  <a:close/>
                  <a:moveTo>
                    <a:pt x="2593051" y="1921329"/>
                  </a:moveTo>
                  <a:lnTo>
                    <a:pt x="2111358" y="1951265"/>
                  </a:lnTo>
                  <a:lnTo>
                    <a:pt x="1752129" y="2822122"/>
                  </a:lnTo>
                  <a:lnTo>
                    <a:pt x="1450051" y="1994808"/>
                  </a:lnTo>
                  <a:lnTo>
                    <a:pt x="971079" y="2022022"/>
                  </a:lnTo>
                  <a:lnTo>
                    <a:pt x="1485429" y="3107872"/>
                  </a:lnTo>
                  <a:lnTo>
                    <a:pt x="924815" y="4191001"/>
                  </a:lnTo>
                  <a:lnTo>
                    <a:pt x="1398344" y="4207329"/>
                  </a:lnTo>
                  <a:lnTo>
                    <a:pt x="1738522" y="3360965"/>
                  </a:lnTo>
                  <a:lnTo>
                    <a:pt x="2100472" y="4253593"/>
                  </a:lnTo>
                  <a:lnTo>
                    <a:pt x="2614822" y="4288972"/>
                  </a:lnTo>
                  <a:lnTo>
                    <a:pt x="2024272" y="3094265"/>
                  </a:lnTo>
                  <a:close/>
                  <a:moveTo>
                    <a:pt x="4566084" y="1284515"/>
                  </a:moveTo>
                  <a:lnTo>
                    <a:pt x="5564849" y="1284515"/>
                  </a:lnTo>
                  <a:lnTo>
                    <a:pt x="5564849" y="1787979"/>
                  </a:lnTo>
                  <a:lnTo>
                    <a:pt x="4566084" y="1787979"/>
                  </a:lnTo>
                  <a:close/>
                  <a:moveTo>
                    <a:pt x="3705209" y="851808"/>
                  </a:moveTo>
                  <a:lnTo>
                    <a:pt x="3705209" y="1283836"/>
                  </a:lnTo>
                  <a:lnTo>
                    <a:pt x="4280335" y="1283836"/>
                  </a:lnTo>
                  <a:lnTo>
                    <a:pt x="4280335" y="1787300"/>
                  </a:lnTo>
                  <a:lnTo>
                    <a:pt x="3705209" y="1787300"/>
                  </a:lnTo>
                  <a:lnTo>
                    <a:pt x="3705209" y="2067266"/>
                  </a:lnTo>
                  <a:lnTo>
                    <a:pt x="4280335" y="2067266"/>
                  </a:lnTo>
                  <a:lnTo>
                    <a:pt x="4280335" y="2570730"/>
                  </a:lnTo>
                  <a:lnTo>
                    <a:pt x="3705209" y="2570730"/>
                  </a:lnTo>
                  <a:lnTo>
                    <a:pt x="3705209" y="2850696"/>
                  </a:lnTo>
                  <a:lnTo>
                    <a:pt x="4280334" y="2850696"/>
                  </a:lnTo>
                  <a:lnTo>
                    <a:pt x="4280334" y="3354160"/>
                  </a:lnTo>
                  <a:lnTo>
                    <a:pt x="3705209" y="3354160"/>
                  </a:lnTo>
                  <a:lnTo>
                    <a:pt x="3705209" y="3634126"/>
                  </a:lnTo>
                  <a:lnTo>
                    <a:pt x="4280333" y="3634126"/>
                  </a:lnTo>
                  <a:lnTo>
                    <a:pt x="4280333" y="4137590"/>
                  </a:lnTo>
                  <a:lnTo>
                    <a:pt x="3705209" y="4137590"/>
                  </a:lnTo>
                  <a:lnTo>
                    <a:pt x="3705209" y="4417556"/>
                  </a:lnTo>
                  <a:lnTo>
                    <a:pt x="4280332" y="4417556"/>
                  </a:lnTo>
                  <a:lnTo>
                    <a:pt x="4280332" y="4921020"/>
                  </a:lnTo>
                  <a:lnTo>
                    <a:pt x="3705209" y="4921020"/>
                  </a:lnTo>
                  <a:lnTo>
                    <a:pt x="3705209" y="5355772"/>
                  </a:lnTo>
                  <a:lnTo>
                    <a:pt x="6068315" y="5355772"/>
                  </a:lnTo>
                  <a:lnTo>
                    <a:pt x="6068315" y="851808"/>
                  </a:lnTo>
                  <a:close/>
                  <a:moveTo>
                    <a:pt x="3705209" y="0"/>
                  </a:moveTo>
                  <a:lnTo>
                    <a:pt x="3705209" y="642257"/>
                  </a:lnTo>
                  <a:lnTo>
                    <a:pt x="6032964" y="642257"/>
                  </a:lnTo>
                  <a:cubicBezTo>
                    <a:pt x="6170346" y="642257"/>
                    <a:pt x="6281717" y="753628"/>
                    <a:pt x="6281717" y="891010"/>
                  </a:cubicBezTo>
                  <a:lnTo>
                    <a:pt x="6281717" y="5313847"/>
                  </a:lnTo>
                  <a:cubicBezTo>
                    <a:pt x="6281717" y="5451229"/>
                    <a:pt x="6170346" y="5562600"/>
                    <a:pt x="6032964" y="5562600"/>
                  </a:cubicBezTo>
                  <a:lnTo>
                    <a:pt x="3705209" y="5562600"/>
                  </a:lnTo>
                  <a:lnTo>
                    <a:pt x="3705209" y="6283779"/>
                  </a:lnTo>
                  <a:lnTo>
                    <a:pt x="0" y="5641407"/>
                  </a:lnTo>
                  <a:lnTo>
                    <a:pt x="0" y="642372"/>
                  </a:lnTo>
                  <a:close/>
                </a:path>
              </a:pathLst>
            </a:custGeom>
            <a:solidFill>
              <a:srgbClr val="1F714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0" name="TextBox 189">
              <a:extLst>
                <a:ext uri="{FF2B5EF4-FFF2-40B4-BE49-F238E27FC236}">
                  <a16:creationId xmlns:a16="http://schemas.microsoft.com/office/drawing/2014/main" id="{CCA510B1-3D13-B64A-D5C0-BB492E973FD7}"/>
                </a:ext>
              </a:extLst>
            </p:cNvPr>
            <p:cNvSpPr txBox="1"/>
            <p:nvPr/>
          </p:nvSpPr>
          <p:spPr>
            <a:xfrm>
              <a:off x="7429722" y="5378688"/>
              <a:ext cx="1086640" cy="217466"/>
            </a:xfrm>
            <a:prstGeom prst="rect">
              <a:avLst/>
            </a:prstGeom>
            <a:noFill/>
          </p:spPr>
          <p:txBody>
            <a:bodyPr wrap="none" lIns="91440" tIns="45720" rIns="91440" bIns="45720" rtlCol="0" anchor="ctr">
              <a:spAutoFit/>
            </a:bodyPr>
            <a:lstStyle/>
            <a:p>
              <a:pPr algn="ctr">
                <a:lnSpc>
                  <a:spcPct val="90000"/>
                </a:lnSpc>
                <a:spcAft>
                  <a:spcPts val="600"/>
                </a:spcAft>
                <a:defRPr/>
              </a:pPr>
              <a:r>
                <a:rPr lang="en-US" sz="800" dirty="0">
                  <a:gradFill>
                    <a:gsLst>
                      <a:gs pos="2917">
                        <a:srgbClr val="000000"/>
                      </a:gs>
                      <a:gs pos="30000">
                        <a:srgbClr val="000000"/>
                      </a:gs>
                    </a:gsLst>
                    <a:lin ang="5400000" scaled="0"/>
                  </a:gradFill>
                  <a:latin typeface="Segoe UI Semibold"/>
                </a:rPr>
                <a:t>Azure Cosmos DB</a:t>
              </a:r>
            </a:p>
          </p:txBody>
        </p:sp>
        <p:sp>
          <p:nvSpPr>
            <p:cNvPr id="191" name="Freeform: Shape 203" descr="Azure Cosmos DB">
              <a:extLst>
                <a:ext uri="{FF2B5EF4-FFF2-40B4-BE49-F238E27FC236}">
                  <a16:creationId xmlns:a16="http://schemas.microsoft.com/office/drawing/2014/main" id="{36E2DC8A-4A39-6918-DE07-2F71C6ACCE34}"/>
                </a:ext>
              </a:extLst>
            </p:cNvPr>
            <p:cNvSpPr/>
            <p:nvPr/>
          </p:nvSpPr>
          <p:spPr bwMode="auto">
            <a:xfrm>
              <a:off x="7762066" y="4973648"/>
              <a:ext cx="421951" cy="390749"/>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92" name="Picture 191" descr="HortonWorks">
              <a:extLst>
                <a:ext uri="{FF2B5EF4-FFF2-40B4-BE49-F238E27FC236}">
                  <a16:creationId xmlns:a16="http://schemas.microsoft.com/office/drawing/2014/main" id="{8841BC4D-1F36-2364-EA65-21930C733D22}"/>
                </a:ext>
              </a:extLst>
            </p:cNvPr>
            <p:cNvPicPr>
              <a:picLocks noChangeAspect="1"/>
            </p:cNvPicPr>
            <p:nvPr/>
          </p:nvPicPr>
          <p:blipFill>
            <a:blip r:embed="rId8"/>
            <a:stretch>
              <a:fillRect/>
            </a:stretch>
          </p:blipFill>
          <p:spPr>
            <a:xfrm>
              <a:off x="10254644" y="4973648"/>
              <a:ext cx="1052989" cy="426460"/>
            </a:xfrm>
            <a:prstGeom prst="rect">
              <a:avLst/>
            </a:prstGeom>
          </p:spPr>
        </p:pic>
        <p:sp>
          <p:nvSpPr>
            <p:cNvPr id="193" name="TextBox 192">
              <a:extLst>
                <a:ext uri="{FF2B5EF4-FFF2-40B4-BE49-F238E27FC236}">
                  <a16:creationId xmlns:a16="http://schemas.microsoft.com/office/drawing/2014/main" id="{EEAACE0E-0D21-6527-7B11-0C4BEC39A89D}"/>
                </a:ext>
              </a:extLst>
            </p:cNvPr>
            <p:cNvSpPr txBox="1"/>
            <p:nvPr/>
          </p:nvSpPr>
          <p:spPr>
            <a:xfrm>
              <a:off x="8750382" y="4711881"/>
              <a:ext cx="1181027" cy="217466"/>
            </a:xfrm>
            <a:prstGeom prst="rect">
              <a:avLst/>
            </a:prstGeom>
            <a:noFill/>
          </p:spPr>
          <p:txBody>
            <a:bodyPr wrap="none" lIns="91440" tIns="45720" rIns="91440" bIns="45720" rtlCol="0" anchor="ctr">
              <a:spAutoFit/>
            </a:bodyPr>
            <a:lstStyle/>
            <a:p>
              <a:pPr algn="ctr">
                <a:lnSpc>
                  <a:spcPct val="90000"/>
                </a:lnSpc>
                <a:spcAft>
                  <a:spcPts val="600"/>
                </a:spcAft>
                <a:defRPr/>
              </a:pPr>
              <a:r>
                <a:rPr lang="en-US" sz="800" dirty="0">
                  <a:gradFill>
                    <a:gsLst>
                      <a:gs pos="2917">
                        <a:srgbClr val="000000"/>
                      </a:gs>
                      <a:gs pos="30000">
                        <a:srgbClr val="000000"/>
                      </a:gs>
                    </a:gsLst>
                    <a:lin ang="5400000" scaled="0"/>
                  </a:gradFill>
                  <a:latin typeface="Segoe UI"/>
                </a:rPr>
                <a:t>Azure SQL Database</a:t>
              </a:r>
            </a:p>
          </p:txBody>
        </p:sp>
        <p:grpSp>
          <p:nvGrpSpPr>
            <p:cNvPr id="194" name="Group 193" descr="Databases">
              <a:extLst>
                <a:ext uri="{FF2B5EF4-FFF2-40B4-BE49-F238E27FC236}">
                  <a16:creationId xmlns:a16="http://schemas.microsoft.com/office/drawing/2014/main" id="{0E433763-A924-B2C2-76CC-CE3666A5FAE0}"/>
                </a:ext>
              </a:extLst>
            </p:cNvPr>
            <p:cNvGrpSpPr/>
            <p:nvPr/>
          </p:nvGrpSpPr>
          <p:grpSpPr>
            <a:xfrm>
              <a:off x="8212593" y="3131868"/>
              <a:ext cx="1150983" cy="399766"/>
              <a:chOff x="7443803" y="3103799"/>
              <a:chExt cx="1150983" cy="399766"/>
            </a:xfrm>
          </p:grpSpPr>
          <p:sp>
            <p:nvSpPr>
              <p:cNvPr id="195" name="Freeform: Shape 829">
                <a:extLst>
                  <a:ext uri="{FF2B5EF4-FFF2-40B4-BE49-F238E27FC236}">
                    <a16:creationId xmlns:a16="http://schemas.microsoft.com/office/drawing/2014/main" id="{1D4D8E71-F9EE-2D3E-2DCB-B60A5D017530}"/>
                  </a:ext>
                </a:extLst>
              </p:cNvPr>
              <p:cNvSpPr/>
              <p:nvPr/>
            </p:nvSpPr>
            <p:spPr bwMode="auto">
              <a:xfrm>
                <a:off x="7443803" y="3175970"/>
                <a:ext cx="252675" cy="325751"/>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0078D4"/>
              </a:solidFill>
              <a:ln w="12700" cap="flat" cmpd="sng" algn="ctr">
                <a:solidFill>
                  <a:srgbClr val="02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6" name="Freeform: Shape 829">
                <a:extLst>
                  <a:ext uri="{FF2B5EF4-FFF2-40B4-BE49-F238E27FC236}">
                    <a16:creationId xmlns:a16="http://schemas.microsoft.com/office/drawing/2014/main" id="{036C5A53-14D9-F9A5-E22D-1263825BF918}"/>
                  </a:ext>
                </a:extLst>
              </p:cNvPr>
              <p:cNvSpPr/>
              <p:nvPr/>
            </p:nvSpPr>
            <p:spPr bwMode="auto">
              <a:xfrm>
                <a:off x="7784677" y="3177814"/>
                <a:ext cx="252675" cy="325751"/>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0078D4"/>
              </a:solidFill>
              <a:ln w="12700" cap="flat" cmpd="sng" algn="ctr">
                <a:solidFill>
                  <a:srgbClr val="02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7" name="Freeform: Shape 829">
                <a:extLst>
                  <a:ext uri="{FF2B5EF4-FFF2-40B4-BE49-F238E27FC236}">
                    <a16:creationId xmlns:a16="http://schemas.microsoft.com/office/drawing/2014/main" id="{ECB66E2C-561B-1F69-A354-E8E07FF75821}"/>
                  </a:ext>
                </a:extLst>
              </p:cNvPr>
              <p:cNvSpPr/>
              <p:nvPr/>
            </p:nvSpPr>
            <p:spPr bwMode="auto">
              <a:xfrm>
                <a:off x="8342111" y="3173005"/>
                <a:ext cx="252675" cy="325751"/>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0078D4"/>
              </a:solidFill>
              <a:ln w="12700" cap="flat" cmpd="sng" algn="ctr">
                <a:solidFill>
                  <a:srgbClr val="02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8" name="Rectangle 197">
                <a:extLst>
                  <a:ext uri="{FF2B5EF4-FFF2-40B4-BE49-F238E27FC236}">
                    <a16:creationId xmlns:a16="http://schemas.microsoft.com/office/drawing/2014/main" id="{E65BFD32-0105-A6E0-46BF-51A1B816E036}"/>
                  </a:ext>
                </a:extLst>
              </p:cNvPr>
              <p:cNvSpPr/>
              <p:nvPr/>
            </p:nvSpPr>
            <p:spPr>
              <a:xfrm>
                <a:off x="8014799" y="3103799"/>
                <a:ext cx="372218"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78D4"/>
                    </a:solidFill>
                    <a:effectLst/>
                    <a:uLnTx/>
                    <a:uFillTx/>
                    <a:latin typeface="Segoe UI Semibold" panose="020B0502040204020203" pitchFamily="34" charset="0"/>
                    <a:ea typeface="MS PGothic" panose="020B0600070205080204" pitchFamily="34" charset="-128"/>
                    <a:cs typeface="Segoe UI Semibold" panose="020B0502040204020203" pitchFamily="34" charset="0"/>
                  </a:rPr>
                  <a:t>…</a:t>
                </a:r>
                <a:endParaRPr kumimoji="0" lang="en-US" sz="1800" b="0" i="0" u="none" strike="noStrike" kern="0" cap="none" spc="0" normalizeH="0" baseline="0" noProof="0" dirty="0">
                  <a:ln>
                    <a:noFill/>
                  </a:ln>
                  <a:solidFill>
                    <a:srgbClr val="0078D4"/>
                  </a:solidFill>
                  <a:effectLst/>
                  <a:uLnTx/>
                  <a:uFillTx/>
                  <a:latin typeface="Segoe UI"/>
                </a:endParaRPr>
              </a:p>
            </p:txBody>
          </p:sp>
        </p:grpSp>
        <p:sp>
          <p:nvSpPr>
            <p:cNvPr id="199" name="TextBox 198">
              <a:extLst>
                <a:ext uri="{FF2B5EF4-FFF2-40B4-BE49-F238E27FC236}">
                  <a16:creationId xmlns:a16="http://schemas.microsoft.com/office/drawing/2014/main" id="{485BE68C-E05A-8E8B-922E-C01EE90D9833}"/>
                </a:ext>
              </a:extLst>
            </p:cNvPr>
            <p:cNvSpPr txBox="1"/>
            <p:nvPr/>
          </p:nvSpPr>
          <p:spPr>
            <a:xfrm>
              <a:off x="7679775" y="4458894"/>
              <a:ext cx="659155" cy="203133"/>
            </a:xfrm>
            <a:prstGeom prst="rect">
              <a:avLst/>
            </a:prstGeom>
            <a:noFill/>
          </p:spPr>
          <p:txBody>
            <a:bodyPr wrap="none" lIns="91440" tIns="45720" rIns="91440" bIns="45720" rtlCol="0" anchor="ctr">
              <a:spAutoFit/>
            </a:bodyPr>
            <a:lstStyle/>
            <a:p>
              <a:pPr algn="ctr">
                <a:lnSpc>
                  <a:spcPct val="90000"/>
                </a:lnSpc>
                <a:spcAft>
                  <a:spcPts val="600"/>
                </a:spcAft>
                <a:defRPr/>
              </a:pPr>
              <a:r>
                <a:rPr lang="en-US" sz="800" dirty="0">
                  <a:gradFill>
                    <a:gsLst>
                      <a:gs pos="2917">
                        <a:srgbClr val="000000"/>
                      </a:gs>
                      <a:gs pos="30000">
                        <a:srgbClr val="000000"/>
                      </a:gs>
                    </a:gsLst>
                    <a:lin ang="5400000" scaled="0"/>
                  </a:gradFill>
                  <a:latin typeface="Segoe UI Semibold"/>
                </a:rPr>
                <a:t>MongoDB</a:t>
              </a:r>
            </a:p>
          </p:txBody>
        </p:sp>
        <p:pic>
          <p:nvPicPr>
            <p:cNvPr id="200" name="Graphic 199" descr="SQL">
              <a:extLst>
                <a:ext uri="{FF2B5EF4-FFF2-40B4-BE49-F238E27FC236}">
                  <a16:creationId xmlns:a16="http://schemas.microsoft.com/office/drawing/2014/main" id="{56B16002-9B01-4CF0-0D48-40CB0A9C04C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10901" y="4198906"/>
              <a:ext cx="440419" cy="440419"/>
            </a:xfrm>
            <a:prstGeom prst="rect">
              <a:avLst/>
            </a:prstGeom>
          </p:spPr>
        </p:pic>
      </p:grpSp>
    </p:spTree>
    <p:extLst>
      <p:ext uri="{BB962C8B-B14F-4D97-AF65-F5344CB8AC3E}">
        <p14:creationId xmlns:p14="http://schemas.microsoft.com/office/powerpoint/2010/main" val="3048526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380984-F9A0-4C9C-CA7E-E6D28D6B98D2}"/>
              </a:ext>
            </a:extLst>
          </p:cNvPr>
          <p:cNvSpPr>
            <a:spLocks noGrp="1"/>
          </p:cNvSpPr>
          <p:nvPr>
            <p:ph type="body" sz="quarter" idx="13"/>
          </p:nvPr>
        </p:nvSpPr>
        <p:spPr>
          <a:xfrm>
            <a:off x="792127" y="857465"/>
            <a:ext cx="9209123" cy="957299"/>
          </a:xfrm>
        </p:spPr>
        <p:txBody>
          <a:bodyPr/>
          <a:lstStyle/>
          <a:p>
            <a:r>
              <a:rPr lang="en-US" b="1" dirty="0">
                <a:solidFill>
                  <a:srgbClr val="FF5F00"/>
                </a:solidFill>
              </a:rPr>
              <a:t>New</a:t>
            </a:r>
            <a:r>
              <a:rPr lang="en-US" sz="3600" b="1" dirty="0">
                <a:solidFill>
                  <a:srgbClr val="FF5F00"/>
                </a:solidFill>
              </a:rPr>
              <a:t> History – SQL Server 2022</a:t>
            </a:r>
          </a:p>
          <a:p>
            <a:endParaRPr lang="en-US" dirty="0"/>
          </a:p>
        </p:txBody>
      </p:sp>
      <p:sp>
        <p:nvSpPr>
          <p:cNvPr id="8" name="TextBox 7">
            <a:extLst>
              <a:ext uri="{FF2B5EF4-FFF2-40B4-BE49-F238E27FC236}">
                <a16:creationId xmlns:a16="http://schemas.microsoft.com/office/drawing/2014/main" id="{786706C4-56C7-0A0A-C2F0-5EB37D8D3E4B}"/>
              </a:ext>
            </a:extLst>
          </p:cNvPr>
          <p:cNvSpPr txBox="1"/>
          <p:nvPr/>
        </p:nvSpPr>
        <p:spPr>
          <a:xfrm>
            <a:off x="818797" y="2136607"/>
            <a:ext cx="5742023"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l-PL" sz="2400" b="1" i="0" u="none" strike="noStrike" kern="1200" cap="none" spc="0" normalizeH="0" baseline="0" noProof="0" dirty="0">
                <a:ln>
                  <a:noFill/>
                </a:ln>
                <a:solidFill>
                  <a:schemeClr val="accent2"/>
                </a:solidFill>
                <a:effectLst/>
                <a:uLnTx/>
                <a:uFillTx/>
                <a:latin typeface="Calibri" panose="020F0502020204030204"/>
                <a:ea typeface="+mn-ea"/>
                <a:cs typeface="+mn-cs"/>
              </a:rPr>
              <a:t>SQL Server 2022 </a:t>
            </a:r>
            <a:r>
              <a:rPr kumimoji="0" lang="pl-PL"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eliminates </a:t>
            </a:r>
            <a:r>
              <a:rPr kumimoji="0" lang="pl-PL" sz="2400" b="1"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V1</a:t>
            </a:r>
            <a:r>
              <a:rPr kumimoji="0" lang="pl-PL"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support.</a:t>
            </a:r>
            <a:endParaRPr kumimoji="0" lang="en-US"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return, it introduces (or re-introduces):</a:t>
            </a:r>
          </a:p>
          <a:p>
            <a:pPr marL="742950" lvl="1" indent="-285750">
              <a:buFont typeface="Arial" panose="020B0604020202020204" pitchFamily="34" charset="0"/>
              <a:buChar char="•"/>
              <a:defRPr/>
            </a:pPr>
            <a:r>
              <a:rPr kumimoji="0" lang="en-US"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Amazon </a:t>
            </a:r>
            <a:r>
              <a:rPr kumimoji="0" lang="en-US" sz="2400" b="1" i="0" u="none" strike="noStrike" kern="1200" cap="none" spc="0" normalizeH="0" baseline="0" noProof="0" dirty="0">
                <a:ln>
                  <a:noFill/>
                </a:ln>
                <a:solidFill>
                  <a:schemeClr val="accent2"/>
                </a:solidFill>
                <a:effectLst/>
                <a:uLnTx/>
                <a:uFillTx/>
                <a:latin typeface="Calibri" panose="020F0502020204030204"/>
                <a:ea typeface="+mn-ea"/>
                <a:cs typeface="+mn-cs"/>
              </a:rPr>
              <a:t>S3</a:t>
            </a:r>
          </a:p>
          <a:p>
            <a:pPr marL="742950" lvl="1" indent="-285750">
              <a:buFont typeface="Arial" panose="020B0604020202020204" pitchFamily="34" charset="0"/>
              <a:buChar char="•"/>
              <a:defRPr/>
            </a:pPr>
            <a:r>
              <a:rPr kumimoji="0" lang="en-US"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Azure Blob Storage (abs)</a:t>
            </a:r>
          </a:p>
          <a:p>
            <a:pPr marL="742950" lvl="1" indent="-285750">
              <a:buFont typeface="Arial" panose="020B0604020202020204" pitchFamily="34" charset="0"/>
              <a:buChar char="•"/>
              <a:defRPr/>
            </a:pPr>
            <a:r>
              <a:rPr kumimoji="0" lang="en-US"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Azure </a:t>
            </a:r>
            <a:r>
              <a:rPr kumimoji="0" lang="en-US" sz="2400" b="1" i="0" u="none" strike="noStrike" kern="1200" cap="none" spc="0" normalizeH="0" baseline="0" noProof="0" dirty="0">
                <a:ln>
                  <a:noFill/>
                </a:ln>
                <a:solidFill>
                  <a:schemeClr val="accent2"/>
                </a:solidFill>
                <a:effectLst/>
                <a:uLnTx/>
                <a:uFillTx/>
                <a:latin typeface="Calibri" panose="020F0502020204030204"/>
                <a:ea typeface="+mn-ea"/>
                <a:cs typeface="+mn-cs"/>
              </a:rPr>
              <a:t>Data Lake Storage Gen2 </a:t>
            </a:r>
            <a:r>
              <a:rPr kumimoji="0" lang="en-US"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t>
            </a:r>
            <a:r>
              <a:rPr kumimoji="0" lang="en-US" sz="24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adls</a:t>
            </a:r>
            <a:r>
              <a:rPr kumimoji="0" lang="en-US"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including </a:t>
            </a:r>
            <a:r>
              <a:rPr kumimoji="0" lang="en-US" sz="2400" b="1" i="0" u="none" strike="noStrike" kern="1200" cap="none" spc="0" normalizeH="0" baseline="0" noProof="0" dirty="0">
                <a:ln>
                  <a:noFill/>
                </a:ln>
                <a:solidFill>
                  <a:schemeClr val="accent2"/>
                </a:solidFill>
                <a:effectLst/>
                <a:uLnTx/>
                <a:uFillTx/>
                <a:latin typeface="Calibri" panose="020F0502020204030204"/>
                <a:ea typeface="+mn-ea"/>
                <a:cs typeface="+mn-cs"/>
              </a:rPr>
              <a:t>Delta</a:t>
            </a:r>
            <a:r>
              <a:rPr kumimoji="0" lang="en-US"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tables</a:t>
            </a:r>
          </a:p>
        </p:txBody>
      </p:sp>
      <p:grpSp>
        <p:nvGrpSpPr>
          <p:cNvPr id="6" name="Group 5">
            <a:extLst>
              <a:ext uri="{FF2B5EF4-FFF2-40B4-BE49-F238E27FC236}">
                <a16:creationId xmlns:a16="http://schemas.microsoft.com/office/drawing/2014/main" id="{01D7A24A-CD03-018B-3A28-6CA439E0F2A7}"/>
              </a:ext>
            </a:extLst>
          </p:cNvPr>
          <p:cNvGrpSpPr/>
          <p:nvPr/>
        </p:nvGrpSpPr>
        <p:grpSpPr>
          <a:xfrm>
            <a:off x="7378268" y="2045970"/>
            <a:ext cx="4097452" cy="2888862"/>
            <a:chOff x="5137988" y="4122382"/>
            <a:chExt cx="2496553" cy="1715420"/>
          </a:xfrm>
        </p:grpSpPr>
        <p:sp>
          <p:nvSpPr>
            <p:cNvPr id="3" name="Rectangle: Rounded Corners 2">
              <a:extLst>
                <a:ext uri="{FF2B5EF4-FFF2-40B4-BE49-F238E27FC236}">
                  <a16:creationId xmlns:a16="http://schemas.microsoft.com/office/drawing/2014/main" id="{48E26CF2-6287-1B1E-00F2-5DBD0D3F567D}"/>
                </a:ext>
              </a:extLst>
            </p:cNvPr>
            <p:cNvSpPr/>
            <p:nvPr/>
          </p:nvSpPr>
          <p:spPr bwMode="auto">
            <a:xfrm>
              <a:off x="5789825" y="4122382"/>
              <a:ext cx="1192896" cy="1215157"/>
            </a:xfrm>
            <a:prstGeom prst="roundRect">
              <a:avLst>
                <a:gd name="adj" fmla="val 50000"/>
              </a:avLst>
            </a:prstGeom>
            <a:solidFill>
              <a:srgbClr val="FFFFFF"/>
            </a:solidFill>
            <a:ln w="9525" cap="flat" cmpd="sng" algn="ctr">
              <a:noFill/>
              <a:prstDash val="solid"/>
              <a:headEnd type="none" w="med" len="med"/>
              <a:tailEnd type="none" w="med" len="med"/>
            </a:ln>
            <a:effectLst>
              <a:outerShdw blurRad="88900" dist="38100" dir="2700000" sx="101000" sy="101000" algn="ctr" rotWithShape="0">
                <a:srgbClr val="000000">
                  <a:alpha val="15000"/>
                </a:srgb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defRPr/>
              </a:pPr>
              <a:endParaRPr lang="en-US" sz="2000" kern="0" dirty="0">
                <a:solidFill>
                  <a:srgbClr val="FFFFFF"/>
                </a:solidFill>
                <a:latin typeface="Segoe UI"/>
                <a:cs typeface="Segoe UI" pitchFamily="34" charset="0"/>
              </a:endParaRPr>
            </a:p>
          </p:txBody>
        </p:sp>
        <p:pic>
          <p:nvPicPr>
            <p:cNvPr id="4" name="Graphic 3">
              <a:extLst>
                <a:ext uri="{FF2B5EF4-FFF2-40B4-BE49-F238E27FC236}">
                  <a16:creationId xmlns:a16="http://schemas.microsoft.com/office/drawing/2014/main" id="{6CE350DC-5767-686C-5B93-1B1CDD0EEE16}"/>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077635" y="4350128"/>
              <a:ext cx="666078" cy="678508"/>
            </a:xfrm>
            <a:prstGeom prst="rect">
              <a:avLst/>
            </a:prstGeom>
          </p:spPr>
        </p:pic>
        <p:sp>
          <p:nvSpPr>
            <p:cNvPr id="5" name="TextBox 4">
              <a:extLst>
                <a:ext uri="{FF2B5EF4-FFF2-40B4-BE49-F238E27FC236}">
                  <a16:creationId xmlns:a16="http://schemas.microsoft.com/office/drawing/2014/main" id="{BE8A414B-289E-D763-700C-FBCE11C5D366}"/>
                </a:ext>
              </a:extLst>
            </p:cNvPr>
            <p:cNvSpPr txBox="1"/>
            <p:nvPr/>
          </p:nvSpPr>
          <p:spPr>
            <a:xfrm>
              <a:off x="5137988" y="5377863"/>
              <a:ext cx="2496553" cy="459939"/>
            </a:xfrm>
            <a:prstGeom prst="rect">
              <a:avLst/>
            </a:prstGeom>
            <a:noFill/>
          </p:spPr>
          <p:txBody>
            <a:bodyPr wrap="square">
              <a:spAutoFit/>
            </a:bodyPr>
            <a:lstStyle/>
            <a:p>
              <a:pPr algn="ctr" defTabSz="914367">
                <a:defRPr/>
              </a:pPr>
              <a:r>
                <a:rPr lang="en-US" sz="2400" dirty="0">
                  <a:solidFill>
                    <a:srgbClr val="0078D4"/>
                  </a:solidFill>
                  <a:latin typeface="Segoe UI Semibold"/>
                </a:rPr>
                <a:t>SQL Server 2022</a:t>
              </a:r>
            </a:p>
          </p:txBody>
        </p:sp>
      </p:grpSp>
    </p:spTree>
    <p:extLst>
      <p:ext uri="{BB962C8B-B14F-4D97-AF65-F5344CB8AC3E}">
        <p14:creationId xmlns:p14="http://schemas.microsoft.com/office/powerpoint/2010/main" val="4108370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F31496-6FB9-D3E8-6F81-40E878AC7D32}"/>
              </a:ext>
            </a:extLst>
          </p:cNvPr>
          <p:cNvSpPr>
            <a:spLocks noGrp="1"/>
          </p:cNvSpPr>
          <p:nvPr>
            <p:ph type="body" sz="quarter" idx="13"/>
          </p:nvPr>
        </p:nvSpPr>
        <p:spPr>
          <a:xfrm>
            <a:off x="792127" y="857466"/>
            <a:ext cx="7605810" cy="548370"/>
          </a:xfrm>
        </p:spPr>
        <p:txBody>
          <a:bodyPr/>
          <a:lstStyle/>
          <a:p>
            <a:r>
              <a:rPr lang="en-US" b="1" dirty="0">
                <a:solidFill>
                  <a:srgbClr val="FF5F00"/>
                </a:solidFill>
              </a:rPr>
              <a:t>New</a:t>
            </a:r>
            <a:r>
              <a:rPr lang="en-US" sz="3600" b="1" dirty="0">
                <a:solidFill>
                  <a:srgbClr val="FF5F00"/>
                </a:solidFill>
              </a:rPr>
              <a:t> History – SQL Server 2022</a:t>
            </a:r>
          </a:p>
          <a:p>
            <a:endParaRPr lang="en-US" dirty="0"/>
          </a:p>
        </p:txBody>
      </p:sp>
      <p:grpSp>
        <p:nvGrpSpPr>
          <p:cNvPr id="83" name="Group 82">
            <a:extLst>
              <a:ext uri="{FF2B5EF4-FFF2-40B4-BE49-F238E27FC236}">
                <a16:creationId xmlns:a16="http://schemas.microsoft.com/office/drawing/2014/main" id="{421D1FA6-A33B-1EDC-B83E-A1B5BE96AE27}"/>
              </a:ext>
            </a:extLst>
          </p:cNvPr>
          <p:cNvGrpSpPr/>
          <p:nvPr/>
        </p:nvGrpSpPr>
        <p:grpSpPr>
          <a:xfrm>
            <a:off x="1085851" y="1623059"/>
            <a:ext cx="10687049" cy="4762637"/>
            <a:chOff x="560071" y="1118623"/>
            <a:chExt cx="11046712" cy="5152774"/>
          </a:xfrm>
        </p:grpSpPr>
        <p:sp>
          <p:nvSpPr>
            <p:cNvPr id="43" name="Rectangle 42">
              <a:extLst>
                <a:ext uri="{FF2B5EF4-FFF2-40B4-BE49-F238E27FC236}">
                  <a16:creationId xmlns:a16="http://schemas.microsoft.com/office/drawing/2014/main" id="{390B1E04-8509-C621-5761-B2C13AD5F183}"/>
                </a:ext>
                <a:ext uri="{C183D7F6-B498-43B3-948B-1728B52AA6E4}">
                  <adec:decorative xmlns:adec="http://schemas.microsoft.com/office/drawing/2017/decorative" val="1"/>
                </a:ext>
              </a:extLst>
            </p:cNvPr>
            <p:cNvSpPr/>
            <p:nvPr/>
          </p:nvSpPr>
          <p:spPr bwMode="auto">
            <a:xfrm>
              <a:off x="5489487" y="4265265"/>
              <a:ext cx="1448446" cy="1269208"/>
            </a:xfrm>
            <a:prstGeom prst="rect">
              <a:avLst/>
            </a:prstGeom>
            <a:solidFill>
              <a:srgbClr val="FFFFFF"/>
            </a:solidFill>
            <a:ln w="19050" cap="flat" cmpd="sng" algn="ctr">
              <a:noFill/>
              <a:prstDash val="solid"/>
              <a:headEnd type="none" w="med" len="med"/>
              <a:tailEnd type="none" w="med" len="med"/>
            </a:ln>
            <a:effectLst>
              <a:outerShdw blurRad="88900" dist="38100" dir="2700000" sx="101000" sy="101000" algn="ctr" rotWithShape="0">
                <a:srgbClr val="000000">
                  <a:alpha val="15000"/>
                </a:srgbClr>
              </a:outerShdw>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AU" sz="16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44" name="Graphic 43">
              <a:extLst>
                <a:ext uri="{FF2B5EF4-FFF2-40B4-BE49-F238E27FC236}">
                  <a16:creationId xmlns:a16="http://schemas.microsoft.com/office/drawing/2014/main" id="{E7FB7A1E-D640-A4ED-8FC9-016C12B82427}"/>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7067" y="1236929"/>
              <a:ext cx="751938" cy="751938"/>
            </a:xfrm>
            <a:prstGeom prst="rect">
              <a:avLst/>
            </a:prstGeom>
          </p:spPr>
        </p:pic>
        <p:sp>
          <p:nvSpPr>
            <p:cNvPr id="45" name="Rectangle 44">
              <a:extLst>
                <a:ext uri="{FF2B5EF4-FFF2-40B4-BE49-F238E27FC236}">
                  <a16:creationId xmlns:a16="http://schemas.microsoft.com/office/drawing/2014/main" id="{53557C5D-CD72-7087-2D13-101A23B66266}"/>
                </a:ext>
              </a:extLst>
            </p:cNvPr>
            <p:cNvSpPr/>
            <p:nvPr/>
          </p:nvSpPr>
          <p:spPr bwMode="auto">
            <a:xfrm>
              <a:off x="705406" y="2111651"/>
              <a:ext cx="10781237" cy="326749"/>
            </a:xfrm>
            <a:prstGeom prst="rect">
              <a:avLst/>
            </a:prstGeom>
            <a:solidFill>
              <a:srgbClr val="0078D4"/>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Semibold"/>
                  <a:ea typeface="+mn-ea"/>
                  <a:cs typeface="+mn-cs"/>
                </a:rPr>
                <a:t>OPENROWSET, EXTERNAL TABLE, CETAS</a:t>
              </a:r>
            </a:p>
          </p:txBody>
        </p:sp>
        <p:sp>
          <p:nvSpPr>
            <p:cNvPr id="46" name="Rectangle 45">
              <a:extLst>
                <a:ext uri="{FF2B5EF4-FFF2-40B4-BE49-F238E27FC236}">
                  <a16:creationId xmlns:a16="http://schemas.microsoft.com/office/drawing/2014/main" id="{CA9E6553-1BF2-C6FB-0E1C-BFEB00D03D6B}"/>
                </a:ext>
              </a:extLst>
            </p:cNvPr>
            <p:cNvSpPr/>
            <p:nvPr/>
          </p:nvSpPr>
          <p:spPr bwMode="auto">
            <a:xfrm>
              <a:off x="5517990" y="5991704"/>
              <a:ext cx="6033258" cy="279693"/>
            </a:xfrm>
            <a:prstGeom prst="rect">
              <a:avLst/>
            </a:prstGeom>
            <a:solidFill>
              <a:srgbClr val="0078D4">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Semibold"/>
                  <a:ea typeface="+mn-ea"/>
                  <a:cs typeface="+mn-cs"/>
                </a:rPr>
                <a:t>Parquet, Delta, csv, text</a:t>
              </a:r>
            </a:p>
          </p:txBody>
        </p:sp>
        <p:sp>
          <p:nvSpPr>
            <p:cNvPr id="47" name="Rectangle 46">
              <a:extLst>
                <a:ext uri="{FF2B5EF4-FFF2-40B4-BE49-F238E27FC236}">
                  <a16:creationId xmlns:a16="http://schemas.microsoft.com/office/drawing/2014/main" id="{512A45B8-6DB4-A9F9-564E-EF0FC09D3600}"/>
                </a:ext>
              </a:extLst>
            </p:cNvPr>
            <p:cNvSpPr/>
            <p:nvPr/>
          </p:nvSpPr>
          <p:spPr bwMode="auto">
            <a:xfrm>
              <a:off x="7106311" y="3516897"/>
              <a:ext cx="4380332" cy="280252"/>
            </a:xfrm>
            <a:prstGeom prst="rect">
              <a:avLst/>
            </a:prstGeom>
            <a:solidFill>
              <a:srgbClr val="0078D4">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Semibold"/>
                  <a:ea typeface="+mn-ea"/>
                  <a:cs typeface="+mn-cs"/>
                </a:rPr>
                <a:t>S3 compatible storage</a:t>
              </a:r>
            </a:p>
          </p:txBody>
        </p:sp>
        <p:sp>
          <p:nvSpPr>
            <p:cNvPr id="48" name="TextBox 47">
              <a:extLst>
                <a:ext uri="{FF2B5EF4-FFF2-40B4-BE49-F238E27FC236}">
                  <a16:creationId xmlns:a16="http://schemas.microsoft.com/office/drawing/2014/main" id="{AA99AF74-6943-D5FD-AD26-80B5F36CE7DE}"/>
                </a:ext>
              </a:extLst>
            </p:cNvPr>
            <p:cNvSpPr txBox="1"/>
            <p:nvPr/>
          </p:nvSpPr>
          <p:spPr>
            <a:xfrm>
              <a:off x="5489487" y="2783960"/>
              <a:ext cx="5997156" cy="264040"/>
            </a:xfrm>
            <a:prstGeom prst="rect">
              <a:avLst/>
            </a:prstGeom>
            <a:solidFill>
              <a:srgbClr val="000000">
                <a:lumMod val="65000"/>
                <a:lumOff val="35000"/>
              </a:srgbClr>
            </a:solidFill>
          </p:spPr>
          <p:txBody>
            <a:bodyPr wrap="square" lIns="0" tIns="0" rIns="0" bIns="0" anchor="ctr" anchorCtr="0">
              <a:noAutofit/>
            </a:bodyPr>
            <a:lstStyle/>
            <a:p>
              <a:pPr marL="0" marR="0" lvl="0" indent="0" algn="ctr" defTabSz="914192"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a:cs typeface="Segoe UI Semibold"/>
                </a:rPr>
                <a:t>HTTPS REST API</a:t>
              </a:r>
            </a:p>
          </p:txBody>
        </p:sp>
        <p:sp>
          <p:nvSpPr>
            <p:cNvPr id="49" name="Rectangle 48">
              <a:extLst>
                <a:ext uri="{FF2B5EF4-FFF2-40B4-BE49-F238E27FC236}">
                  <a16:creationId xmlns:a16="http://schemas.microsoft.com/office/drawing/2014/main" id="{86EB37C0-CD5A-5B57-F165-339CB67D2AD7}"/>
                </a:ext>
              </a:extLst>
            </p:cNvPr>
            <p:cNvSpPr/>
            <p:nvPr/>
          </p:nvSpPr>
          <p:spPr bwMode="auto">
            <a:xfrm>
              <a:off x="5489487" y="3523299"/>
              <a:ext cx="1448446" cy="280352"/>
            </a:xfrm>
            <a:prstGeom prst="rect">
              <a:avLst/>
            </a:prstGeom>
            <a:solidFill>
              <a:srgbClr val="0078D4">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Semibold"/>
                  <a:ea typeface="+mn-ea"/>
                  <a:cs typeface="+mn-cs"/>
                </a:rPr>
                <a:t>adls/abs</a:t>
              </a:r>
            </a:p>
          </p:txBody>
        </p:sp>
        <p:sp>
          <p:nvSpPr>
            <p:cNvPr id="50" name="TextBox 49">
              <a:extLst>
                <a:ext uri="{FF2B5EF4-FFF2-40B4-BE49-F238E27FC236}">
                  <a16:creationId xmlns:a16="http://schemas.microsoft.com/office/drawing/2014/main" id="{4E7FD4FA-F1A2-4E29-2404-ED8FD0BD136F}"/>
                </a:ext>
              </a:extLst>
            </p:cNvPr>
            <p:cNvSpPr txBox="1"/>
            <p:nvPr/>
          </p:nvSpPr>
          <p:spPr>
            <a:xfrm>
              <a:off x="640751" y="1191678"/>
              <a:ext cx="1373244" cy="369332"/>
            </a:xfrm>
            <a:prstGeom prst="rect">
              <a:avLst/>
            </a:prstGeom>
            <a:noFill/>
          </p:spPr>
          <p:txBody>
            <a:bodyPr wrap="square">
              <a:spAutoFit/>
            </a:bodyPr>
            <a:lstStyle/>
            <a:p>
              <a:pPr defTabSz="914367">
                <a:defRPr/>
              </a:pPr>
              <a:r>
                <a:rPr lang="en-US" dirty="0">
                  <a:solidFill>
                    <a:srgbClr val="0078D4"/>
                  </a:solidFill>
                  <a:latin typeface="Segoe UI Semibold"/>
                </a:rPr>
                <a:t>SQL Engine</a:t>
              </a:r>
              <a:endParaRPr lang="en-US" sz="1765" dirty="0">
                <a:solidFill>
                  <a:srgbClr val="000000"/>
                </a:solidFill>
                <a:latin typeface="Segoe UI"/>
              </a:endParaRPr>
            </a:p>
          </p:txBody>
        </p:sp>
        <p:sp>
          <p:nvSpPr>
            <p:cNvPr id="51" name="Rectangle 50">
              <a:extLst>
                <a:ext uri="{FF2B5EF4-FFF2-40B4-BE49-F238E27FC236}">
                  <a16:creationId xmlns:a16="http://schemas.microsoft.com/office/drawing/2014/main" id="{47690A60-2058-77DF-D89F-71FD9BBF6216}"/>
                </a:ext>
              </a:extLst>
            </p:cNvPr>
            <p:cNvSpPr/>
            <p:nvPr/>
          </p:nvSpPr>
          <p:spPr bwMode="auto">
            <a:xfrm>
              <a:off x="560071" y="3802690"/>
              <a:ext cx="4735454" cy="322145"/>
            </a:xfrm>
            <a:prstGeom prst="rect">
              <a:avLst/>
            </a:prstGeom>
            <a:solidFill>
              <a:srgbClr val="243A5E">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Semibold"/>
                  <a:ea typeface="+mn-ea"/>
                  <a:cs typeface="+mn-cs"/>
                </a:rPr>
                <a:t>Polybase Services</a:t>
              </a:r>
            </a:p>
          </p:txBody>
        </p:sp>
        <p:pic>
          <p:nvPicPr>
            <p:cNvPr id="52" name="Picture 2" descr="Image result for teradata logo">
              <a:extLst>
                <a:ext uri="{FF2B5EF4-FFF2-40B4-BE49-F238E27FC236}">
                  <a16:creationId xmlns:a16="http://schemas.microsoft.com/office/drawing/2014/main" id="{FB7DD2B7-5419-C4E8-123F-A34AF0D794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619" y="4314427"/>
              <a:ext cx="908528" cy="23318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4" descr="Image result for mongodb logo">
              <a:extLst>
                <a:ext uri="{FF2B5EF4-FFF2-40B4-BE49-F238E27FC236}">
                  <a16:creationId xmlns:a16="http://schemas.microsoft.com/office/drawing/2014/main" id="{20CCCC51-55E1-F612-E6B6-C228914FB2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4726" y="4247708"/>
              <a:ext cx="1192899" cy="32214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6" descr="Image result for sap hana logo">
              <a:extLst>
                <a:ext uri="{FF2B5EF4-FFF2-40B4-BE49-F238E27FC236}">
                  <a16:creationId xmlns:a16="http://schemas.microsoft.com/office/drawing/2014/main" id="{9B4971E9-B1AC-5FDE-7116-673C988529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3308" y="4938097"/>
              <a:ext cx="975969" cy="268259"/>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8" descr="Image result for oracle logo">
              <a:extLst>
                <a:ext uri="{FF2B5EF4-FFF2-40B4-BE49-F238E27FC236}">
                  <a16:creationId xmlns:a16="http://schemas.microsoft.com/office/drawing/2014/main" id="{AD89C374-03E9-879E-0C0E-0B06096767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8607" y="4350980"/>
              <a:ext cx="1223310" cy="160081"/>
            </a:xfrm>
            <a:prstGeom prst="rect">
              <a:avLst/>
            </a:prstGeom>
            <a:noFill/>
            <a:extLst>
              <a:ext uri="{909E8E84-426E-40DD-AFC4-6F175D3DCCD1}">
                <a14:hiddenFill xmlns:a14="http://schemas.microsoft.com/office/drawing/2010/main">
                  <a:solidFill>
                    <a:srgbClr val="FFFFFF"/>
                  </a:solidFill>
                </a14:hiddenFill>
              </a:ext>
            </a:extLst>
          </p:spPr>
        </p:pic>
        <p:pic>
          <p:nvPicPr>
            <p:cNvPr id="56" name="Graphic 55" descr="SQL">
              <a:extLst>
                <a:ext uri="{FF2B5EF4-FFF2-40B4-BE49-F238E27FC236}">
                  <a16:creationId xmlns:a16="http://schemas.microsoft.com/office/drawing/2014/main" id="{5D5EE135-36EA-B2A8-DF7A-4EF77512451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9936" y="4753363"/>
              <a:ext cx="555894" cy="555894"/>
            </a:xfrm>
            <a:prstGeom prst="rect">
              <a:avLst/>
            </a:prstGeom>
          </p:spPr>
        </p:pic>
        <p:cxnSp>
          <p:nvCxnSpPr>
            <p:cNvPr id="57" name="Straight Arrow Connector 56" descr="Arrow">
              <a:extLst>
                <a:ext uri="{FF2B5EF4-FFF2-40B4-BE49-F238E27FC236}">
                  <a16:creationId xmlns:a16="http://schemas.microsoft.com/office/drawing/2014/main" id="{C174E6E8-0739-76DF-32BC-1D883A8EA0CA}"/>
                </a:ext>
              </a:extLst>
            </p:cNvPr>
            <p:cNvCxnSpPr>
              <a:cxnSpLocks/>
            </p:cNvCxnSpPr>
            <p:nvPr/>
          </p:nvCxnSpPr>
          <p:spPr>
            <a:xfrm>
              <a:off x="2936326" y="2485322"/>
              <a:ext cx="0" cy="1276606"/>
            </a:xfrm>
            <a:prstGeom prst="straightConnector1">
              <a:avLst/>
            </a:prstGeom>
            <a:noFill/>
            <a:ln w="19050" cap="flat" cmpd="sng" algn="ctr">
              <a:solidFill>
                <a:srgbClr val="0078D4"/>
              </a:solidFill>
              <a:prstDash val="solid"/>
              <a:headEnd type="arrow" w="lg" len="sm"/>
              <a:tailEnd type="arrow" w="lg" len="sm"/>
            </a:ln>
            <a:effectLst/>
          </p:spPr>
        </p:cxnSp>
        <p:cxnSp>
          <p:nvCxnSpPr>
            <p:cNvPr id="58" name="Straight Arrow Connector 57" descr="Arrow">
              <a:extLst>
                <a:ext uri="{FF2B5EF4-FFF2-40B4-BE49-F238E27FC236}">
                  <a16:creationId xmlns:a16="http://schemas.microsoft.com/office/drawing/2014/main" id="{DA218D20-D1CC-C305-642A-335A8F88D2E9}"/>
                </a:ext>
              </a:extLst>
            </p:cNvPr>
            <p:cNvCxnSpPr>
              <a:cxnSpLocks/>
            </p:cNvCxnSpPr>
            <p:nvPr/>
          </p:nvCxnSpPr>
          <p:spPr>
            <a:xfrm>
              <a:off x="8448617" y="2485322"/>
              <a:ext cx="0" cy="251716"/>
            </a:xfrm>
            <a:prstGeom prst="straightConnector1">
              <a:avLst/>
            </a:prstGeom>
            <a:noFill/>
            <a:ln w="19050" cap="flat" cmpd="sng" algn="ctr">
              <a:solidFill>
                <a:srgbClr val="737373"/>
              </a:solidFill>
              <a:prstDash val="solid"/>
              <a:headEnd type="arrow" w="lg" len="sm"/>
              <a:tailEnd type="arrow" w="lg" len="sm"/>
            </a:ln>
            <a:effectLst/>
          </p:spPr>
        </p:cxnSp>
        <p:pic>
          <p:nvPicPr>
            <p:cNvPr id="59" name="Picture 2" descr="See the source image">
              <a:extLst>
                <a:ext uri="{FF2B5EF4-FFF2-40B4-BE49-F238E27FC236}">
                  <a16:creationId xmlns:a16="http://schemas.microsoft.com/office/drawing/2014/main" id="{A41E9F20-93F8-6A18-C2A4-8C16A5C4977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56646" y="4550725"/>
              <a:ext cx="903742" cy="511429"/>
            </a:xfrm>
            <a:prstGeom prst="rect">
              <a:avLst/>
            </a:prstGeom>
            <a:noFill/>
          </p:spPr>
        </p:pic>
        <p:pic>
          <p:nvPicPr>
            <p:cNvPr id="60" name="Picture 4" descr="See the source image">
              <a:extLst>
                <a:ext uri="{FF2B5EF4-FFF2-40B4-BE49-F238E27FC236}">
                  <a16:creationId xmlns:a16="http://schemas.microsoft.com/office/drawing/2014/main" id="{EA7479B2-67FA-F753-B6BA-0179C581E2A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25182" y="4481720"/>
              <a:ext cx="682033" cy="682033"/>
            </a:xfrm>
            <a:prstGeom prst="rect">
              <a:avLst/>
            </a:prstGeom>
            <a:noFill/>
            <a:extLst>
              <a:ext uri="{909E8E84-426E-40DD-AFC4-6F175D3DCCD1}">
                <a14:hiddenFill xmlns:a14="http://schemas.microsoft.com/office/drawing/2010/main">
                  <a:solidFill>
                    <a:srgbClr val="FFFFFF"/>
                  </a:solidFill>
                </a14:hiddenFill>
              </a:ext>
            </a:extLst>
          </p:spPr>
        </p:pic>
        <p:cxnSp>
          <p:nvCxnSpPr>
            <p:cNvPr id="61" name="Straight Arrow Connector 60" descr="Arrow">
              <a:extLst>
                <a:ext uri="{FF2B5EF4-FFF2-40B4-BE49-F238E27FC236}">
                  <a16:creationId xmlns:a16="http://schemas.microsoft.com/office/drawing/2014/main" id="{AD783F29-CBB5-FB61-0FDB-5433A7E8938B}"/>
                </a:ext>
              </a:extLst>
            </p:cNvPr>
            <p:cNvCxnSpPr>
              <a:cxnSpLocks/>
            </p:cNvCxnSpPr>
            <p:nvPr/>
          </p:nvCxnSpPr>
          <p:spPr>
            <a:xfrm>
              <a:off x="6213710" y="3091374"/>
              <a:ext cx="0" cy="374070"/>
            </a:xfrm>
            <a:prstGeom prst="straightConnector1">
              <a:avLst/>
            </a:prstGeom>
            <a:noFill/>
            <a:ln w="19050" cap="flat" cmpd="sng" algn="ctr">
              <a:solidFill>
                <a:srgbClr val="737373"/>
              </a:solidFill>
              <a:prstDash val="solid"/>
              <a:headEnd type="arrow" w="lg" len="sm"/>
              <a:tailEnd type="arrow" w="lg" len="sm"/>
            </a:ln>
            <a:effectLst/>
          </p:spPr>
        </p:cxnSp>
        <p:cxnSp>
          <p:nvCxnSpPr>
            <p:cNvPr id="62" name="Straight Arrow Connector 61" descr="Arrow">
              <a:extLst>
                <a:ext uri="{FF2B5EF4-FFF2-40B4-BE49-F238E27FC236}">
                  <a16:creationId xmlns:a16="http://schemas.microsoft.com/office/drawing/2014/main" id="{9B08127C-41F7-59A6-AC9E-49E2D913A632}"/>
                </a:ext>
              </a:extLst>
            </p:cNvPr>
            <p:cNvCxnSpPr>
              <a:cxnSpLocks/>
            </p:cNvCxnSpPr>
            <p:nvPr/>
          </p:nvCxnSpPr>
          <p:spPr>
            <a:xfrm>
              <a:off x="9296477" y="3088923"/>
              <a:ext cx="0" cy="374070"/>
            </a:xfrm>
            <a:prstGeom prst="straightConnector1">
              <a:avLst/>
            </a:prstGeom>
            <a:noFill/>
            <a:ln w="19050" cap="flat" cmpd="sng" algn="ctr">
              <a:solidFill>
                <a:srgbClr val="737373"/>
              </a:solidFill>
              <a:prstDash val="solid"/>
              <a:headEnd type="arrow" w="lg" len="sm"/>
              <a:tailEnd type="arrow" w="lg" len="sm"/>
            </a:ln>
            <a:effectLst/>
          </p:spPr>
        </p:cxnSp>
        <p:cxnSp>
          <p:nvCxnSpPr>
            <p:cNvPr id="63" name="Straight Arrow Connector 62" descr="Arrow">
              <a:extLst>
                <a:ext uri="{FF2B5EF4-FFF2-40B4-BE49-F238E27FC236}">
                  <a16:creationId xmlns:a16="http://schemas.microsoft.com/office/drawing/2014/main" id="{DEC386F1-9D21-427C-941A-DA18DEB4B4F5}"/>
                </a:ext>
              </a:extLst>
            </p:cNvPr>
            <p:cNvCxnSpPr>
              <a:cxnSpLocks/>
            </p:cNvCxnSpPr>
            <p:nvPr/>
          </p:nvCxnSpPr>
          <p:spPr>
            <a:xfrm>
              <a:off x="6215235" y="3855141"/>
              <a:ext cx="0" cy="371475"/>
            </a:xfrm>
            <a:prstGeom prst="straightConnector1">
              <a:avLst/>
            </a:prstGeom>
            <a:noFill/>
            <a:ln w="19050" cap="flat" cmpd="sng" algn="ctr">
              <a:solidFill>
                <a:srgbClr val="243A5E"/>
              </a:solidFill>
              <a:prstDash val="solid"/>
              <a:headEnd type="arrow" w="lg" len="sm"/>
              <a:tailEnd type="arrow" w="lg" len="sm"/>
            </a:ln>
            <a:effectLst/>
          </p:spPr>
        </p:cxnSp>
        <p:cxnSp>
          <p:nvCxnSpPr>
            <p:cNvPr id="64" name="Straight Arrow Connector 63" descr="Arrow">
              <a:extLst>
                <a:ext uri="{FF2B5EF4-FFF2-40B4-BE49-F238E27FC236}">
                  <a16:creationId xmlns:a16="http://schemas.microsoft.com/office/drawing/2014/main" id="{A58BEF42-432C-3545-A196-3A02CA260DBB}"/>
                </a:ext>
              </a:extLst>
            </p:cNvPr>
            <p:cNvCxnSpPr>
              <a:cxnSpLocks/>
            </p:cNvCxnSpPr>
            <p:nvPr/>
          </p:nvCxnSpPr>
          <p:spPr>
            <a:xfrm>
              <a:off x="9322822" y="5564055"/>
              <a:ext cx="0" cy="352499"/>
            </a:xfrm>
            <a:prstGeom prst="straightConnector1">
              <a:avLst/>
            </a:prstGeom>
            <a:noFill/>
            <a:ln w="19050" cap="flat" cmpd="sng" algn="ctr">
              <a:solidFill>
                <a:srgbClr val="243A5E"/>
              </a:solidFill>
              <a:prstDash val="solid"/>
              <a:headEnd type="arrow" w="lg" len="sm"/>
              <a:tailEnd type="arrow" w="lg" len="sm"/>
            </a:ln>
            <a:effectLst/>
          </p:spPr>
        </p:cxnSp>
        <p:pic>
          <p:nvPicPr>
            <p:cNvPr id="65" name="Picture 2" descr="See the source image">
              <a:extLst>
                <a:ext uri="{FF2B5EF4-FFF2-40B4-BE49-F238E27FC236}">
                  <a16:creationId xmlns:a16="http://schemas.microsoft.com/office/drawing/2014/main" id="{10D291A7-AD1D-20A7-08ED-94E338E6B70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1020" y="5552300"/>
              <a:ext cx="903742" cy="511429"/>
            </a:xfrm>
            <a:prstGeom prst="rect">
              <a:avLst/>
            </a:prstGeom>
            <a:noFill/>
          </p:spPr>
        </p:pic>
        <p:pic>
          <p:nvPicPr>
            <p:cNvPr id="66" name="Picture 4" descr="See the source image">
              <a:extLst>
                <a:ext uri="{FF2B5EF4-FFF2-40B4-BE49-F238E27FC236}">
                  <a16:creationId xmlns:a16="http://schemas.microsoft.com/office/drawing/2014/main" id="{1460A6FC-9284-2282-5487-E15F913D68D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77238" y="5415294"/>
              <a:ext cx="682033" cy="682033"/>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a:extLst>
                <a:ext uri="{FF2B5EF4-FFF2-40B4-BE49-F238E27FC236}">
                  <a16:creationId xmlns:a16="http://schemas.microsoft.com/office/drawing/2014/main" id="{53ECD40C-F0C5-051A-C71A-95DFC6F870DD}"/>
                </a:ext>
              </a:extLst>
            </p:cNvPr>
            <p:cNvSpPr txBox="1"/>
            <p:nvPr/>
          </p:nvSpPr>
          <p:spPr>
            <a:xfrm>
              <a:off x="2169135" y="5647044"/>
              <a:ext cx="344646" cy="184666"/>
            </a:xfrm>
            <a:prstGeom prst="rect">
              <a:avLst/>
            </a:prstGeom>
            <a:noFill/>
          </p:spPr>
          <p:txBody>
            <a:bodyPr wrap="none" lIns="0" tIns="0" rIns="0" bIns="0" rtlCol="0">
              <a:spAutoFit/>
            </a:bodyPr>
            <a:lstStyle/>
            <a:p>
              <a:pPr defTabSz="914367"/>
              <a:r>
                <a:rPr lang="en-US" sz="1200" dirty="0">
                  <a:solidFill>
                    <a:srgbClr val="000000"/>
                  </a:solidFill>
                  <a:latin typeface="Segoe UI"/>
                </a:rPr>
                <a:t>wasb</a:t>
              </a:r>
            </a:p>
          </p:txBody>
        </p:sp>
        <p:sp>
          <p:nvSpPr>
            <p:cNvPr id="68" name="TextBox 67">
              <a:extLst>
                <a:ext uri="{FF2B5EF4-FFF2-40B4-BE49-F238E27FC236}">
                  <a16:creationId xmlns:a16="http://schemas.microsoft.com/office/drawing/2014/main" id="{A13A1854-816C-88DE-C1ED-7455C1888867}"/>
                </a:ext>
              </a:extLst>
            </p:cNvPr>
            <p:cNvSpPr txBox="1"/>
            <p:nvPr/>
          </p:nvSpPr>
          <p:spPr>
            <a:xfrm>
              <a:off x="6349179" y="5131159"/>
              <a:ext cx="234038" cy="184666"/>
            </a:xfrm>
            <a:prstGeom prst="rect">
              <a:avLst/>
            </a:prstGeom>
            <a:noFill/>
          </p:spPr>
          <p:txBody>
            <a:bodyPr wrap="none" lIns="0" tIns="0" rIns="0" bIns="0" rtlCol="0">
              <a:spAutoFit/>
            </a:bodyPr>
            <a:lstStyle/>
            <a:p>
              <a:pPr defTabSz="914367"/>
              <a:r>
                <a:rPr lang="en-US" sz="1200" dirty="0">
                  <a:solidFill>
                    <a:srgbClr val="000000"/>
                  </a:solidFill>
                  <a:latin typeface="Segoe UI"/>
                </a:rPr>
                <a:t>abs</a:t>
              </a:r>
            </a:p>
          </p:txBody>
        </p:sp>
        <p:sp>
          <p:nvSpPr>
            <p:cNvPr id="69" name="TextBox 68">
              <a:extLst>
                <a:ext uri="{FF2B5EF4-FFF2-40B4-BE49-F238E27FC236}">
                  <a16:creationId xmlns:a16="http://schemas.microsoft.com/office/drawing/2014/main" id="{11774EF8-E277-A653-CB85-245EB231250C}"/>
                </a:ext>
              </a:extLst>
            </p:cNvPr>
            <p:cNvSpPr txBox="1"/>
            <p:nvPr/>
          </p:nvSpPr>
          <p:spPr>
            <a:xfrm>
              <a:off x="685120" y="5698747"/>
              <a:ext cx="281359" cy="184666"/>
            </a:xfrm>
            <a:prstGeom prst="rect">
              <a:avLst/>
            </a:prstGeom>
            <a:noFill/>
          </p:spPr>
          <p:txBody>
            <a:bodyPr wrap="none" lIns="0" tIns="0" rIns="0" bIns="0" rtlCol="0">
              <a:spAutoFit/>
            </a:bodyPr>
            <a:lstStyle/>
            <a:p>
              <a:pPr defTabSz="914367"/>
              <a:r>
                <a:rPr lang="en-US" sz="1200" dirty="0">
                  <a:solidFill>
                    <a:srgbClr val="000000"/>
                  </a:solidFill>
                  <a:latin typeface="Segoe UI"/>
                </a:rPr>
                <a:t>abfs</a:t>
              </a:r>
            </a:p>
          </p:txBody>
        </p:sp>
        <p:sp>
          <p:nvSpPr>
            <p:cNvPr id="70" name="TextBox 69">
              <a:extLst>
                <a:ext uri="{FF2B5EF4-FFF2-40B4-BE49-F238E27FC236}">
                  <a16:creationId xmlns:a16="http://schemas.microsoft.com/office/drawing/2014/main" id="{0649FABC-897D-547C-7478-8B349D048CEE}"/>
                </a:ext>
              </a:extLst>
            </p:cNvPr>
            <p:cNvSpPr txBox="1"/>
            <p:nvPr/>
          </p:nvSpPr>
          <p:spPr>
            <a:xfrm>
              <a:off x="5766658" y="5124591"/>
              <a:ext cx="272510" cy="184666"/>
            </a:xfrm>
            <a:prstGeom prst="rect">
              <a:avLst/>
            </a:prstGeom>
            <a:noFill/>
          </p:spPr>
          <p:txBody>
            <a:bodyPr wrap="none" lIns="0" tIns="0" rIns="0" bIns="0" rtlCol="0">
              <a:spAutoFit/>
            </a:bodyPr>
            <a:lstStyle/>
            <a:p>
              <a:pPr defTabSz="914367"/>
              <a:r>
                <a:rPr lang="en-US" sz="1200" dirty="0">
                  <a:solidFill>
                    <a:srgbClr val="000000"/>
                  </a:solidFill>
                  <a:latin typeface="Segoe UI"/>
                </a:rPr>
                <a:t>adls</a:t>
              </a:r>
            </a:p>
          </p:txBody>
        </p:sp>
        <p:sp>
          <p:nvSpPr>
            <p:cNvPr id="71" name="Rectangle: Rounded Corners 70" descr="Dashed box">
              <a:extLst>
                <a:ext uri="{FF2B5EF4-FFF2-40B4-BE49-F238E27FC236}">
                  <a16:creationId xmlns:a16="http://schemas.microsoft.com/office/drawing/2014/main" id="{6ECBECAA-713D-968E-BF0E-11C06050F678}"/>
                </a:ext>
              </a:extLst>
            </p:cNvPr>
            <p:cNvSpPr/>
            <p:nvPr/>
          </p:nvSpPr>
          <p:spPr bwMode="auto">
            <a:xfrm>
              <a:off x="588263" y="1118623"/>
              <a:ext cx="11018520" cy="2153614"/>
            </a:xfrm>
            <a:prstGeom prst="roundRect">
              <a:avLst>
                <a:gd name="adj" fmla="val 3309"/>
              </a:avLst>
            </a:prstGeom>
            <a:noFill/>
            <a:ln w="19050" cap="flat" cmpd="sng" algn="ctr">
              <a:solidFill>
                <a:srgbClr val="737373">
                  <a:lumMod val="60000"/>
                  <a:lumOff val="40000"/>
                </a:srgbClr>
              </a:solidFill>
              <a:prstDash val="sysDash"/>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72" name="Rectangle 71">
              <a:extLst>
                <a:ext uri="{FF2B5EF4-FFF2-40B4-BE49-F238E27FC236}">
                  <a16:creationId xmlns:a16="http://schemas.microsoft.com/office/drawing/2014/main" id="{55B8E90B-60C1-4615-D126-0E2C254E7630}"/>
                </a:ext>
                <a:ext uri="{C183D7F6-B498-43B3-948B-1728B52AA6E4}">
                  <adec:decorative xmlns:adec="http://schemas.microsoft.com/office/drawing/2017/decorative" val="1"/>
                </a:ext>
              </a:extLst>
            </p:cNvPr>
            <p:cNvSpPr/>
            <p:nvPr/>
          </p:nvSpPr>
          <p:spPr bwMode="auto">
            <a:xfrm>
              <a:off x="7102993" y="4306010"/>
              <a:ext cx="4383650" cy="1228463"/>
            </a:xfrm>
            <a:prstGeom prst="rect">
              <a:avLst/>
            </a:prstGeom>
            <a:solidFill>
              <a:srgbClr val="FFFFFF"/>
            </a:solidFill>
            <a:ln w="19050" cap="flat" cmpd="sng" algn="ctr">
              <a:noFill/>
              <a:prstDash val="solid"/>
              <a:headEnd type="none" w="med" len="med"/>
              <a:tailEnd type="none" w="med" len="med"/>
            </a:ln>
            <a:effectLst>
              <a:outerShdw blurRad="88900" dist="38100" dir="2700000" sx="101000" sy="101000" algn="ctr" rotWithShape="0">
                <a:srgbClr val="000000">
                  <a:alpha val="15000"/>
                </a:srgbClr>
              </a:outerShdw>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AU" sz="16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73" name="Picture 2" descr="Icon&#10;&#10;Description automatically generated">
              <a:extLst>
                <a:ext uri="{FF2B5EF4-FFF2-40B4-BE49-F238E27FC236}">
                  <a16:creationId xmlns:a16="http://schemas.microsoft.com/office/drawing/2014/main" id="{172501CB-641D-A83B-0714-476B07834F1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52209" y="4368187"/>
              <a:ext cx="587368" cy="587368"/>
            </a:xfrm>
            <a:prstGeom prst="rect">
              <a:avLst/>
            </a:prstGeom>
            <a:noFill/>
          </p:spPr>
        </p:pic>
        <p:pic>
          <p:nvPicPr>
            <p:cNvPr id="74" name="Picture 2" descr="Icon&#10;&#10;Description automatically generated">
              <a:extLst>
                <a:ext uri="{FF2B5EF4-FFF2-40B4-BE49-F238E27FC236}">
                  <a16:creationId xmlns:a16="http://schemas.microsoft.com/office/drawing/2014/main" id="{63F9F391-5352-C3B4-CA0F-426533048CC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008158" y="5152733"/>
              <a:ext cx="993512" cy="149932"/>
            </a:xfrm>
            <a:prstGeom prst="rect">
              <a:avLst/>
            </a:prstGeom>
            <a:noFill/>
          </p:spPr>
        </p:pic>
        <p:pic>
          <p:nvPicPr>
            <p:cNvPr id="75" name="Picture 2" descr="See the source image">
              <a:extLst>
                <a:ext uri="{FF2B5EF4-FFF2-40B4-BE49-F238E27FC236}">
                  <a16:creationId xmlns:a16="http://schemas.microsoft.com/office/drawing/2014/main" id="{4C7113EE-0BB5-E6AA-1314-0CE5C9DB3501}"/>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4513" t="-3939" r="16821"/>
            <a:stretch/>
          </p:blipFill>
          <p:spPr bwMode="auto">
            <a:xfrm>
              <a:off x="9886402" y="4459815"/>
              <a:ext cx="769504" cy="390230"/>
            </a:xfrm>
            <a:prstGeom prst="rect">
              <a:avLst/>
            </a:prstGeom>
            <a:noFill/>
          </p:spPr>
        </p:pic>
        <p:pic>
          <p:nvPicPr>
            <p:cNvPr id="76" name="Picture 2" descr="A picture containing text, clipart&#10;&#10;Description automatically generated">
              <a:extLst>
                <a:ext uri="{FF2B5EF4-FFF2-40B4-BE49-F238E27FC236}">
                  <a16:creationId xmlns:a16="http://schemas.microsoft.com/office/drawing/2014/main" id="{394FEAC9-BA79-096A-58B5-567E1043064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702729" y="4408781"/>
              <a:ext cx="535356" cy="535355"/>
            </a:xfrm>
            <a:prstGeom prst="rect">
              <a:avLst/>
            </a:prstGeom>
            <a:noFill/>
          </p:spPr>
        </p:pic>
        <p:pic>
          <p:nvPicPr>
            <p:cNvPr id="77" name="Picture 76" descr="A picture containing text, clipart&#10;&#10;Description automatically generated">
              <a:extLst>
                <a:ext uri="{FF2B5EF4-FFF2-40B4-BE49-F238E27FC236}">
                  <a16:creationId xmlns:a16="http://schemas.microsoft.com/office/drawing/2014/main" id="{447A4F3D-E3A2-F5A6-67FD-6195948CB3E4}"/>
                </a:ext>
              </a:extLst>
            </p:cNvPr>
            <p:cNvPicPr>
              <a:picLocks noChangeAspect="1"/>
            </p:cNvPicPr>
            <p:nvPr/>
          </p:nvPicPr>
          <p:blipFill>
            <a:blip r:embed="rId16"/>
            <a:stretch>
              <a:fillRect/>
            </a:stretch>
          </p:blipFill>
          <p:spPr>
            <a:xfrm>
              <a:off x="7298872" y="5123576"/>
              <a:ext cx="1189193" cy="208752"/>
            </a:xfrm>
            <a:prstGeom prst="rect">
              <a:avLst/>
            </a:prstGeom>
          </p:spPr>
        </p:pic>
        <p:pic>
          <p:nvPicPr>
            <p:cNvPr id="78" name="Picture 77" descr="A picture containing text&#10;&#10;Description automatically generated">
              <a:extLst>
                <a:ext uri="{FF2B5EF4-FFF2-40B4-BE49-F238E27FC236}">
                  <a16:creationId xmlns:a16="http://schemas.microsoft.com/office/drawing/2014/main" id="{97734BB3-83A6-4893-D479-9C3696C400E2}"/>
                </a:ext>
              </a:extLst>
            </p:cNvPr>
            <p:cNvPicPr>
              <a:picLocks noChangeAspect="1"/>
            </p:cNvPicPr>
            <p:nvPr/>
          </p:nvPicPr>
          <p:blipFill>
            <a:blip r:embed="rId17"/>
            <a:stretch>
              <a:fillRect/>
            </a:stretch>
          </p:blipFill>
          <p:spPr>
            <a:xfrm>
              <a:off x="10521763" y="5016933"/>
              <a:ext cx="786708" cy="393354"/>
            </a:xfrm>
            <a:prstGeom prst="rect">
              <a:avLst/>
            </a:prstGeom>
          </p:spPr>
        </p:pic>
        <p:pic>
          <p:nvPicPr>
            <p:cNvPr id="79" name="Picture 2" descr="See the source image">
              <a:extLst>
                <a:ext uri="{FF2B5EF4-FFF2-40B4-BE49-F238E27FC236}">
                  <a16:creationId xmlns:a16="http://schemas.microsoft.com/office/drawing/2014/main" id="{B22763E5-A290-ED73-79B4-5AC0FB6CE9F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25208" y="4447459"/>
              <a:ext cx="1080176" cy="408067"/>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Arrow Connector 79" descr="Arrow">
              <a:extLst>
                <a:ext uri="{FF2B5EF4-FFF2-40B4-BE49-F238E27FC236}">
                  <a16:creationId xmlns:a16="http://schemas.microsoft.com/office/drawing/2014/main" id="{1FA3243A-F76E-1B4F-13B8-A95CA9C64FCE}"/>
                </a:ext>
              </a:extLst>
            </p:cNvPr>
            <p:cNvCxnSpPr>
              <a:cxnSpLocks/>
            </p:cNvCxnSpPr>
            <p:nvPr/>
          </p:nvCxnSpPr>
          <p:spPr>
            <a:xfrm>
              <a:off x="9296477" y="3855141"/>
              <a:ext cx="0" cy="371475"/>
            </a:xfrm>
            <a:prstGeom prst="straightConnector1">
              <a:avLst/>
            </a:prstGeom>
            <a:noFill/>
            <a:ln w="19050" cap="flat" cmpd="sng" algn="ctr">
              <a:solidFill>
                <a:srgbClr val="243A5E"/>
              </a:solidFill>
              <a:prstDash val="solid"/>
              <a:headEnd type="arrow" w="lg" len="sm"/>
              <a:tailEnd type="arrow" w="lg" len="sm"/>
            </a:ln>
            <a:effectLst/>
          </p:spPr>
        </p:cxnSp>
        <p:pic>
          <p:nvPicPr>
            <p:cNvPr id="81" name="Picture 80" descr="Logo&#10;&#10;Description automatically generated">
              <a:extLst>
                <a:ext uri="{FF2B5EF4-FFF2-40B4-BE49-F238E27FC236}">
                  <a16:creationId xmlns:a16="http://schemas.microsoft.com/office/drawing/2014/main" id="{E66A4A31-C1E7-E488-7803-CA4564ECB3F6}"/>
                </a:ext>
              </a:extLst>
            </p:cNvPr>
            <p:cNvPicPr>
              <a:picLocks noChangeAspect="1"/>
            </p:cNvPicPr>
            <p:nvPr/>
          </p:nvPicPr>
          <p:blipFill>
            <a:blip r:embed="rId19"/>
            <a:stretch>
              <a:fillRect/>
            </a:stretch>
          </p:blipFill>
          <p:spPr>
            <a:xfrm>
              <a:off x="7490755" y="4517171"/>
              <a:ext cx="541422" cy="313751"/>
            </a:xfrm>
            <a:prstGeom prst="rect">
              <a:avLst/>
            </a:prstGeom>
          </p:spPr>
        </p:pic>
        <p:cxnSp>
          <p:nvCxnSpPr>
            <p:cNvPr id="82" name="Straight Arrow Connector 81" descr="Arrow">
              <a:extLst>
                <a:ext uri="{FF2B5EF4-FFF2-40B4-BE49-F238E27FC236}">
                  <a16:creationId xmlns:a16="http://schemas.microsoft.com/office/drawing/2014/main" id="{D8C40034-B0C4-9DEF-A36B-A1EE42CD5F36}"/>
                </a:ext>
              </a:extLst>
            </p:cNvPr>
            <p:cNvCxnSpPr>
              <a:cxnSpLocks/>
            </p:cNvCxnSpPr>
            <p:nvPr/>
          </p:nvCxnSpPr>
          <p:spPr>
            <a:xfrm>
              <a:off x="6213710" y="5586839"/>
              <a:ext cx="0" cy="352499"/>
            </a:xfrm>
            <a:prstGeom prst="straightConnector1">
              <a:avLst/>
            </a:prstGeom>
            <a:noFill/>
            <a:ln w="19050" cap="flat" cmpd="sng" algn="ctr">
              <a:solidFill>
                <a:srgbClr val="243A5E"/>
              </a:solidFill>
              <a:prstDash val="solid"/>
              <a:headEnd type="arrow" w="lg" len="sm"/>
              <a:tailEnd type="arrow" w="lg" len="sm"/>
            </a:ln>
            <a:effectLst/>
          </p:spPr>
        </p:cxnSp>
      </p:grpSp>
      <p:sp>
        <p:nvSpPr>
          <p:cNvPr id="3" name="TextBox 2">
            <a:extLst>
              <a:ext uri="{FF2B5EF4-FFF2-40B4-BE49-F238E27FC236}">
                <a16:creationId xmlns:a16="http://schemas.microsoft.com/office/drawing/2014/main" id="{9004E85E-C7E1-A462-8C62-F9A68D658D50}"/>
              </a:ext>
            </a:extLst>
          </p:cNvPr>
          <p:cNvSpPr txBox="1"/>
          <p:nvPr/>
        </p:nvSpPr>
        <p:spPr>
          <a:xfrm>
            <a:off x="1134472" y="6283329"/>
            <a:ext cx="5090085" cy="369332"/>
          </a:xfrm>
          <a:prstGeom prst="rect">
            <a:avLst/>
          </a:prstGeom>
          <a:noFill/>
        </p:spPr>
        <p:txBody>
          <a:bodyPr wrap="square">
            <a:spAutoFit/>
          </a:bodyPr>
          <a:lstStyle/>
          <a:p>
            <a:r>
              <a:rPr lang="en-GB" sz="1800" dirty="0">
                <a:solidFill>
                  <a:schemeClr val="tx1">
                    <a:lumMod val="65000"/>
                    <a:lumOff val="35000"/>
                  </a:schemeClr>
                </a:solidFill>
              </a:rPr>
              <a:t>Source: </a:t>
            </a:r>
            <a:r>
              <a:rPr lang="en-US" sz="1800" dirty="0">
                <a:solidFill>
                  <a:schemeClr val="tx1">
                    <a:lumMod val="65000"/>
                    <a:lumOff val="35000"/>
                  </a:schemeClr>
                </a:solidFill>
                <a:hlinkClick r:id="rId20"/>
              </a:rPr>
              <a:t>Bob Ward SQL Server 2022 Workshops</a:t>
            </a:r>
            <a:endParaRPr lang="en-US" dirty="0"/>
          </a:p>
        </p:txBody>
      </p:sp>
    </p:spTree>
    <p:extLst>
      <p:ext uri="{BB962C8B-B14F-4D97-AF65-F5344CB8AC3E}">
        <p14:creationId xmlns:p14="http://schemas.microsoft.com/office/powerpoint/2010/main" val="1795425597"/>
      </p:ext>
    </p:extLst>
  </p:cSld>
  <p:clrMapOvr>
    <a:masterClrMapping/>
  </p:clrMapOvr>
</p:sld>
</file>

<file path=ppt/theme/theme1.xml><?xml version="1.0" encoding="utf-8"?>
<a:theme xmlns:a="http://schemas.openxmlformats.org/drawingml/2006/main" name="COV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
  <a:themeElements>
    <a:clrScheme name="FP_Brand">
      <a:dk1>
        <a:sysClr val="windowText" lastClr="000000"/>
      </a:dk1>
      <a:lt1>
        <a:srgbClr val="FFFFFF"/>
      </a:lt1>
      <a:dk2>
        <a:srgbClr val="FFFFFF"/>
      </a:dk2>
      <a:lt2>
        <a:srgbClr val="262626"/>
      </a:lt2>
      <a:accent1>
        <a:srgbClr val="FFA000"/>
      </a:accent1>
      <a:accent2>
        <a:srgbClr val="FF5F00"/>
      </a:accent2>
      <a:accent3>
        <a:srgbClr val="00B9E7"/>
      </a:accent3>
      <a:accent4>
        <a:srgbClr val="3777BC"/>
      </a:accent4>
      <a:accent5>
        <a:srgbClr val="A44082"/>
      </a:accent5>
      <a:accent6>
        <a:srgbClr val="5E2E86"/>
      </a:accent6>
      <a:hlink>
        <a:srgbClr val="FF5F00"/>
      </a:hlink>
      <a:folHlink>
        <a:srgbClr val="7F7F7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OV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54935</TotalTime>
  <Words>926</Words>
  <Application>Microsoft Office PowerPoint</Application>
  <PresentationFormat>Widescreen</PresentationFormat>
  <Paragraphs>166</Paragraphs>
  <Slides>21</Slides>
  <Notes>3</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21</vt:i4>
      </vt:variant>
    </vt:vector>
  </HeadingPairs>
  <TitlesOfParts>
    <vt:vector size="35" baseType="lpstr">
      <vt:lpstr>Arial</vt:lpstr>
      <vt:lpstr>Bahnschrift SemiBold</vt:lpstr>
      <vt:lpstr>Calibri</vt:lpstr>
      <vt:lpstr>Calibri Light</vt:lpstr>
      <vt:lpstr>Consolas</vt:lpstr>
      <vt:lpstr>Malleable-FP</vt:lpstr>
      <vt:lpstr>Malleable-FP Thin</vt:lpstr>
      <vt:lpstr>Segoe UI</vt:lpstr>
      <vt:lpstr>Segoe UI Black</vt:lpstr>
      <vt:lpstr>Segoe UI Semibold</vt:lpstr>
      <vt:lpstr>Segoe UI Semilight</vt:lpstr>
      <vt:lpstr>COVER</vt:lpstr>
      <vt:lpstr>CONTENT</vt:lpstr>
      <vt:lpstr>1_COVER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Filip Sitko</dc:creator>
  <cp:lastModifiedBy>Tomasz Krawczyk</cp:lastModifiedBy>
  <cp:revision>587</cp:revision>
  <dcterms:created xsi:type="dcterms:W3CDTF">2016-06-22T10:14:21Z</dcterms:created>
  <dcterms:modified xsi:type="dcterms:W3CDTF">2022-12-15T16:30:04Z</dcterms:modified>
</cp:coreProperties>
</file>