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256" r:id="rId3"/>
    <p:sldId id="261" r:id="rId4"/>
    <p:sldId id="259" r:id="rId5"/>
    <p:sldId id="269" r:id="rId6"/>
    <p:sldId id="270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7" r:id="rId17"/>
    <p:sldId id="282" r:id="rId18"/>
    <p:sldId id="283" r:id="rId19"/>
    <p:sldId id="284" r:id="rId20"/>
    <p:sldId id="285" r:id="rId21"/>
    <p:sldId id="28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A2A5E-C1D3-41B9-A9DD-8D3F903F3C4D}" v="75" dt="2021-05-07T12:58:16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z Krawczyk" userId="f5260e31-fabe-4caf-8a56-f0962cfbba40" providerId="ADAL" clId="{B5DA2A5E-C1D3-41B9-A9DD-8D3F903F3C4D}"/>
    <pc:docChg chg="undo redo custSel addSld delSld modSld sldOrd">
      <pc:chgData name="Tomasz Krawczyk" userId="f5260e31-fabe-4caf-8a56-f0962cfbba40" providerId="ADAL" clId="{B5DA2A5E-C1D3-41B9-A9DD-8D3F903F3C4D}" dt="2021-05-09T14:12:53.700" v="1080" actId="113"/>
      <pc:docMkLst>
        <pc:docMk/>
      </pc:docMkLst>
      <pc:sldChg chg="modSp mod">
        <pc:chgData name="Tomasz Krawczyk" userId="f5260e31-fabe-4caf-8a56-f0962cfbba40" providerId="ADAL" clId="{B5DA2A5E-C1D3-41B9-A9DD-8D3F903F3C4D}" dt="2021-05-09T14:12:53.700" v="1080" actId="113"/>
        <pc:sldMkLst>
          <pc:docMk/>
          <pc:sldMk cId="4276042409" sldId="256"/>
        </pc:sldMkLst>
        <pc:spChg chg="mod">
          <ac:chgData name="Tomasz Krawczyk" userId="f5260e31-fabe-4caf-8a56-f0962cfbba40" providerId="ADAL" clId="{B5DA2A5E-C1D3-41B9-A9DD-8D3F903F3C4D}" dt="2021-05-09T14:12:53.700" v="1080" actId="113"/>
          <ac:spMkLst>
            <pc:docMk/>
            <pc:sldMk cId="4276042409" sldId="256"/>
            <ac:spMk id="2" creationId="{3E9B1C1C-B7BF-4F25-B944-3E580E0E2347}"/>
          </ac:spMkLst>
        </pc:spChg>
        <pc:spChg chg="mod">
          <ac:chgData name="Tomasz Krawczyk" userId="f5260e31-fabe-4caf-8a56-f0962cfbba40" providerId="ADAL" clId="{B5DA2A5E-C1D3-41B9-A9DD-8D3F903F3C4D}" dt="2021-05-05T13:50:36.715" v="47" actId="20577"/>
          <ac:spMkLst>
            <pc:docMk/>
            <pc:sldMk cId="4276042409" sldId="256"/>
            <ac:spMk id="3" creationId="{63FF0BA1-7FD7-4635-A1B3-C8B210391325}"/>
          </ac:spMkLst>
        </pc:spChg>
      </pc:sldChg>
      <pc:sldChg chg="modSp mod">
        <pc:chgData name="Tomasz Krawczyk" userId="f5260e31-fabe-4caf-8a56-f0962cfbba40" providerId="ADAL" clId="{B5DA2A5E-C1D3-41B9-A9DD-8D3F903F3C4D}" dt="2021-05-05T13:52:47.766" v="97" actId="27636"/>
        <pc:sldMkLst>
          <pc:docMk/>
          <pc:sldMk cId="180802053" sldId="259"/>
        </pc:sldMkLst>
        <pc:spChg chg="mod">
          <ac:chgData name="Tomasz Krawczyk" userId="f5260e31-fabe-4caf-8a56-f0962cfbba40" providerId="ADAL" clId="{B5DA2A5E-C1D3-41B9-A9DD-8D3F903F3C4D}" dt="2021-05-05T13:52:47.766" v="97" actId="27636"/>
          <ac:spMkLst>
            <pc:docMk/>
            <pc:sldMk cId="180802053" sldId="259"/>
            <ac:spMk id="3" creationId="{11423F17-3B13-442D-BD64-8C6373D5DF0E}"/>
          </ac:spMkLst>
        </pc:spChg>
      </pc:sldChg>
      <pc:sldChg chg="addSp delSp modSp mod ord">
        <pc:chgData name="Tomasz Krawczyk" userId="f5260e31-fabe-4caf-8a56-f0962cfbba40" providerId="ADAL" clId="{B5DA2A5E-C1D3-41B9-A9DD-8D3F903F3C4D}" dt="2021-05-05T16:23:11.412" v="418"/>
        <pc:sldMkLst>
          <pc:docMk/>
          <pc:sldMk cId="585557992" sldId="261"/>
        </pc:sldMkLst>
        <pc:spChg chg="mod">
          <ac:chgData name="Tomasz Krawczyk" userId="f5260e31-fabe-4caf-8a56-f0962cfbba40" providerId="ADAL" clId="{B5DA2A5E-C1D3-41B9-A9DD-8D3F903F3C4D}" dt="2021-05-05T13:56:54.121" v="172" actId="20577"/>
          <ac:spMkLst>
            <pc:docMk/>
            <pc:sldMk cId="585557992" sldId="261"/>
            <ac:spMk id="2" creationId="{C89AF66A-54F2-4D01-AF00-55361F8BEC6E}"/>
          </ac:spMkLst>
        </pc:spChg>
        <pc:spChg chg="del">
          <ac:chgData name="Tomasz Krawczyk" userId="f5260e31-fabe-4caf-8a56-f0962cfbba40" providerId="ADAL" clId="{B5DA2A5E-C1D3-41B9-A9DD-8D3F903F3C4D}" dt="2021-05-05T13:56:02.162" v="149" actId="478"/>
          <ac:spMkLst>
            <pc:docMk/>
            <pc:sldMk cId="585557992" sldId="261"/>
            <ac:spMk id="3" creationId="{11423F17-3B13-442D-BD64-8C6373D5DF0E}"/>
          </ac:spMkLst>
        </pc:spChg>
        <pc:spChg chg="add del mod">
          <ac:chgData name="Tomasz Krawczyk" userId="f5260e31-fabe-4caf-8a56-f0962cfbba40" providerId="ADAL" clId="{B5DA2A5E-C1D3-41B9-A9DD-8D3F903F3C4D}" dt="2021-05-05T13:56:05.065" v="150" actId="478"/>
          <ac:spMkLst>
            <pc:docMk/>
            <pc:sldMk cId="585557992" sldId="261"/>
            <ac:spMk id="7" creationId="{ABAD6BA0-6D03-4331-9564-E0E04F5D5E98}"/>
          </ac:spMkLst>
        </pc:spChg>
        <pc:spChg chg="add mod">
          <ac:chgData name="Tomasz Krawczyk" userId="f5260e31-fabe-4caf-8a56-f0962cfbba40" providerId="ADAL" clId="{B5DA2A5E-C1D3-41B9-A9DD-8D3F903F3C4D}" dt="2021-05-05T13:56:42.467" v="158" actId="1076"/>
          <ac:spMkLst>
            <pc:docMk/>
            <pc:sldMk cId="585557992" sldId="261"/>
            <ac:spMk id="10" creationId="{A441F396-AEAD-493B-AB4D-A82DDEE3829D}"/>
          </ac:spMkLst>
        </pc:spChg>
        <pc:picChg chg="add mod">
          <ac:chgData name="Tomasz Krawczyk" userId="f5260e31-fabe-4caf-8a56-f0962cfbba40" providerId="ADAL" clId="{B5DA2A5E-C1D3-41B9-A9DD-8D3F903F3C4D}" dt="2021-05-05T13:56:10.912" v="152" actId="1076"/>
          <ac:picMkLst>
            <pc:docMk/>
            <pc:sldMk cId="585557992" sldId="261"/>
            <ac:picMk id="8" creationId="{D40CBB4E-56FB-49A8-BEEA-EAA1F06A342E}"/>
          </ac:picMkLst>
        </pc:picChg>
        <pc:picChg chg="add mod">
          <ac:chgData name="Tomasz Krawczyk" userId="f5260e31-fabe-4caf-8a56-f0962cfbba40" providerId="ADAL" clId="{B5DA2A5E-C1D3-41B9-A9DD-8D3F903F3C4D}" dt="2021-05-05T13:56:10.912" v="152" actId="1076"/>
          <ac:picMkLst>
            <pc:docMk/>
            <pc:sldMk cId="585557992" sldId="261"/>
            <ac:picMk id="9" creationId="{A67A13B3-108B-4B00-8835-0EC6444A8205}"/>
          </ac:picMkLst>
        </pc:picChg>
        <pc:picChg chg="add mod">
          <ac:chgData name="Tomasz Krawczyk" userId="f5260e31-fabe-4caf-8a56-f0962cfbba40" providerId="ADAL" clId="{B5DA2A5E-C1D3-41B9-A9DD-8D3F903F3C4D}" dt="2021-05-05T13:56:20.742" v="155" actId="1076"/>
          <ac:picMkLst>
            <pc:docMk/>
            <pc:sldMk cId="585557992" sldId="261"/>
            <ac:picMk id="11" creationId="{0DF6C9F7-E98B-4B36-B5B1-C25E0387F287}"/>
          </ac:picMkLst>
        </pc:picChg>
      </pc:sldChg>
      <pc:sldChg chg="addSp delSp modSp del mod">
        <pc:chgData name="Tomasz Krawczyk" userId="f5260e31-fabe-4caf-8a56-f0962cfbba40" providerId="ADAL" clId="{B5DA2A5E-C1D3-41B9-A9DD-8D3F903F3C4D}" dt="2021-05-05T16:49:16.557" v="730" actId="47"/>
        <pc:sldMkLst>
          <pc:docMk/>
          <pc:sldMk cId="1355164371" sldId="262"/>
        </pc:sldMkLst>
        <pc:spChg chg="add del">
          <ac:chgData name="Tomasz Krawczyk" userId="f5260e31-fabe-4caf-8a56-f0962cfbba40" providerId="ADAL" clId="{B5DA2A5E-C1D3-41B9-A9DD-8D3F903F3C4D}" dt="2021-05-05T13:54:58.090" v="140" actId="478"/>
          <ac:spMkLst>
            <pc:docMk/>
            <pc:sldMk cId="1355164371" sldId="262"/>
            <ac:spMk id="2" creationId="{69C35FEE-CDB8-4B2A-8C27-DF337C5BF54E}"/>
          </ac:spMkLst>
        </pc:spChg>
        <pc:spChg chg="add del mod">
          <ac:chgData name="Tomasz Krawczyk" userId="f5260e31-fabe-4caf-8a56-f0962cfbba40" providerId="ADAL" clId="{B5DA2A5E-C1D3-41B9-A9DD-8D3F903F3C4D}" dt="2021-05-05T13:54:57.612" v="139" actId="6549"/>
          <ac:spMkLst>
            <pc:docMk/>
            <pc:sldMk cId="1355164371" sldId="262"/>
            <ac:spMk id="3" creationId="{C57BFC19-642C-46C0-8599-428A8D1F06F5}"/>
          </ac:spMkLst>
        </pc:spChg>
        <pc:spChg chg="add del mod">
          <ac:chgData name="Tomasz Krawczyk" userId="f5260e31-fabe-4caf-8a56-f0962cfbba40" providerId="ADAL" clId="{B5DA2A5E-C1D3-41B9-A9DD-8D3F903F3C4D}" dt="2021-05-05T13:54:58.090" v="140" actId="478"/>
          <ac:spMkLst>
            <pc:docMk/>
            <pc:sldMk cId="1355164371" sldId="262"/>
            <ac:spMk id="6" creationId="{3B092AD5-F476-4119-86CC-FA06B46FEB74}"/>
          </ac:spMkLst>
        </pc:spChg>
      </pc:sldChg>
      <pc:sldChg chg="del">
        <pc:chgData name="Tomasz Krawczyk" userId="f5260e31-fabe-4caf-8a56-f0962cfbba40" providerId="ADAL" clId="{B5DA2A5E-C1D3-41B9-A9DD-8D3F903F3C4D}" dt="2021-05-05T16:46:34.319" v="639" actId="47"/>
        <pc:sldMkLst>
          <pc:docMk/>
          <pc:sldMk cId="828418514" sldId="263"/>
        </pc:sldMkLst>
      </pc:sldChg>
      <pc:sldChg chg="del">
        <pc:chgData name="Tomasz Krawczyk" userId="f5260e31-fabe-4caf-8a56-f0962cfbba40" providerId="ADAL" clId="{B5DA2A5E-C1D3-41B9-A9DD-8D3F903F3C4D}" dt="2021-05-05T16:46:38.323" v="640" actId="47"/>
        <pc:sldMkLst>
          <pc:docMk/>
          <pc:sldMk cId="4142983531" sldId="265"/>
        </pc:sldMkLst>
      </pc:sldChg>
      <pc:sldChg chg="addSp delSp modSp add del mod">
        <pc:chgData name="Tomasz Krawczyk" userId="f5260e31-fabe-4caf-8a56-f0962cfbba40" providerId="ADAL" clId="{B5DA2A5E-C1D3-41B9-A9DD-8D3F903F3C4D}" dt="2021-05-05T16:49:13.944" v="729" actId="47"/>
        <pc:sldMkLst>
          <pc:docMk/>
          <pc:sldMk cId="1415763241" sldId="268"/>
        </pc:sldMkLst>
        <pc:spChg chg="del">
          <ac:chgData name="Tomasz Krawczyk" userId="f5260e31-fabe-4caf-8a56-f0962cfbba40" providerId="ADAL" clId="{B5DA2A5E-C1D3-41B9-A9DD-8D3F903F3C4D}" dt="2021-05-05T13:55:40.550" v="144" actId="478"/>
          <ac:spMkLst>
            <pc:docMk/>
            <pc:sldMk cId="1415763241" sldId="268"/>
            <ac:spMk id="2" creationId="{69C35FEE-CDB8-4B2A-8C27-DF337C5BF54E}"/>
          </ac:spMkLst>
        </pc:spChg>
        <pc:spChg chg="del">
          <ac:chgData name="Tomasz Krawczyk" userId="f5260e31-fabe-4caf-8a56-f0962cfbba40" providerId="ADAL" clId="{B5DA2A5E-C1D3-41B9-A9DD-8D3F903F3C4D}" dt="2021-05-05T13:55:44.599" v="145" actId="478"/>
          <ac:spMkLst>
            <pc:docMk/>
            <pc:sldMk cId="1415763241" sldId="268"/>
            <ac:spMk id="3" creationId="{C57BFC19-642C-46C0-8599-428A8D1F06F5}"/>
          </ac:spMkLst>
        </pc:spChg>
        <pc:spChg chg="add mod">
          <ac:chgData name="Tomasz Krawczyk" userId="f5260e31-fabe-4caf-8a56-f0962cfbba40" providerId="ADAL" clId="{B5DA2A5E-C1D3-41B9-A9DD-8D3F903F3C4D}" dt="2021-05-05T13:55:40.550" v="144" actId="478"/>
          <ac:spMkLst>
            <pc:docMk/>
            <pc:sldMk cId="1415763241" sldId="268"/>
            <ac:spMk id="6" creationId="{D3D46CE3-1539-4690-8761-7B205F188696}"/>
          </ac:spMkLst>
        </pc:spChg>
        <pc:spChg chg="add mod">
          <ac:chgData name="Tomasz Krawczyk" userId="f5260e31-fabe-4caf-8a56-f0962cfbba40" providerId="ADAL" clId="{B5DA2A5E-C1D3-41B9-A9DD-8D3F903F3C4D}" dt="2021-05-05T13:55:44.599" v="145" actId="478"/>
          <ac:spMkLst>
            <pc:docMk/>
            <pc:sldMk cId="1415763241" sldId="268"/>
            <ac:spMk id="8" creationId="{510C89AA-F267-4593-A970-D4943940A7E9}"/>
          </ac:spMkLst>
        </pc:spChg>
      </pc:sldChg>
      <pc:sldChg chg="new del">
        <pc:chgData name="Tomasz Krawczyk" userId="f5260e31-fabe-4caf-8a56-f0962cfbba40" providerId="ADAL" clId="{B5DA2A5E-C1D3-41B9-A9DD-8D3F903F3C4D}" dt="2021-05-05T13:55:50.246" v="147" actId="680"/>
        <pc:sldMkLst>
          <pc:docMk/>
          <pc:sldMk cId="3231283545" sldId="269"/>
        </pc:sldMkLst>
      </pc:sldChg>
      <pc:sldChg chg="addSp delSp modSp add mod">
        <pc:chgData name="Tomasz Krawczyk" userId="f5260e31-fabe-4caf-8a56-f0962cfbba40" providerId="ADAL" clId="{B5DA2A5E-C1D3-41B9-A9DD-8D3F903F3C4D}" dt="2021-05-05T16:51:32.033" v="752" actId="20577"/>
        <pc:sldMkLst>
          <pc:docMk/>
          <pc:sldMk cId="4033826130" sldId="269"/>
        </pc:sldMkLst>
        <pc:spChg chg="mod">
          <ac:chgData name="Tomasz Krawczyk" userId="f5260e31-fabe-4caf-8a56-f0962cfbba40" providerId="ADAL" clId="{B5DA2A5E-C1D3-41B9-A9DD-8D3F903F3C4D}" dt="2021-05-05T16:51:32.033" v="752" actId="20577"/>
          <ac:spMkLst>
            <pc:docMk/>
            <pc:sldMk cId="4033826130" sldId="269"/>
            <ac:spMk id="2" creationId="{C89AF66A-54F2-4D01-AF00-55361F8BEC6E}"/>
          </ac:spMkLst>
        </pc:spChg>
        <pc:spChg chg="del">
          <ac:chgData name="Tomasz Krawczyk" userId="f5260e31-fabe-4caf-8a56-f0962cfbba40" providerId="ADAL" clId="{B5DA2A5E-C1D3-41B9-A9DD-8D3F903F3C4D}" dt="2021-05-05T13:57:47.991" v="179" actId="478"/>
          <ac:spMkLst>
            <pc:docMk/>
            <pc:sldMk cId="4033826130" sldId="269"/>
            <ac:spMk id="3" creationId="{11423F17-3B13-442D-BD64-8C6373D5DF0E}"/>
          </ac:spMkLst>
        </pc:spChg>
        <pc:spChg chg="add del mod">
          <ac:chgData name="Tomasz Krawczyk" userId="f5260e31-fabe-4caf-8a56-f0962cfbba40" providerId="ADAL" clId="{B5DA2A5E-C1D3-41B9-A9DD-8D3F903F3C4D}" dt="2021-05-05T13:57:51.735" v="180" actId="478"/>
          <ac:spMkLst>
            <pc:docMk/>
            <pc:sldMk cId="4033826130" sldId="269"/>
            <ac:spMk id="7" creationId="{4675F76A-7B24-4D9E-B25B-69069071D43E}"/>
          </ac:spMkLst>
        </pc:spChg>
        <pc:spChg chg="add mod">
          <ac:chgData name="Tomasz Krawczyk" userId="f5260e31-fabe-4caf-8a56-f0962cfbba40" providerId="ADAL" clId="{B5DA2A5E-C1D3-41B9-A9DD-8D3F903F3C4D}" dt="2021-05-05T14:00:44.500" v="207" actId="14100"/>
          <ac:spMkLst>
            <pc:docMk/>
            <pc:sldMk cId="4033826130" sldId="269"/>
            <ac:spMk id="9" creationId="{622B48DF-31E9-4642-B140-D4BF9E799418}"/>
          </ac:spMkLst>
        </pc:spChg>
        <pc:spChg chg="add mod">
          <ac:chgData name="Tomasz Krawczyk" userId="f5260e31-fabe-4caf-8a56-f0962cfbba40" providerId="ADAL" clId="{B5DA2A5E-C1D3-41B9-A9DD-8D3F903F3C4D}" dt="2021-05-05T14:01:25" v="214" actId="1076"/>
          <ac:spMkLst>
            <pc:docMk/>
            <pc:sldMk cId="4033826130" sldId="269"/>
            <ac:spMk id="10" creationId="{D5B6BF78-7D19-413D-935A-A1B939BCE91B}"/>
          </ac:spMkLst>
        </pc:spChg>
        <pc:picChg chg="add mod">
          <ac:chgData name="Tomasz Krawczyk" userId="f5260e31-fabe-4caf-8a56-f0962cfbba40" providerId="ADAL" clId="{B5DA2A5E-C1D3-41B9-A9DD-8D3F903F3C4D}" dt="2021-05-05T13:58:20.377" v="182" actId="1076"/>
          <ac:picMkLst>
            <pc:docMk/>
            <pc:sldMk cId="4033826130" sldId="269"/>
            <ac:picMk id="8" creationId="{2E23B987-9823-43FF-9DAA-2548AEEA697D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2:11.306" v="804" actId="20577"/>
        <pc:sldMkLst>
          <pc:docMk/>
          <pc:sldMk cId="1438811871" sldId="270"/>
        </pc:sldMkLst>
        <pc:spChg chg="mod">
          <ac:chgData name="Tomasz Krawczyk" userId="f5260e31-fabe-4caf-8a56-f0962cfbba40" providerId="ADAL" clId="{B5DA2A5E-C1D3-41B9-A9DD-8D3F903F3C4D}" dt="2021-05-05T16:52:11.306" v="804" actId="20577"/>
          <ac:spMkLst>
            <pc:docMk/>
            <pc:sldMk cId="1438811871" sldId="270"/>
            <ac:spMk id="2" creationId="{C89AF66A-54F2-4D01-AF00-55361F8BEC6E}"/>
          </ac:spMkLst>
        </pc:spChg>
        <pc:spChg chg="del">
          <ac:chgData name="Tomasz Krawczyk" userId="f5260e31-fabe-4caf-8a56-f0962cfbba40" providerId="ADAL" clId="{B5DA2A5E-C1D3-41B9-A9DD-8D3F903F3C4D}" dt="2021-05-05T14:01:59.702" v="216" actId="478"/>
          <ac:spMkLst>
            <pc:docMk/>
            <pc:sldMk cId="1438811871" sldId="270"/>
            <ac:spMk id="3" creationId="{11423F17-3B13-442D-BD64-8C6373D5DF0E}"/>
          </ac:spMkLst>
        </pc:spChg>
        <pc:spChg chg="add del mod">
          <ac:chgData name="Tomasz Krawczyk" userId="f5260e31-fabe-4caf-8a56-f0962cfbba40" providerId="ADAL" clId="{B5DA2A5E-C1D3-41B9-A9DD-8D3F903F3C4D}" dt="2021-05-05T14:02:14.120" v="217" actId="478"/>
          <ac:spMkLst>
            <pc:docMk/>
            <pc:sldMk cId="1438811871" sldId="270"/>
            <ac:spMk id="7" creationId="{F91BDB53-A60E-41C1-BD8C-666138333447}"/>
          </ac:spMkLst>
        </pc:spChg>
        <pc:picChg chg="add del mod ord">
          <ac:chgData name="Tomasz Krawczyk" userId="f5260e31-fabe-4caf-8a56-f0962cfbba40" providerId="ADAL" clId="{B5DA2A5E-C1D3-41B9-A9DD-8D3F903F3C4D}" dt="2021-05-05T16:13:48.507" v="382" actId="478"/>
          <ac:picMkLst>
            <pc:docMk/>
            <pc:sldMk cId="1438811871" sldId="270"/>
            <ac:picMk id="8" creationId="{E749E1C5-BAEA-46AB-90A2-29A25160AE3C}"/>
          </ac:picMkLst>
        </pc:picChg>
        <pc:picChg chg="add del mod">
          <ac:chgData name="Tomasz Krawczyk" userId="f5260e31-fabe-4caf-8a56-f0962cfbba40" providerId="ADAL" clId="{B5DA2A5E-C1D3-41B9-A9DD-8D3F903F3C4D}" dt="2021-05-05T16:14:16.914" v="386" actId="931"/>
          <ac:picMkLst>
            <pc:docMk/>
            <pc:sldMk cId="1438811871" sldId="270"/>
            <ac:picMk id="10" creationId="{58B7ECDC-A469-42CF-AB93-5405C4A865C6}"/>
          </ac:picMkLst>
        </pc:picChg>
        <pc:picChg chg="add del mod">
          <ac:chgData name="Tomasz Krawczyk" userId="f5260e31-fabe-4caf-8a56-f0962cfbba40" providerId="ADAL" clId="{B5DA2A5E-C1D3-41B9-A9DD-8D3F903F3C4D}" dt="2021-05-05T16:15:12.537" v="393" actId="931"/>
          <ac:picMkLst>
            <pc:docMk/>
            <pc:sldMk cId="1438811871" sldId="270"/>
            <ac:picMk id="12" creationId="{A74405B8-0A66-44DF-849A-C18A82B93B2D}"/>
          </ac:picMkLst>
        </pc:picChg>
        <pc:picChg chg="add mod ord">
          <ac:chgData name="Tomasz Krawczyk" userId="f5260e31-fabe-4caf-8a56-f0962cfbba40" providerId="ADAL" clId="{B5DA2A5E-C1D3-41B9-A9DD-8D3F903F3C4D}" dt="2021-05-05T16:19:52.950" v="396" actId="167"/>
          <ac:picMkLst>
            <pc:docMk/>
            <pc:sldMk cId="1438811871" sldId="270"/>
            <ac:picMk id="14" creationId="{46E11B90-FE5F-45CE-A524-23466CCB7974}"/>
          </ac:picMkLst>
        </pc:picChg>
        <pc:cxnChg chg="del">
          <ac:chgData name="Tomasz Krawczyk" userId="f5260e31-fabe-4caf-8a56-f0962cfbba40" providerId="ADAL" clId="{B5DA2A5E-C1D3-41B9-A9DD-8D3F903F3C4D}" dt="2021-05-05T16:20:03.709" v="397" actId="478"/>
          <ac:cxnSpMkLst>
            <pc:docMk/>
            <pc:sldMk cId="1438811871" sldId="270"/>
            <ac:cxnSpMk id="6" creationId="{1155B08E-A3D6-4D20-AE68-F6EEC7FDE111}"/>
          </ac:cxnSpMkLst>
        </pc:cxnChg>
      </pc:sldChg>
      <pc:sldChg chg="add del">
        <pc:chgData name="Tomasz Krawczyk" userId="f5260e31-fabe-4caf-8a56-f0962cfbba40" providerId="ADAL" clId="{B5DA2A5E-C1D3-41B9-A9DD-8D3F903F3C4D}" dt="2021-05-05T16:46:31.672" v="638" actId="47"/>
        <pc:sldMkLst>
          <pc:docMk/>
          <pc:sldMk cId="4263404111" sldId="271"/>
        </pc:sldMkLst>
      </pc:sldChg>
      <pc:sldChg chg="addSp delSp modSp add mod">
        <pc:chgData name="Tomasz Krawczyk" userId="f5260e31-fabe-4caf-8a56-f0962cfbba40" providerId="ADAL" clId="{B5DA2A5E-C1D3-41B9-A9DD-8D3F903F3C4D}" dt="2021-05-07T07:11:34.308" v="1040" actId="1076"/>
        <pc:sldMkLst>
          <pc:docMk/>
          <pc:sldMk cId="2011912001" sldId="272"/>
        </pc:sldMkLst>
        <pc:spChg chg="mod">
          <ac:chgData name="Tomasz Krawczyk" userId="f5260e31-fabe-4caf-8a56-f0962cfbba40" providerId="ADAL" clId="{B5DA2A5E-C1D3-41B9-A9DD-8D3F903F3C4D}" dt="2021-05-05T16:52:51.064" v="806"/>
          <ac:spMkLst>
            <pc:docMk/>
            <pc:sldMk cId="2011912001" sldId="272"/>
            <ac:spMk id="2" creationId="{C89AF66A-54F2-4D01-AF00-55361F8BEC6E}"/>
          </ac:spMkLst>
        </pc:spChg>
        <pc:spChg chg="add del mod">
          <ac:chgData name="Tomasz Krawczyk" userId="f5260e31-fabe-4caf-8a56-f0962cfbba40" providerId="ADAL" clId="{B5DA2A5E-C1D3-41B9-A9DD-8D3F903F3C4D}" dt="2021-05-05T14:05:32.293" v="242"/>
          <ac:spMkLst>
            <pc:docMk/>
            <pc:sldMk cId="2011912001" sldId="272"/>
            <ac:spMk id="9" creationId="{07998554-0B2F-469C-A47D-2A340295EBE8}"/>
          </ac:spMkLst>
        </pc:spChg>
        <pc:spChg chg="add del mod">
          <ac:chgData name="Tomasz Krawczyk" userId="f5260e31-fabe-4caf-8a56-f0962cfbba40" providerId="ADAL" clId="{B5DA2A5E-C1D3-41B9-A9DD-8D3F903F3C4D}" dt="2021-05-05T14:05:32.293" v="242"/>
          <ac:spMkLst>
            <pc:docMk/>
            <pc:sldMk cId="2011912001" sldId="272"/>
            <ac:spMk id="10" creationId="{AF1F8854-DD2F-478B-A365-5EEDBA221862}"/>
          </ac:spMkLst>
        </pc:spChg>
        <pc:spChg chg="add mod">
          <ac:chgData name="Tomasz Krawczyk" userId="f5260e31-fabe-4caf-8a56-f0962cfbba40" providerId="ADAL" clId="{B5DA2A5E-C1D3-41B9-A9DD-8D3F903F3C4D}" dt="2021-05-05T14:05:48.824" v="245" actId="1076"/>
          <ac:spMkLst>
            <pc:docMk/>
            <pc:sldMk cId="2011912001" sldId="272"/>
            <ac:spMk id="12" creationId="{2FB8374A-EA32-4E74-BBD7-1B5F5C44711B}"/>
          </ac:spMkLst>
        </pc:spChg>
        <pc:spChg chg="add mod">
          <ac:chgData name="Tomasz Krawczyk" userId="f5260e31-fabe-4caf-8a56-f0962cfbba40" providerId="ADAL" clId="{B5DA2A5E-C1D3-41B9-A9DD-8D3F903F3C4D}" dt="2021-05-05T14:07:55.366" v="263" actId="207"/>
          <ac:spMkLst>
            <pc:docMk/>
            <pc:sldMk cId="2011912001" sldId="272"/>
            <ac:spMk id="13" creationId="{1F7A4B70-08D4-4939-B92F-638666BB2FF5}"/>
          </ac:spMkLst>
        </pc:spChg>
        <pc:picChg chg="add del mod">
          <ac:chgData name="Tomasz Krawczyk" userId="f5260e31-fabe-4caf-8a56-f0962cfbba40" providerId="ADAL" clId="{B5DA2A5E-C1D3-41B9-A9DD-8D3F903F3C4D}" dt="2021-05-07T07:10:43.192" v="1035" actId="478"/>
          <ac:picMkLst>
            <pc:docMk/>
            <pc:sldMk cId="2011912001" sldId="272"/>
            <ac:picMk id="5" creationId="{4FF36EDF-C574-41A8-83B8-26DFE34D478C}"/>
          </ac:picMkLst>
        </pc:picChg>
        <pc:picChg chg="add del mod">
          <ac:chgData name="Tomasz Krawczyk" userId="f5260e31-fabe-4caf-8a56-f0962cfbba40" providerId="ADAL" clId="{B5DA2A5E-C1D3-41B9-A9DD-8D3F903F3C4D}" dt="2021-05-05T14:05:32.293" v="242"/>
          <ac:picMkLst>
            <pc:docMk/>
            <pc:sldMk cId="2011912001" sldId="272"/>
            <ac:picMk id="7" creationId="{C702DE5F-EE66-4E52-9912-957702194F22}"/>
          </ac:picMkLst>
        </pc:picChg>
        <pc:picChg chg="add mod">
          <ac:chgData name="Tomasz Krawczyk" userId="f5260e31-fabe-4caf-8a56-f0962cfbba40" providerId="ADAL" clId="{B5DA2A5E-C1D3-41B9-A9DD-8D3F903F3C4D}" dt="2021-05-07T07:11:34.308" v="1040" actId="1076"/>
          <ac:picMkLst>
            <pc:docMk/>
            <pc:sldMk cId="2011912001" sldId="272"/>
            <ac:picMk id="8" creationId="{61B5A7BA-3465-4F35-8FB5-0B004FAD5E2D}"/>
          </ac:picMkLst>
        </pc:picChg>
        <pc:picChg chg="del">
          <ac:chgData name="Tomasz Krawczyk" userId="f5260e31-fabe-4caf-8a56-f0962cfbba40" providerId="ADAL" clId="{B5DA2A5E-C1D3-41B9-A9DD-8D3F903F3C4D}" dt="2021-05-05T14:05:06.997" v="232" actId="478"/>
          <ac:picMkLst>
            <pc:docMk/>
            <pc:sldMk cId="2011912001" sldId="272"/>
            <ac:picMk id="8" creationId="{E749E1C5-BAEA-46AB-90A2-29A25160AE3C}"/>
          </ac:picMkLst>
        </pc:picChg>
        <pc:picChg chg="add del mod">
          <ac:chgData name="Tomasz Krawczyk" userId="f5260e31-fabe-4caf-8a56-f0962cfbba40" providerId="ADAL" clId="{B5DA2A5E-C1D3-41B9-A9DD-8D3F903F3C4D}" dt="2021-05-07T07:09:30.647" v="1028" actId="478"/>
          <ac:picMkLst>
            <pc:docMk/>
            <pc:sldMk cId="2011912001" sldId="272"/>
            <ac:picMk id="11" creationId="{8D3BDCE8-1020-4082-AE6A-0B498125D6B1}"/>
          </ac:picMkLst>
        </pc:picChg>
      </pc:sldChg>
      <pc:sldChg chg="addSp delSp modSp add mod setBg">
        <pc:chgData name="Tomasz Krawczyk" userId="f5260e31-fabe-4caf-8a56-f0962cfbba40" providerId="ADAL" clId="{B5DA2A5E-C1D3-41B9-A9DD-8D3F903F3C4D}" dt="2021-05-05T16:53:52.359" v="815" actId="5793"/>
        <pc:sldMkLst>
          <pc:docMk/>
          <pc:sldMk cId="3564069016" sldId="273"/>
        </pc:sldMkLst>
        <pc:spChg chg="mod">
          <ac:chgData name="Tomasz Krawczyk" userId="f5260e31-fabe-4caf-8a56-f0962cfbba40" providerId="ADAL" clId="{B5DA2A5E-C1D3-41B9-A9DD-8D3F903F3C4D}" dt="2021-05-05T16:53:24.449" v="808" actId="6549"/>
          <ac:spMkLst>
            <pc:docMk/>
            <pc:sldMk cId="3564069016" sldId="273"/>
            <ac:spMk id="2" creationId="{C89AF66A-54F2-4D01-AF00-55361F8BEC6E}"/>
          </ac:spMkLst>
        </pc:spChg>
        <pc:spChg chg="mod">
          <ac:chgData name="Tomasz Krawczyk" userId="f5260e31-fabe-4caf-8a56-f0962cfbba40" providerId="ADAL" clId="{B5DA2A5E-C1D3-41B9-A9DD-8D3F903F3C4D}" dt="2021-05-05T14:15:12.931" v="319"/>
          <ac:spMkLst>
            <pc:docMk/>
            <pc:sldMk cId="3564069016" sldId="273"/>
            <ac:spMk id="4" creationId="{F7702435-A989-4B2D-BD9A-94EFE69D6756}"/>
          </ac:spMkLst>
        </pc:spChg>
        <pc:spChg chg="add del mod">
          <ac:chgData name="Tomasz Krawczyk" userId="f5260e31-fabe-4caf-8a56-f0962cfbba40" providerId="ADAL" clId="{B5DA2A5E-C1D3-41B9-A9DD-8D3F903F3C4D}" dt="2021-05-05T14:07:24.670" v="257"/>
          <ac:spMkLst>
            <pc:docMk/>
            <pc:sldMk cId="3564069016" sldId="273"/>
            <ac:spMk id="10" creationId="{DAB86376-010D-4EFD-83CE-8B3CBE2490A7}"/>
          </ac:spMkLst>
        </pc:spChg>
        <pc:spChg chg="del mod">
          <ac:chgData name="Tomasz Krawczyk" userId="f5260e31-fabe-4caf-8a56-f0962cfbba40" providerId="ADAL" clId="{B5DA2A5E-C1D3-41B9-A9DD-8D3F903F3C4D}" dt="2021-05-05T14:06:54.578" v="251" actId="478"/>
          <ac:spMkLst>
            <pc:docMk/>
            <pc:sldMk cId="3564069016" sldId="273"/>
            <ac:spMk id="12" creationId="{2FB8374A-EA32-4E74-BBD7-1B5F5C44711B}"/>
          </ac:spMkLst>
        </pc:spChg>
        <pc:spChg chg="del">
          <ac:chgData name="Tomasz Krawczyk" userId="f5260e31-fabe-4caf-8a56-f0962cfbba40" providerId="ADAL" clId="{B5DA2A5E-C1D3-41B9-A9DD-8D3F903F3C4D}" dt="2021-05-05T14:06:56.896" v="253" actId="478"/>
          <ac:spMkLst>
            <pc:docMk/>
            <pc:sldMk cId="3564069016" sldId="273"/>
            <ac:spMk id="13" creationId="{1F7A4B70-08D4-4939-B92F-638666BB2FF5}"/>
          </ac:spMkLst>
        </pc:spChg>
        <pc:spChg chg="add del mod">
          <ac:chgData name="Tomasz Krawczyk" userId="f5260e31-fabe-4caf-8a56-f0962cfbba40" providerId="ADAL" clId="{B5DA2A5E-C1D3-41B9-A9DD-8D3F903F3C4D}" dt="2021-05-05T14:07:24.670" v="257"/>
          <ac:spMkLst>
            <pc:docMk/>
            <pc:sldMk cId="3564069016" sldId="273"/>
            <ac:spMk id="14" creationId="{0B4E4C70-359B-45F4-BC4F-51B22649F33D}"/>
          </ac:spMkLst>
        </pc:spChg>
        <pc:spChg chg="add del mod">
          <ac:chgData name="Tomasz Krawczyk" userId="f5260e31-fabe-4caf-8a56-f0962cfbba40" providerId="ADAL" clId="{B5DA2A5E-C1D3-41B9-A9DD-8D3F903F3C4D}" dt="2021-05-05T14:07:24.670" v="257"/>
          <ac:spMkLst>
            <pc:docMk/>
            <pc:sldMk cId="3564069016" sldId="273"/>
            <ac:spMk id="15" creationId="{BB522C59-FE3D-4737-8229-35D13D03163C}"/>
          </ac:spMkLst>
        </pc:spChg>
        <pc:spChg chg="add mod">
          <ac:chgData name="Tomasz Krawczyk" userId="f5260e31-fabe-4caf-8a56-f0962cfbba40" providerId="ADAL" clId="{B5DA2A5E-C1D3-41B9-A9DD-8D3F903F3C4D}" dt="2021-05-05T16:53:39.298" v="812" actId="404"/>
          <ac:spMkLst>
            <pc:docMk/>
            <pc:sldMk cId="3564069016" sldId="273"/>
            <ac:spMk id="18" creationId="{3C620EFF-0295-4697-AF62-F357E9773295}"/>
          </ac:spMkLst>
        </pc:spChg>
        <pc:spChg chg="add mod">
          <ac:chgData name="Tomasz Krawczyk" userId="f5260e31-fabe-4caf-8a56-f0962cfbba40" providerId="ADAL" clId="{B5DA2A5E-C1D3-41B9-A9DD-8D3F903F3C4D}" dt="2021-05-05T16:53:52.359" v="815" actId="5793"/>
          <ac:spMkLst>
            <pc:docMk/>
            <pc:sldMk cId="3564069016" sldId="273"/>
            <ac:spMk id="19" creationId="{F0F2E2ED-026E-47E4-A533-41BAB3BC3EA1}"/>
          </ac:spMkLst>
        </pc:spChg>
        <pc:spChg chg="add mod">
          <ac:chgData name="Tomasz Krawczyk" userId="f5260e31-fabe-4caf-8a56-f0962cfbba40" providerId="ADAL" clId="{B5DA2A5E-C1D3-41B9-A9DD-8D3F903F3C4D}" dt="2021-05-05T14:08:03.027" v="264" actId="207"/>
          <ac:spMkLst>
            <pc:docMk/>
            <pc:sldMk cId="3564069016" sldId="273"/>
            <ac:spMk id="20" creationId="{8EC052CA-4794-47C3-96C7-B38948A1BC5C}"/>
          </ac:spMkLst>
        </pc:spChg>
        <pc:picChg chg="add del mod">
          <ac:chgData name="Tomasz Krawczyk" userId="f5260e31-fabe-4caf-8a56-f0962cfbba40" providerId="ADAL" clId="{B5DA2A5E-C1D3-41B9-A9DD-8D3F903F3C4D}" dt="2021-05-05T14:07:24.670" v="257"/>
          <ac:picMkLst>
            <pc:docMk/>
            <pc:sldMk cId="3564069016" sldId="273"/>
            <ac:picMk id="8" creationId="{15580E79-9B3B-493E-9728-2D04E03B1375}"/>
          </ac:picMkLst>
        </pc:picChg>
        <pc:picChg chg="add del mod">
          <ac:chgData name="Tomasz Krawczyk" userId="f5260e31-fabe-4caf-8a56-f0962cfbba40" providerId="ADAL" clId="{B5DA2A5E-C1D3-41B9-A9DD-8D3F903F3C4D}" dt="2021-05-05T14:07:24.670" v="257"/>
          <ac:picMkLst>
            <pc:docMk/>
            <pc:sldMk cId="3564069016" sldId="273"/>
            <ac:picMk id="9" creationId="{B9880043-F2CA-4176-8A59-69AF5A7F6539}"/>
          </ac:picMkLst>
        </pc:picChg>
        <pc:picChg chg="del">
          <ac:chgData name="Tomasz Krawczyk" userId="f5260e31-fabe-4caf-8a56-f0962cfbba40" providerId="ADAL" clId="{B5DA2A5E-C1D3-41B9-A9DD-8D3F903F3C4D}" dt="2021-05-05T14:06:55.603" v="252" actId="478"/>
          <ac:picMkLst>
            <pc:docMk/>
            <pc:sldMk cId="3564069016" sldId="273"/>
            <ac:picMk id="11" creationId="{8D3BDCE8-1020-4082-AE6A-0B498125D6B1}"/>
          </ac:picMkLst>
        </pc:picChg>
        <pc:picChg chg="add mod">
          <ac:chgData name="Tomasz Krawczyk" userId="f5260e31-fabe-4caf-8a56-f0962cfbba40" providerId="ADAL" clId="{B5DA2A5E-C1D3-41B9-A9DD-8D3F903F3C4D}" dt="2021-05-05T14:07:24.678" v="258"/>
          <ac:picMkLst>
            <pc:docMk/>
            <pc:sldMk cId="3564069016" sldId="273"/>
            <ac:picMk id="16" creationId="{AE3E0FEC-92D1-44E3-8516-0BDAAC7AEBD6}"/>
          </ac:picMkLst>
        </pc:picChg>
        <pc:picChg chg="add mod">
          <ac:chgData name="Tomasz Krawczyk" userId="f5260e31-fabe-4caf-8a56-f0962cfbba40" providerId="ADAL" clId="{B5DA2A5E-C1D3-41B9-A9DD-8D3F903F3C4D}" dt="2021-05-05T14:07:28.151" v="259" actId="1076"/>
          <ac:picMkLst>
            <pc:docMk/>
            <pc:sldMk cId="3564069016" sldId="273"/>
            <ac:picMk id="17" creationId="{23A70071-0F80-4740-A002-F96F989507B7}"/>
          </ac:picMkLst>
        </pc:picChg>
      </pc:sldChg>
      <pc:sldChg chg="addSp delSp modSp add del mod">
        <pc:chgData name="Tomasz Krawczyk" userId="f5260e31-fabe-4caf-8a56-f0962cfbba40" providerId="ADAL" clId="{B5DA2A5E-C1D3-41B9-A9DD-8D3F903F3C4D}" dt="2021-05-05T16:50:05.546" v="735" actId="47"/>
        <pc:sldMkLst>
          <pc:docMk/>
          <pc:sldMk cId="1458719771" sldId="274"/>
        </pc:sldMkLst>
        <pc:spChg chg="del">
          <ac:chgData name="Tomasz Krawczyk" userId="f5260e31-fabe-4caf-8a56-f0962cfbba40" providerId="ADAL" clId="{B5DA2A5E-C1D3-41B9-A9DD-8D3F903F3C4D}" dt="2021-05-05T14:10:44.517" v="273" actId="478"/>
          <ac:spMkLst>
            <pc:docMk/>
            <pc:sldMk cId="1458719771" sldId="274"/>
            <ac:spMk id="2" creationId="{C89AF66A-54F2-4D01-AF00-55361F8BEC6E}"/>
          </ac:spMkLst>
        </pc:spChg>
        <pc:spChg chg="add mod">
          <ac:chgData name="Tomasz Krawczyk" userId="f5260e31-fabe-4caf-8a56-f0962cfbba40" providerId="ADAL" clId="{B5DA2A5E-C1D3-41B9-A9DD-8D3F903F3C4D}" dt="2021-05-05T14:11:53.768" v="282" actId="122"/>
          <ac:spMkLst>
            <pc:docMk/>
            <pc:sldMk cId="1458719771" sldId="274"/>
            <ac:spMk id="5" creationId="{DB3A6F98-78B7-408E-941C-EED240E5DC82}"/>
          </ac:spMkLst>
        </pc:spChg>
        <pc:spChg chg="add mod">
          <ac:chgData name="Tomasz Krawczyk" userId="f5260e31-fabe-4caf-8a56-f0962cfbba40" providerId="ADAL" clId="{B5DA2A5E-C1D3-41B9-A9DD-8D3F903F3C4D}" dt="2021-05-05T14:11:23.444" v="276"/>
          <ac:spMkLst>
            <pc:docMk/>
            <pc:sldMk cId="1458719771" sldId="274"/>
            <ac:spMk id="12" creationId="{D34876C0-131B-42A9-8F41-6309215A4B55}"/>
          </ac:spMkLst>
        </pc:spChg>
        <pc:spChg chg="add mod">
          <ac:chgData name="Tomasz Krawczyk" userId="f5260e31-fabe-4caf-8a56-f0962cfbba40" providerId="ADAL" clId="{B5DA2A5E-C1D3-41B9-A9DD-8D3F903F3C4D}" dt="2021-05-05T14:11:23.444" v="276"/>
          <ac:spMkLst>
            <pc:docMk/>
            <pc:sldMk cId="1458719771" sldId="274"/>
            <ac:spMk id="13" creationId="{CF7822E9-A076-418F-86AF-EF6FA0B61F27}"/>
          </ac:spMkLst>
        </pc:spChg>
        <pc:spChg chg="del">
          <ac:chgData name="Tomasz Krawczyk" userId="f5260e31-fabe-4caf-8a56-f0962cfbba40" providerId="ADAL" clId="{B5DA2A5E-C1D3-41B9-A9DD-8D3F903F3C4D}" dt="2021-05-05T14:10:35.729" v="269" actId="478"/>
          <ac:spMkLst>
            <pc:docMk/>
            <pc:sldMk cId="1458719771" sldId="274"/>
            <ac:spMk id="18" creationId="{3C620EFF-0295-4697-AF62-F357E9773295}"/>
          </ac:spMkLst>
        </pc:spChg>
        <pc:spChg chg="del">
          <ac:chgData name="Tomasz Krawczyk" userId="f5260e31-fabe-4caf-8a56-f0962cfbba40" providerId="ADAL" clId="{B5DA2A5E-C1D3-41B9-A9DD-8D3F903F3C4D}" dt="2021-05-05T14:10:40.149" v="272" actId="478"/>
          <ac:spMkLst>
            <pc:docMk/>
            <pc:sldMk cId="1458719771" sldId="274"/>
            <ac:spMk id="19" creationId="{F0F2E2ED-026E-47E4-A533-41BAB3BC3EA1}"/>
          </ac:spMkLst>
        </pc:spChg>
        <pc:spChg chg="del">
          <ac:chgData name="Tomasz Krawczyk" userId="f5260e31-fabe-4caf-8a56-f0962cfbba40" providerId="ADAL" clId="{B5DA2A5E-C1D3-41B9-A9DD-8D3F903F3C4D}" dt="2021-05-05T14:10:48.923" v="274" actId="478"/>
          <ac:spMkLst>
            <pc:docMk/>
            <pc:sldMk cId="1458719771" sldId="274"/>
            <ac:spMk id="20" creationId="{8EC052CA-4794-47C3-96C7-B38948A1BC5C}"/>
          </ac:spMkLst>
        </pc:spChg>
        <pc:picChg chg="del">
          <ac:chgData name="Tomasz Krawczyk" userId="f5260e31-fabe-4caf-8a56-f0962cfbba40" providerId="ADAL" clId="{B5DA2A5E-C1D3-41B9-A9DD-8D3F903F3C4D}" dt="2021-05-05T14:10:36.875" v="270" actId="478"/>
          <ac:picMkLst>
            <pc:docMk/>
            <pc:sldMk cId="1458719771" sldId="274"/>
            <ac:picMk id="16" creationId="{AE3E0FEC-92D1-44E3-8516-0BDAAC7AEBD6}"/>
          </ac:picMkLst>
        </pc:picChg>
        <pc:picChg chg="del">
          <ac:chgData name="Tomasz Krawczyk" userId="f5260e31-fabe-4caf-8a56-f0962cfbba40" providerId="ADAL" clId="{B5DA2A5E-C1D3-41B9-A9DD-8D3F903F3C4D}" dt="2021-05-05T14:10:38.127" v="271" actId="478"/>
          <ac:picMkLst>
            <pc:docMk/>
            <pc:sldMk cId="1458719771" sldId="274"/>
            <ac:picMk id="17" creationId="{23A70071-0F80-4740-A002-F96F989507B7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4:23.071" v="816"/>
        <pc:sldMkLst>
          <pc:docMk/>
          <pc:sldMk cId="4019896199" sldId="275"/>
        </pc:sldMkLst>
        <pc:spChg chg="mod">
          <ac:chgData name="Tomasz Krawczyk" userId="f5260e31-fabe-4caf-8a56-f0962cfbba40" providerId="ADAL" clId="{B5DA2A5E-C1D3-41B9-A9DD-8D3F903F3C4D}" dt="2021-05-05T16:54:23.071" v="816"/>
          <ac:spMkLst>
            <pc:docMk/>
            <pc:sldMk cId="4019896199" sldId="275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7" creationId="{CC9AA1C0-6F90-40BD-98EA-3EC75DC6C5BE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8" creationId="{8A06863D-D1DF-4B1F-B883-21330BF8C155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0" creationId="{C85E0D7B-5869-4A8F-8006-3534330C4896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1" creationId="{CF8956B2-4768-48C3-87CC-1EE8B8B7FD96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3" creationId="{66C6613F-3855-4FBA-8C4C-54D934C1F935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4" creationId="{0FFE897E-CE94-4708-9154-880DB9A28347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5" creationId="{17227AED-53CA-4857-B070-E0A900EBC129}"/>
          </ac:spMkLst>
        </pc:spChg>
        <pc:spChg chg="add mod">
          <ac:chgData name="Tomasz Krawczyk" userId="f5260e31-fabe-4caf-8a56-f0962cfbba40" providerId="ADAL" clId="{B5DA2A5E-C1D3-41B9-A9DD-8D3F903F3C4D}" dt="2021-05-05T14:15:33.297" v="323" actId="1076"/>
          <ac:spMkLst>
            <pc:docMk/>
            <pc:sldMk cId="4019896199" sldId="275"/>
            <ac:spMk id="18" creationId="{6724ABFF-B156-4B80-AD27-7BB5DC472DFE}"/>
          </ac:spMkLst>
        </pc:spChg>
        <pc:spChg chg="add mod">
          <ac:chgData name="Tomasz Krawczyk" userId="f5260e31-fabe-4caf-8a56-f0962cfbba40" providerId="ADAL" clId="{B5DA2A5E-C1D3-41B9-A9DD-8D3F903F3C4D}" dt="2021-05-05T14:17:09.960" v="337" actId="404"/>
          <ac:spMkLst>
            <pc:docMk/>
            <pc:sldMk cId="4019896199" sldId="275"/>
            <ac:spMk id="19" creationId="{F68A49C2-92F3-496E-8E58-3C5220D98A77}"/>
          </ac:spMkLst>
        </pc:spChg>
        <pc:spChg chg="add mod">
          <ac:chgData name="Tomasz Krawczyk" userId="f5260e31-fabe-4caf-8a56-f0962cfbba40" providerId="ADAL" clId="{B5DA2A5E-C1D3-41B9-A9DD-8D3F903F3C4D}" dt="2021-05-05T16:30:54.529" v="478" actId="1076"/>
          <ac:spMkLst>
            <pc:docMk/>
            <pc:sldMk cId="4019896199" sldId="275"/>
            <ac:spMk id="21" creationId="{0FAD1E46-4AA7-4187-93ED-7558E49A2E3A}"/>
          </ac:spMkLst>
        </pc:spChg>
        <pc:spChg chg="add mod">
          <ac:chgData name="Tomasz Krawczyk" userId="f5260e31-fabe-4caf-8a56-f0962cfbba40" providerId="ADAL" clId="{B5DA2A5E-C1D3-41B9-A9DD-8D3F903F3C4D}" dt="2021-05-05T14:17:29.748" v="341" actId="15"/>
          <ac:spMkLst>
            <pc:docMk/>
            <pc:sldMk cId="4019896199" sldId="275"/>
            <ac:spMk id="23" creationId="{5C838413-0985-4DA1-8092-C4FBF0A422D2}"/>
          </ac:spMkLst>
        </pc:spChg>
        <pc:spChg chg="add mod">
          <ac:chgData name="Tomasz Krawczyk" userId="f5260e31-fabe-4caf-8a56-f0962cfbba40" providerId="ADAL" clId="{B5DA2A5E-C1D3-41B9-A9DD-8D3F903F3C4D}" dt="2021-05-05T14:18:24.794" v="350" actId="108"/>
          <ac:spMkLst>
            <pc:docMk/>
            <pc:sldMk cId="4019896199" sldId="275"/>
            <ac:spMk id="25" creationId="{B63FA8D4-E4D3-4466-B09B-2E771A6851DE}"/>
          </ac:spMkLst>
        </pc:spChg>
        <pc:spChg chg="add mod">
          <ac:chgData name="Tomasz Krawczyk" userId="f5260e31-fabe-4caf-8a56-f0962cfbba40" providerId="ADAL" clId="{B5DA2A5E-C1D3-41B9-A9DD-8D3F903F3C4D}" dt="2021-05-05T16:30:58.085" v="479" actId="1076"/>
          <ac:spMkLst>
            <pc:docMk/>
            <pc:sldMk cId="4019896199" sldId="275"/>
            <ac:spMk id="26" creationId="{20781B06-6AFE-4ADD-BDF7-1C952EA2FFE9}"/>
          </ac:spMkLst>
        </pc:spChg>
        <pc:spChg chg="add mod">
          <ac:chgData name="Tomasz Krawczyk" userId="f5260e31-fabe-4caf-8a56-f0962cfbba40" providerId="ADAL" clId="{B5DA2A5E-C1D3-41B9-A9DD-8D3F903F3C4D}" dt="2021-05-05T16:30:59.975" v="480" actId="1076"/>
          <ac:spMkLst>
            <pc:docMk/>
            <pc:sldMk cId="4019896199" sldId="275"/>
            <ac:spMk id="27" creationId="{CA2BB89F-E12F-4335-9DFA-B6903061CFBC}"/>
          </ac:spMkLst>
        </pc:spChg>
        <pc:cxnChg chg="add del mod">
          <ac:chgData name="Tomasz Krawczyk" userId="f5260e31-fabe-4caf-8a56-f0962cfbba40" providerId="ADAL" clId="{B5DA2A5E-C1D3-41B9-A9DD-8D3F903F3C4D}" dt="2021-05-05T14:14:30.107" v="312"/>
          <ac:cxnSpMkLst>
            <pc:docMk/>
            <pc:sldMk cId="4019896199" sldId="275"/>
            <ac:cxnSpMk id="9" creationId="{5672D647-69CA-4D81-9A4E-DBB11BA4D66E}"/>
          </ac:cxnSpMkLst>
        </pc:cxnChg>
        <pc:cxnChg chg="add del mod">
          <ac:chgData name="Tomasz Krawczyk" userId="f5260e31-fabe-4caf-8a56-f0962cfbba40" providerId="ADAL" clId="{B5DA2A5E-C1D3-41B9-A9DD-8D3F903F3C4D}" dt="2021-05-05T14:14:30.107" v="312"/>
          <ac:cxnSpMkLst>
            <pc:docMk/>
            <pc:sldMk cId="4019896199" sldId="275"/>
            <ac:cxnSpMk id="12" creationId="{D2DEDEC9-54F7-407C-969F-B1CE932DB110}"/>
          </ac:cxnSpMkLst>
        </pc:cxnChg>
        <pc:cxnChg chg="add del mod">
          <ac:chgData name="Tomasz Krawczyk" userId="f5260e31-fabe-4caf-8a56-f0962cfbba40" providerId="ADAL" clId="{B5DA2A5E-C1D3-41B9-A9DD-8D3F903F3C4D}" dt="2021-05-05T14:14:29.712" v="311"/>
          <ac:cxnSpMkLst>
            <pc:docMk/>
            <pc:sldMk cId="4019896199" sldId="275"/>
            <ac:cxnSpMk id="16" creationId="{140C0E54-9CC9-46B0-8F19-D63AA85B83C5}"/>
          </ac:cxnSpMkLst>
        </pc:cxnChg>
        <pc:cxnChg chg="add del mod">
          <ac:chgData name="Tomasz Krawczyk" userId="f5260e31-fabe-4caf-8a56-f0962cfbba40" providerId="ADAL" clId="{B5DA2A5E-C1D3-41B9-A9DD-8D3F903F3C4D}" dt="2021-05-05T14:14:32.281" v="314"/>
          <ac:cxnSpMkLst>
            <pc:docMk/>
            <pc:sldMk cId="4019896199" sldId="275"/>
            <ac:cxnSpMk id="17" creationId="{F2926DC3-06BF-4855-BF2B-ACE3940988C4}"/>
          </ac:cxnSpMkLst>
        </pc:cxnChg>
        <pc:cxnChg chg="add mod">
          <ac:chgData name="Tomasz Krawczyk" userId="f5260e31-fabe-4caf-8a56-f0962cfbba40" providerId="ADAL" clId="{B5DA2A5E-C1D3-41B9-A9DD-8D3F903F3C4D}" dt="2021-05-05T16:30:30.195" v="475" actId="208"/>
          <ac:cxnSpMkLst>
            <pc:docMk/>
            <pc:sldMk cId="4019896199" sldId="275"/>
            <ac:cxnSpMk id="20" creationId="{9FF4A248-E42E-41D7-A8F3-D39874C522F4}"/>
          </ac:cxnSpMkLst>
        </pc:cxnChg>
        <pc:cxnChg chg="add mod">
          <ac:chgData name="Tomasz Krawczyk" userId="f5260e31-fabe-4caf-8a56-f0962cfbba40" providerId="ADAL" clId="{B5DA2A5E-C1D3-41B9-A9DD-8D3F903F3C4D}" dt="2021-05-05T16:30:41.133" v="476" actId="208"/>
          <ac:cxnSpMkLst>
            <pc:docMk/>
            <pc:sldMk cId="4019896199" sldId="275"/>
            <ac:cxnSpMk id="22" creationId="{4AE963CF-9778-4F93-B691-CC09996A1A7C}"/>
          </ac:cxnSpMkLst>
        </pc:cxnChg>
        <pc:cxnChg chg="add mod">
          <ac:chgData name="Tomasz Krawczyk" userId="f5260e31-fabe-4caf-8a56-f0962cfbba40" providerId="ADAL" clId="{B5DA2A5E-C1D3-41B9-A9DD-8D3F903F3C4D}" dt="2021-05-05T16:30:47.761" v="477" actId="208"/>
          <ac:cxnSpMkLst>
            <pc:docMk/>
            <pc:sldMk cId="4019896199" sldId="275"/>
            <ac:cxnSpMk id="24" creationId="{3790FD2A-D46E-422F-A690-B9A7D2AA7940}"/>
          </ac:cxnSpMkLst>
        </pc:cxnChg>
      </pc:sldChg>
      <pc:sldChg chg="addSp modSp add mod">
        <pc:chgData name="Tomasz Krawczyk" userId="f5260e31-fabe-4caf-8a56-f0962cfbba40" providerId="ADAL" clId="{B5DA2A5E-C1D3-41B9-A9DD-8D3F903F3C4D}" dt="2021-05-05T17:35:39.115" v="916" actId="20577"/>
        <pc:sldMkLst>
          <pc:docMk/>
          <pc:sldMk cId="3511176227" sldId="276"/>
        </pc:sldMkLst>
        <pc:spChg chg="mod">
          <ac:chgData name="Tomasz Krawczyk" userId="f5260e31-fabe-4caf-8a56-f0962cfbba40" providerId="ADAL" clId="{B5DA2A5E-C1D3-41B9-A9DD-8D3F903F3C4D}" dt="2021-05-05T16:54:32.093" v="820" actId="20577"/>
          <ac:spMkLst>
            <pc:docMk/>
            <pc:sldMk cId="3511176227" sldId="276"/>
            <ac:spMk id="5" creationId="{DB3A6F98-78B7-408E-941C-EED240E5DC82}"/>
          </ac:spMkLst>
        </pc:spChg>
        <pc:spChg chg="add mod">
          <ac:chgData name="Tomasz Krawczyk" userId="f5260e31-fabe-4caf-8a56-f0962cfbba40" providerId="ADAL" clId="{B5DA2A5E-C1D3-41B9-A9DD-8D3F903F3C4D}" dt="2021-05-05T17:35:39.115" v="916" actId="20577"/>
          <ac:spMkLst>
            <pc:docMk/>
            <pc:sldMk cId="3511176227" sldId="276"/>
            <ac:spMk id="7" creationId="{B4C8A487-98BB-4BDE-81B4-86C0C8A9C17B}"/>
          </ac:spMkLst>
        </pc:spChg>
        <pc:spChg chg="add mod">
          <ac:chgData name="Tomasz Krawczyk" userId="f5260e31-fabe-4caf-8a56-f0962cfbba40" providerId="ADAL" clId="{B5DA2A5E-C1D3-41B9-A9DD-8D3F903F3C4D}" dt="2021-05-05T14:18:59.109" v="351"/>
          <ac:spMkLst>
            <pc:docMk/>
            <pc:sldMk cId="3511176227" sldId="276"/>
            <ac:spMk id="8" creationId="{9E50EAD9-B4EF-4E4D-B0EA-4E6953176E77}"/>
          </ac:spMkLst>
        </pc:spChg>
      </pc:sldChg>
      <pc:sldChg chg="addSp delSp modSp add mod">
        <pc:chgData name="Tomasz Krawczyk" userId="f5260e31-fabe-4caf-8a56-f0962cfbba40" providerId="ADAL" clId="{B5DA2A5E-C1D3-41B9-A9DD-8D3F903F3C4D}" dt="2021-05-05T16:55:07.380" v="821"/>
        <pc:sldMkLst>
          <pc:docMk/>
          <pc:sldMk cId="4100815538" sldId="277"/>
        </pc:sldMkLst>
        <pc:spChg chg="mod">
          <ac:chgData name="Tomasz Krawczyk" userId="f5260e31-fabe-4caf-8a56-f0962cfbba40" providerId="ADAL" clId="{B5DA2A5E-C1D3-41B9-A9DD-8D3F903F3C4D}" dt="2021-05-05T16:55:07.380" v="821"/>
          <ac:spMkLst>
            <pc:docMk/>
            <pc:sldMk cId="4100815538" sldId="277"/>
            <ac:spMk id="5" creationId="{DB3A6F98-78B7-408E-941C-EED240E5DC82}"/>
          </ac:spMkLst>
        </pc:spChg>
        <pc:spChg chg="del">
          <ac:chgData name="Tomasz Krawczyk" userId="f5260e31-fabe-4caf-8a56-f0962cfbba40" providerId="ADAL" clId="{B5DA2A5E-C1D3-41B9-A9DD-8D3F903F3C4D}" dt="2021-05-05T14:19:28.494" v="359" actId="478"/>
          <ac:spMkLst>
            <pc:docMk/>
            <pc:sldMk cId="4100815538" sldId="277"/>
            <ac:spMk id="7" creationId="{B4C8A487-98BB-4BDE-81B4-86C0C8A9C17B}"/>
          </ac:spMkLst>
        </pc:spChg>
        <pc:spChg chg="del">
          <ac:chgData name="Tomasz Krawczyk" userId="f5260e31-fabe-4caf-8a56-f0962cfbba40" providerId="ADAL" clId="{B5DA2A5E-C1D3-41B9-A9DD-8D3F903F3C4D}" dt="2021-05-05T14:19:24.924" v="358" actId="478"/>
          <ac:spMkLst>
            <pc:docMk/>
            <pc:sldMk cId="4100815538" sldId="277"/>
            <ac:spMk id="8" creationId="{9E50EAD9-B4EF-4E4D-B0EA-4E6953176E77}"/>
          </ac:spMkLst>
        </pc:spChg>
        <pc:spChg chg="add del mod">
          <ac:chgData name="Tomasz Krawczyk" userId="f5260e31-fabe-4caf-8a56-f0962cfbba40" providerId="ADAL" clId="{B5DA2A5E-C1D3-41B9-A9DD-8D3F903F3C4D}" dt="2021-05-05T14:21:11.828" v="366"/>
          <ac:spMkLst>
            <pc:docMk/>
            <pc:sldMk cId="4100815538" sldId="277"/>
            <ac:spMk id="9" creationId="{8D5EA5D6-7E16-4047-92F9-437AC994F4F0}"/>
          </ac:spMkLst>
        </pc:spChg>
        <pc:spChg chg="add del mod">
          <ac:chgData name="Tomasz Krawczyk" userId="f5260e31-fabe-4caf-8a56-f0962cfbba40" providerId="ADAL" clId="{B5DA2A5E-C1D3-41B9-A9DD-8D3F903F3C4D}" dt="2021-05-05T14:21:11.828" v="366"/>
          <ac:spMkLst>
            <pc:docMk/>
            <pc:sldMk cId="4100815538" sldId="277"/>
            <ac:spMk id="10" creationId="{BE807698-BDA2-4A0D-B498-AAC1936C6256}"/>
          </ac:spMkLst>
        </pc:spChg>
        <pc:spChg chg="add del mod">
          <ac:chgData name="Tomasz Krawczyk" userId="f5260e31-fabe-4caf-8a56-f0962cfbba40" providerId="ADAL" clId="{B5DA2A5E-C1D3-41B9-A9DD-8D3F903F3C4D}" dt="2021-05-05T14:21:11.828" v="366"/>
          <ac:spMkLst>
            <pc:docMk/>
            <pc:sldMk cId="4100815538" sldId="277"/>
            <ac:spMk id="13" creationId="{B05E28B8-8944-4BB5-89D0-C5B0E6FD3469}"/>
          </ac:spMkLst>
        </pc:spChg>
        <pc:spChg chg="add mod">
          <ac:chgData name="Tomasz Krawczyk" userId="f5260e31-fabe-4caf-8a56-f0962cfbba40" providerId="ADAL" clId="{B5DA2A5E-C1D3-41B9-A9DD-8D3F903F3C4D}" dt="2021-05-05T14:21:22.227" v="368" actId="2711"/>
          <ac:spMkLst>
            <pc:docMk/>
            <pc:sldMk cId="4100815538" sldId="277"/>
            <ac:spMk id="14" creationId="{1C5461D3-E9DE-4A5F-AFA4-23228BECAD15}"/>
          </ac:spMkLst>
        </pc:spChg>
        <pc:spChg chg="add mod">
          <ac:chgData name="Tomasz Krawczyk" userId="f5260e31-fabe-4caf-8a56-f0962cfbba40" providerId="ADAL" clId="{B5DA2A5E-C1D3-41B9-A9DD-8D3F903F3C4D}" dt="2021-05-05T14:21:31.779" v="371" actId="2711"/>
          <ac:spMkLst>
            <pc:docMk/>
            <pc:sldMk cId="4100815538" sldId="277"/>
            <ac:spMk id="15" creationId="{E239ED6D-2C89-4700-B34D-351358B12138}"/>
          </ac:spMkLst>
        </pc:spChg>
        <pc:spChg chg="add mod">
          <ac:chgData name="Tomasz Krawczyk" userId="f5260e31-fabe-4caf-8a56-f0962cfbba40" providerId="ADAL" clId="{B5DA2A5E-C1D3-41B9-A9DD-8D3F903F3C4D}" dt="2021-05-05T14:21:39.205" v="372" actId="2711"/>
          <ac:spMkLst>
            <pc:docMk/>
            <pc:sldMk cId="4100815538" sldId="277"/>
            <ac:spMk id="18" creationId="{F2ED7C73-1028-4CD2-ADC4-AB631D855AF6}"/>
          </ac:spMkLst>
        </pc:spChg>
        <pc:picChg chg="add del mod">
          <ac:chgData name="Tomasz Krawczyk" userId="f5260e31-fabe-4caf-8a56-f0962cfbba40" providerId="ADAL" clId="{B5DA2A5E-C1D3-41B9-A9DD-8D3F903F3C4D}" dt="2021-05-05T14:21:11.828" v="366"/>
          <ac:picMkLst>
            <pc:docMk/>
            <pc:sldMk cId="4100815538" sldId="277"/>
            <ac:picMk id="11" creationId="{0FD4BB35-3209-49A6-B0A7-792426BA4605}"/>
          </ac:picMkLst>
        </pc:picChg>
        <pc:picChg chg="add del mod">
          <ac:chgData name="Tomasz Krawczyk" userId="f5260e31-fabe-4caf-8a56-f0962cfbba40" providerId="ADAL" clId="{B5DA2A5E-C1D3-41B9-A9DD-8D3F903F3C4D}" dt="2021-05-05T14:21:11.828" v="366"/>
          <ac:picMkLst>
            <pc:docMk/>
            <pc:sldMk cId="4100815538" sldId="277"/>
            <ac:picMk id="12" creationId="{DC3BD678-1653-46AE-BB39-F7C4E2D56475}"/>
          </ac:picMkLst>
        </pc:picChg>
        <pc:picChg chg="add mod">
          <ac:chgData name="Tomasz Krawczyk" userId="f5260e31-fabe-4caf-8a56-f0962cfbba40" providerId="ADAL" clId="{B5DA2A5E-C1D3-41B9-A9DD-8D3F903F3C4D}" dt="2021-05-05T14:21:11.838" v="367"/>
          <ac:picMkLst>
            <pc:docMk/>
            <pc:sldMk cId="4100815538" sldId="277"/>
            <ac:picMk id="16" creationId="{CF91F7A1-4501-42D2-9919-BD60EBFCC64E}"/>
          </ac:picMkLst>
        </pc:picChg>
        <pc:picChg chg="add mod">
          <ac:chgData name="Tomasz Krawczyk" userId="f5260e31-fabe-4caf-8a56-f0962cfbba40" providerId="ADAL" clId="{B5DA2A5E-C1D3-41B9-A9DD-8D3F903F3C4D}" dt="2021-05-05T14:21:11.838" v="367"/>
          <ac:picMkLst>
            <pc:docMk/>
            <pc:sldMk cId="4100815538" sldId="277"/>
            <ac:picMk id="17" creationId="{A1699DB2-AB4C-4D07-B4E7-B6D04AAF11D9}"/>
          </ac:picMkLst>
        </pc:picChg>
      </pc:sldChg>
      <pc:sldChg chg="modSp add mod setBg">
        <pc:chgData name="Tomasz Krawczyk" userId="f5260e31-fabe-4caf-8a56-f0962cfbba40" providerId="ADAL" clId="{B5DA2A5E-C1D3-41B9-A9DD-8D3F903F3C4D}" dt="2021-05-05T16:55:17.311" v="825" actId="20577"/>
        <pc:sldMkLst>
          <pc:docMk/>
          <pc:sldMk cId="480576334" sldId="278"/>
        </pc:sldMkLst>
        <pc:spChg chg="mod">
          <ac:chgData name="Tomasz Krawczyk" userId="f5260e31-fabe-4caf-8a56-f0962cfbba40" providerId="ADAL" clId="{B5DA2A5E-C1D3-41B9-A9DD-8D3F903F3C4D}" dt="2021-05-05T16:55:17.311" v="825" actId="20577"/>
          <ac:spMkLst>
            <pc:docMk/>
            <pc:sldMk cId="480576334" sldId="278"/>
            <ac:spMk id="5" creationId="{DB3A6F98-78B7-408E-941C-EED240E5DC82}"/>
          </ac:spMkLst>
        </pc:spChg>
        <pc:spChg chg="mod">
          <ac:chgData name="Tomasz Krawczyk" userId="f5260e31-fabe-4caf-8a56-f0962cfbba40" providerId="ADAL" clId="{B5DA2A5E-C1D3-41B9-A9DD-8D3F903F3C4D}" dt="2021-05-05T14:22:32.857" v="374"/>
          <ac:spMkLst>
            <pc:docMk/>
            <pc:sldMk cId="480576334" sldId="278"/>
            <ac:spMk id="7" creationId="{B4C8A487-98BB-4BDE-81B4-86C0C8A9C17B}"/>
          </ac:spMkLst>
        </pc:spChg>
      </pc:sldChg>
      <pc:sldChg chg="addSp delSp modSp add mod setBg">
        <pc:chgData name="Tomasz Krawczyk" userId="f5260e31-fabe-4caf-8a56-f0962cfbba40" providerId="ADAL" clId="{B5DA2A5E-C1D3-41B9-A9DD-8D3F903F3C4D}" dt="2021-05-05T16:55:40.427" v="826"/>
        <pc:sldMkLst>
          <pc:docMk/>
          <pc:sldMk cId="2258791052" sldId="279"/>
        </pc:sldMkLst>
        <pc:spChg chg="mod">
          <ac:chgData name="Tomasz Krawczyk" userId="f5260e31-fabe-4caf-8a56-f0962cfbba40" providerId="ADAL" clId="{B5DA2A5E-C1D3-41B9-A9DD-8D3F903F3C4D}" dt="2021-05-05T16:55:40.427" v="826"/>
          <ac:spMkLst>
            <pc:docMk/>
            <pc:sldMk cId="2258791052" sldId="279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0" creationId="{5677001E-DA2D-430A-A434-C8C522FE4877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1" creationId="{821AB558-1546-43EA-9365-7FEA0E4BB99A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2" creationId="{45297431-B714-40AC-A685-42508040013F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3" creationId="{40561EF6-5308-434B-8690-A98A46386B08}"/>
          </ac:spMkLst>
        </pc:spChg>
        <pc:spChg chg="del mod">
          <ac:chgData name="Tomasz Krawczyk" userId="f5260e31-fabe-4caf-8a56-f0962cfbba40" providerId="ADAL" clId="{B5DA2A5E-C1D3-41B9-A9DD-8D3F903F3C4D}" dt="2021-05-05T14:22:54.914" v="377" actId="478"/>
          <ac:spMkLst>
            <pc:docMk/>
            <pc:sldMk cId="2258791052" sldId="279"/>
            <ac:spMk id="14" creationId="{1C5461D3-E9DE-4A5F-AFA4-23228BECAD15}"/>
          </ac:spMkLst>
        </pc:spChg>
        <pc:spChg chg="del">
          <ac:chgData name="Tomasz Krawczyk" userId="f5260e31-fabe-4caf-8a56-f0962cfbba40" providerId="ADAL" clId="{B5DA2A5E-C1D3-41B9-A9DD-8D3F903F3C4D}" dt="2021-05-05T14:22:56.849" v="378" actId="478"/>
          <ac:spMkLst>
            <pc:docMk/>
            <pc:sldMk cId="2258791052" sldId="279"/>
            <ac:spMk id="15" creationId="{E239ED6D-2C89-4700-B34D-351358B12138}"/>
          </ac:spMkLst>
        </pc:spChg>
        <pc:spChg chg="del">
          <ac:chgData name="Tomasz Krawczyk" userId="f5260e31-fabe-4caf-8a56-f0962cfbba40" providerId="ADAL" clId="{B5DA2A5E-C1D3-41B9-A9DD-8D3F903F3C4D}" dt="2021-05-05T14:22:59.780" v="380" actId="478"/>
          <ac:spMkLst>
            <pc:docMk/>
            <pc:sldMk cId="2258791052" sldId="279"/>
            <ac:spMk id="18" creationId="{F2ED7C73-1028-4CD2-ADC4-AB631D855AF6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9" creationId="{85BC35F0-7CB4-41FD-B55F-8F21C7830EEC}"/>
          </ac:spMkLst>
        </pc:spChg>
        <pc:spChg chg="add mod">
          <ac:chgData name="Tomasz Krawczyk" userId="f5260e31-fabe-4caf-8a56-f0962cfbba40" providerId="ADAL" clId="{B5DA2A5E-C1D3-41B9-A9DD-8D3F903F3C4D}" dt="2021-05-05T16:22:25.771" v="411" actId="1076"/>
          <ac:spMkLst>
            <pc:docMk/>
            <pc:sldMk cId="2258791052" sldId="279"/>
            <ac:spMk id="20" creationId="{03BD173A-38EB-48F9-ADFA-25EECB676495}"/>
          </ac:spMkLst>
        </pc:spChg>
        <pc:spChg chg="add mod">
          <ac:chgData name="Tomasz Krawczyk" userId="f5260e31-fabe-4caf-8a56-f0962cfbba40" providerId="ADAL" clId="{B5DA2A5E-C1D3-41B9-A9DD-8D3F903F3C4D}" dt="2021-05-05T16:22:04.003" v="407"/>
          <ac:spMkLst>
            <pc:docMk/>
            <pc:sldMk cId="2258791052" sldId="279"/>
            <ac:spMk id="21" creationId="{C996E0E3-0AB0-4A69-8CB7-2B21541587E0}"/>
          </ac:spMkLst>
        </pc:spChg>
        <pc:spChg chg="add mod">
          <ac:chgData name="Tomasz Krawczyk" userId="f5260e31-fabe-4caf-8a56-f0962cfbba40" providerId="ADAL" clId="{B5DA2A5E-C1D3-41B9-A9DD-8D3F903F3C4D}" dt="2021-05-05T16:22:44.413" v="414" actId="2711"/>
          <ac:spMkLst>
            <pc:docMk/>
            <pc:sldMk cId="2258791052" sldId="279"/>
            <ac:spMk id="22" creationId="{03EF9B88-A78F-42AF-80E7-2256E1215E70}"/>
          </ac:spMkLst>
        </pc:spChg>
        <pc:spChg chg="add mod">
          <ac:chgData name="Tomasz Krawczyk" userId="f5260e31-fabe-4caf-8a56-f0962cfbba40" providerId="ADAL" clId="{B5DA2A5E-C1D3-41B9-A9DD-8D3F903F3C4D}" dt="2021-05-05T16:22:04.003" v="407"/>
          <ac:spMkLst>
            <pc:docMk/>
            <pc:sldMk cId="2258791052" sldId="279"/>
            <ac:spMk id="23" creationId="{7D5FC36E-F0E0-40F3-B1FD-878089BECE1F}"/>
          </ac:spMkLst>
        </pc:spChg>
        <pc:spChg chg="add mod">
          <ac:chgData name="Tomasz Krawczyk" userId="f5260e31-fabe-4caf-8a56-f0962cfbba40" providerId="ADAL" clId="{B5DA2A5E-C1D3-41B9-A9DD-8D3F903F3C4D}" dt="2021-05-05T16:23:29.995" v="419" actId="207"/>
          <ac:spMkLst>
            <pc:docMk/>
            <pc:sldMk cId="2258791052" sldId="279"/>
            <ac:spMk id="24" creationId="{6C833046-9546-424E-8BAD-D186EB6577C1}"/>
          </ac:spMkLst>
        </pc:spChg>
        <pc:picChg chg="del">
          <ac:chgData name="Tomasz Krawczyk" userId="f5260e31-fabe-4caf-8a56-f0962cfbba40" providerId="ADAL" clId="{B5DA2A5E-C1D3-41B9-A9DD-8D3F903F3C4D}" dt="2021-05-05T14:22:57.693" v="379" actId="478"/>
          <ac:picMkLst>
            <pc:docMk/>
            <pc:sldMk cId="2258791052" sldId="279"/>
            <ac:picMk id="16" creationId="{CF91F7A1-4501-42D2-9919-BD60EBFCC64E}"/>
          </ac:picMkLst>
        </pc:picChg>
        <pc:picChg chg="del">
          <ac:chgData name="Tomasz Krawczyk" userId="f5260e31-fabe-4caf-8a56-f0962cfbba40" providerId="ADAL" clId="{B5DA2A5E-C1D3-41B9-A9DD-8D3F903F3C4D}" dt="2021-05-05T14:23:00.715" v="381" actId="478"/>
          <ac:picMkLst>
            <pc:docMk/>
            <pc:sldMk cId="2258791052" sldId="279"/>
            <ac:picMk id="17" creationId="{A1699DB2-AB4C-4D07-B4E7-B6D04AAF11D9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6:19.473" v="827"/>
        <pc:sldMkLst>
          <pc:docMk/>
          <pc:sldMk cId="2903339046" sldId="280"/>
        </pc:sldMkLst>
        <pc:spChg chg="mod">
          <ac:chgData name="Tomasz Krawczyk" userId="f5260e31-fabe-4caf-8a56-f0962cfbba40" providerId="ADAL" clId="{B5DA2A5E-C1D3-41B9-A9DD-8D3F903F3C4D}" dt="2021-05-05T16:56:19.473" v="827"/>
          <ac:spMkLst>
            <pc:docMk/>
            <pc:sldMk cId="2903339046" sldId="280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6:25:06.655" v="435"/>
          <ac:spMkLst>
            <pc:docMk/>
            <pc:sldMk cId="2903339046" sldId="280"/>
            <ac:spMk id="11" creationId="{5556245C-B1D2-4A54-9216-E37C30779342}"/>
          </ac:spMkLst>
        </pc:spChg>
        <pc:spChg chg="add del mod">
          <ac:chgData name="Tomasz Krawczyk" userId="f5260e31-fabe-4caf-8a56-f0962cfbba40" providerId="ADAL" clId="{B5DA2A5E-C1D3-41B9-A9DD-8D3F903F3C4D}" dt="2021-05-05T16:25:06.655" v="435"/>
          <ac:spMkLst>
            <pc:docMk/>
            <pc:sldMk cId="2903339046" sldId="280"/>
            <ac:spMk id="12" creationId="{CC5F25C3-8458-45F8-88D6-39C517EF0797}"/>
          </ac:spMkLst>
        </pc:spChg>
        <pc:spChg chg="add mod">
          <ac:chgData name="Tomasz Krawczyk" userId="f5260e31-fabe-4caf-8a56-f0962cfbba40" providerId="ADAL" clId="{B5DA2A5E-C1D3-41B9-A9DD-8D3F903F3C4D}" dt="2021-05-05T16:31:33.009" v="485" actId="207"/>
          <ac:spMkLst>
            <pc:docMk/>
            <pc:sldMk cId="2903339046" sldId="280"/>
            <ac:spMk id="14" creationId="{523F436C-3CC1-45EA-9A25-9D9E9687ACA7}"/>
          </ac:spMkLst>
        </pc:spChg>
        <pc:spChg chg="add mod">
          <ac:chgData name="Tomasz Krawczyk" userId="f5260e31-fabe-4caf-8a56-f0962cfbba40" providerId="ADAL" clId="{B5DA2A5E-C1D3-41B9-A9DD-8D3F903F3C4D}" dt="2021-05-05T16:27:39.971" v="468" actId="108"/>
          <ac:spMkLst>
            <pc:docMk/>
            <pc:sldMk cId="2903339046" sldId="280"/>
            <ac:spMk id="15" creationId="{58F21673-CD93-423C-81F9-8099BC60A864}"/>
          </ac:spMkLst>
        </pc:spChg>
        <pc:spChg chg="add mod">
          <ac:chgData name="Tomasz Krawczyk" userId="f5260e31-fabe-4caf-8a56-f0962cfbba40" providerId="ADAL" clId="{B5DA2A5E-C1D3-41B9-A9DD-8D3F903F3C4D}" dt="2021-05-05T16:26:04.122" v="447" actId="207"/>
          <ac:spMkLst>
            <pc:docMk/>
            <pc:sldMk cId="2903339046" sldId="280"/>
            <ac:spMk id="16" creationId="{AA718FB4-C4B1-4607-914A-4848C6143B3D}"/>
          </ac:spMkLst>
        </pc:spChg>
        <pc:spChg chg="del">
          <ac:chgData name="Tomasz Krawczyk" userId="f5260e31-fabe-4caf-8a56-f0962cfbba40" providerId="ADAL" clId="{B5DA2A5E-C1D3-41B9-A9DD-8D3F903F3C4D}" dt="2021-05-05T16:24:25.241" v="428" actId="478"/>
          <ac:spMkLst>
            <pc:docMk/>
            <pc:sldMk cId="2903339046" sldId="280"/>
            <ac:spMk id="20" creationId="{03BD173A-38EB-48F9-ADFA-25EECB676495}"/>
          </ac:spMkLst>
        </pc:spChg>
        <pc:spChg chg="del">
          <ac:chgData name="Tomasz Krawczyk" userId="f5260e31-fabe-4caf-8a56-f0962cfbba40" providerId="ADAL" clId="{B5DA2A5E-C1D3-41B9-A9DD-8D3F903F3C4D}" dt="2021-05-05T16:24:29.611" v="429" actId="478"/>
          <ac:spMkLst>
            <pc:docMk/>
            <pc:sldMk cId="2903339046" sldId="280"/>
            <ac:spMk id="21" creationId="{C996E0E3-0AB0-4A69-8CB7-2B21541587E0}"/>
          </ac:spMkLst>
        </pc:spChg>
        <pc:spChg chg="del">
          <ac:chgData name="Tomasz Krawczyk" userId="f5260e31-fabe-4caf-8a56-f0962cfbba40" providerId="ADAL" clId="{B5DA2A5E-C1D3-41B9-A9DD-8D3F903F3C4D}" dt="2021-05-05T16:24:32.503" v="430" actId="478"/>
          <ac:spMkLst>
            <pc:docMk/>
            <pc:sldMk cId="2903339046" sldId="280"/>
            <ac:spMk id="22" creationId="{03EF9B88-A78F-42AF-80E7-2256E1215E70}"/>
          </ac:spMkLst>
        </pc:spChg>
        <pc:spChg chg="del">
          <ac:chgData name="Tomasz Krawczyk" userId="f5260e31-fabe-4caf-8a56-f0962cfbba40" providerId="ADAL" clId="{B5DA2A5E-C1D3-41B9-A9DD-8D3F903F3C4D}" dt="2021-05-05T16:24:34.747" v="431" actId="478"/>
          <ac:spMkLst>
            <pc:docMk/>
            <pc:sldMk cId="2903339046" sldId="280"/>
            <ac:spMk id="23" creationId="{7D5FC36E-F0E0-40F3-B1FD-878089BECE1F}"/>
          </ac:spMkLst>
        </pc:spChg>
        <pc:spChg chg="del mod">
          <ac:chgData name="Tomasz Krawczyk" userId="f5260e31-fabe-4caf-8a56-f0962cfbba40" providerId="ADAL" clId="{B5DA2A5E-C1D3-41B9-A9DD-8D3F903F3C4D}" dt="2021-05-05T16:25:21.248" v="438" actId="478"/>
          <ac:spMkLst>
            <pc:docMk/>
            <pc:sldMk cId="2903339046" sldId="280"/>
            <ac:spMk id="24" creationId="{6C833046-9546-424E-8BAD-D186EB6577C1}"/>
          </ac:spMkLst>
        </pc:spChg>
        <pc:picChg chg="add del mod">
          <ac:chgData name="Tomasz Krawczyk" userId="f5260e31-fabe-4caf-8a56-f0962cfbba40" providerId="ADAL" clId="{B5DA2A5E-C1D3-41B9-A9DD-8D3F903F3C4D}" dt="2021-05-05T16:25:06.655" v="435"/>
          <ac:picMkLst>
            <pc:docMk/>
            <pc:sldMk cId="2903339046" sldId="280"/>
            <ac:picMk id="10" creationId="{1C818142-09A5-4414-9507-99B1B92491A7}"/>
          </ac:picMkLst>
        </pc:picChg>
        <pc:picChg chg="add mod">
          <ac:chgData name="Tomasz Krawczyk" userId="f5260e31-fabe-4caf-8a56-f0962cfbba40" providerId="ADAL" clId="{B5DA2A5E-C1D3-41B9-A9DD-8D3F903F3C4D}" dt="2021-05-05T16:25:57.268" v="446" actId="1076"/>
          <ac:picMkLst>
            <pc:docMk/>
            <pc:sldMk cId="2903339046" sldId="280"/>
            <ac:picMk id="13" creationId="{195A9BA1-0A73-4865-B339-AD9E0422F96B}"/>
          </ac:picMkLst>
        </pc:picChg>
      </pc:sldChg>
      <pc:sldChg chg="new del">
        <pc:chgData name="Tomasz Krawczyk" userId="f5260e31-fabe-4caf-8a56-f0962cfbba40" providerId="ADAL" clId="{B5DA2A5E-C1D3-41B9-A9DD-8D3F903F3C4D}" dt="2021-05-05T16:31:16.146" v="482" actId="680"/>
        <pc:sldMkLst>
          <pc:docMk/>
          <pc:sldMk cId="79166561" sldId="281"/>
        </pc:sldMkLst>
      </pc:sldChg>
      <pc:sldChg chg="addSp delSp modSp add mod ord">
        <pc:chgData name="Tomasz Krawczyk" userId="f5260e31-fabe-4caf-8a56-f0962cfbba40" providerId="ADAL" clId="{B5DA2A5E-C1D3-41B9-A9DD-8D3F903F3C4D}" dt="2021-05-05T17:52:39.390" v="948"/>
        <pc:sldMkLst>
          <pc:docMk/>
          <pc:sldMk cId="3942269698" sldId="281"/>
        </pc:sldMkLst>
        <pc:spChg chg="mod">
          <ac:chgData name="Tomasz Krawczyk" userId="f5260e31-fabe-4caf-8a56-f0962cfbba40" providerId="ADAL" clId="{B5DA2A5E-C1D3-41B9-A9DD-8D3F903F3C4D}" dt="2021-05-05T16:56:47.957" v="830" actId="20577"/>
          <ac:spMkLst>
            <pc:docMk/>
            <pc:sldMk cId="3942269698" sldId="281"/>
            <ac:spMk id="5" creationId="{DB3A6F98-78B7-408E-941C-EED240E5DC82}"/>
          </ac:spMkLst>
        </pc:spChg>
        <pc:spChg chg="add mod">
          <ac:chgData name="Tomasz Krawczyk" userId="f5260e31-fabe-4caf-8a56-f0962cfbba40" providerId="ADAL" clId="{B5DA2A5E-C1D3-41B9-A9DD-8D3F903F3C4D}" dt="2021-05-05T16:32:38.481" v="496" actId="1076"/>
          <ac:spMkLst>
            <pc:docMk/>
            <pc:sldMk cId="3942269698" sldId="281"/>
            <ac:spMk id="11" creationId="{0D09ADB6-BF27-4F6E-8793-D4AF3BCEA32D}"/>
          </ac:spMkLst>
        </pc:spChg>
        <pc:spChg chg="del">
          <ac:chgData name="Tomasz Krawczyk" userId="f5260e31-fabe-4caf-8a56-f0962cfbba40" providerId="ADAL" clId="{B5DA2A5E-C1D3-41B9-A9DD-8D3F903F3C4D}" dt="2021-05-05T16:31:41.278" v="486" actId="478"/>
          <ac:spMkLst>
            <pc:docMk/>
            <pc:sldMk cId="3942269698" sldId="281"/>
            <ac:spMk id="14" creationId="{523F436C-3CC1-45EA-9A25-9D9E9687ACA7}"/>
          </ac:spMkLst>
        </pc:spChg>
        <pc:spChg chg="del">
          <ac:chgData name="Tomasz Krawczyk" userId="f5260e31-fabe-4caf-8a56-f0962cfbba40" providerId="ADAL" clId="{B5DA2A5E-C1D3-41B9-A9DD-8D3F903F3C4D}" dt="2021-05-05T16:31:42.498" v="487" actId="478"/>
          <ac:spMkLst>
            <pc:docMk/>
            <pc:sldMk cId="3942269698" sldId="281"/>
            <ac:spMk id="15" creationId="{58F21673-CD93-423C-81F9-8099BC60A864}"/>
          </ac:spMkLst>
        </pc:spChg>
        <pc:spChg chg="del">
          <ac:chgData name="Tomasz Krawczyk" userId="f5260e31-fabe-4caf-8a56-f0962cfbba40" providerId="ADAL" clId="{B5DA2A5E-C1D3-41B9-A9DD-8D3F903F3C4D}" dt="2021-05-05T16:31:44.661" v="489" actId="478"/>
          <ac:spMkLst>
            <pc:docMk/>
            <pc:sldMk cId="3942269698" sldId="281"/>
            <ac:spMk id="16" creationId="{AA718FB4-C4B1-4607-914A-4848C6143B3D}"/>
          </ac:spMkLst>
        </pc:spChg>
        <pc:picChg chg="add mod">
          <ac:chgData name="Tomasz Krawczyk" userId="f5260e31-fabe-4caf-8a56-f0962cfbba40" providerId="ADAL" clId="{B5DA2A5E-C1D3-41B9-A9DD-8D3F903F3C4D}" dt="2021-05-05T16:32:38.481" v="496" actId="1076"/>
          <ac:picMkLst>
            <pc:docMk/>
            <pc:sldMk cId="3942269698" sldId="281"/>
            <ac:picMk id="9" creationId="{31B67732-AD0D-432A-9473-18D5F94C0DD6}"/>
          </ac:picMkLst>
        </pc:picChg>
        <pc:picChg chg="add mod">
          <ac:chgData name="Tomasz Krawczyk" userId="f5260e31-fabe-4caf-8a56-f0962cfbba40" providerId="ADAL" clId="{B5DA2A5E-C1D3-41B9-A9DD-8D3F903F3C4D}" dt="2021-05-05T16:32:38.481" v="496" actId="1076"/>
          <ac:picMkLst>
            <pc:docMk/>
            <pc:sldMk cId="3942269698" sldId="281"/>
            <ac:picMk id="10" creationId="{F3049E98-969F-4567-9F2C-0767C5A4A0A5}"/>
          </ac:picMkLst>
        </pc:picChg>
        <pc:picChg chg="del">
          <ac:chgData name="Tomasz Krawczyk" userId="f5260e31-fabe-4caf-8a56-f0962cfbba40" providerId="ADAL" clId="{B5DA2A5E-C1D3-41B9-A9DD-8D3F903F3C4D}" dt="2021-05-05T16:31:43.410" v="488" actId="478"/>
          <ac:picMkLst>
            <pc:docMk/>
            <pc:sldMk cId="3942269698" sldId="281"/>
            <ac:picMk id="13" creationId="{195A9BA1-0A73-4865-B339-AD9E0422F96B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7:26.019" v="833" actId="20577"/>
        <pc:sldMkLst>
          <pc:docMk/>
          <pc:sldMk cId="1978433117" sldId="282"/>
        </pc:sldMkLst>
        <pc:spChg chg="mod">
          <ac:chgData name="Tomasz Krawczyk" userId="f5260e31-fabe-4caf-8a56-f0962cfbba40" providerId="ADAL" clId="{B5DA2A5E-C1D3-41B9-A9DD-8D3F903F3C4D}" dt="2021-05-05T16:57:26.019" v="833" actId="20577"/>
          <ac:spMkLst>
            <pc:docMk/>
            <pc:sldMk cId="1978433117" sldId="282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6:34:21.679" v="513"/>
          <ac:spMkLst>
            <pc:docMk/>
            <pc:sldMk cId="1978433117" sldId="282"/>
            <ac:spMk id="8" creationId="{9A3537CF-B1C3-4750-AAD7-CBBE02DD9FED}"/>
          </ac:spMkLst>
        </pc:spChg>
        <pc:spChg chg="del">
          <ac:chgData name="Tomasz Krawczyk" userId="f5260e31-fabe-4caf-8a56-f0962cfbba40" providerId="ADAL" clId="{B5DA2A5E-C1D3-41B9-A9DD-8D3F903F3C4D}" dt="2021-05-05T16:33:34.245" v="500" actId="478"/>
          <ac:spMkLst>
            <pc:docMk/>
            <pc:sldMk cId="1978433117" sldId="282"/>
            <ac:spMk id="11" creationId="{0D09ADB6-BF27-4F6E-8793-D4AF3BCEA32D}"/>
          </ac:spMkLst>
        </pc:spChg>
        <pc:spChg chg="add del mod">
          <ac:chgData name="Tomasz Krawczyk" userId="f5260e31-fabe-4caf-8a56-f0962cfbba40" providerId="ADAL" clId="{B5DA2A5E-C1D3-41B9-A9DD-8D3F903F3C4D}" dt="2021-05-05T16:34:21.679" v="513"/>
          <ac:spMkLst>
            <pc:docMk/>
            <pc:sldMk cId="1978433117" sldId="282"/>
            <ac:spMk id="12" creationId="{D8C31419-9D58-4875-80BC-F40CBB905D69}"/>
          </ac:spMkLst>
        </pc:spChg>
        <pc:spChg chg="add del mod">
          <ac:chgData name="Tomasz Krawczyk" userId="f5260e31-fabe-4caf-8a56-f0962cfbba40" providerId="ADAL" clId="{B5DA2A5E-C1D3-41B9-A9DD-8D3F903F3C4D}" dt="2021-05-05T16:34:21.679" v="513"/>
          <ac:spMkLst>
            <pc:docMk/>
            <pc:sldMk cId="1978433117" sldId="282"/>
            <ac:spMk id="13" creationId="{AF550033-6434-4CBF-ABE6-6D8464C33C1E}"/>
          </ac:spMkLst>
        </pc:spChg>
        <pc:spChg chg="add mod">
          <ac:chgData name="Tomasz Krawczyk" userId="f5260e31-fabe-4caf-8a56-f0962cfbba40" providerId="ADAL" clId="{B5DA2A5E-C1D3-41B9-A9DD-8D3F903F3C4D}" dt="2021-05-05T16:34:35.219" v="516" actId="2711"/>
          <ac:spMkLst>
            <pc:docMk/>
            <pc:sldMk cId="1978433117" sldId="282"/>
            <ac:spMk id="15" creationId="{436BAF11-1044-4860-9B8B-837A871001A2}"/>
          </ac:spMkLst>
        </pc:spChg>
        <pc:spChg chg="add mod">
          <ac:chgData name="Tomasz Krawczyk" userId="f5260e31-fabe-4caf-8a56-f0962cfbba40" providerId="ADAL" clId="{B5DA2A5E-C1D3-41B9-A9DD-8D3F903F3C4D}" dt="2021-05-05T16:35:15.825" v="524" actId="207"/>
          <ac:spMkLst>
            <pc:docMk/>
            <pc:sldMk cId="1978433117" sldId="282"/>
            <ac:spMk id="16" creationId="{BC59A2CB-12DB-416E-A60C-81B1823602D7}"/>
          </ac:spMkLst>
        </pc:spChg>
        <pc:spChg chg="add mod">
          <ac:chgData name="Tomasz Krawczyk" userId="f5260e31-fabe-4caf-8a56-f0962cfbba40" providerId="ADAL" clId="{B5DA2A5E-C1D3-41B9-A9DD-8D3F903F3C4D}" dt="2021-05-05T16:35:04.082" v="523" actId="403"/>
          <ac:spMkLst>
            <pc:docMk/>
            <pc:sldMk cId="1978433117" sldId="282"/>
            <ac:spMk id="17" creationId="{051B4881-37CE-4DC8-A6AB-842AF386D047}"/>
          </ac:spMkLst>
        </pc:spChg>
        <pc:picChg chg="del">
          <ac:chgData name="Tomasz Krawczyk" userId="f5260e31-fabe-4caf-8a56-f0962cfbba40" providerId="ADAL" clId="{B5DA2A5E-C1D3-41B9-A9DD-8D3F903F3C4D}" dt="2021-05-05T16:33:29.985" v="498" actId="478"/>
          <ac:picMkLst>
            <pc:docMk/>
            <pc:sldMk cId="1978433117" sldId="282"/>
            <ac:picMk id="9" creationId="{31B67732-AD0D-432A-9473-18D5F94C0DD6}"/>
          </ac:picMkLst>
        </pc:picChg>
        <pc:picChg chg="del">
          <ac:chgData name="Tomasz Krawczyk" userId="f5260e31-fabe-4caf-8a56-f0962cfbba40" providerId="ADAL" clId="{B5DA2A5E-C1D3-41B9-A9DD-8D3F903F3C4D}" dt="2021-05-05T16:33:31.504" v="499" actId="478"/>
          <ac:picMkLst>
            <pc:docMk/>
            <pc:sldMk cId="1978433117" sldId="282"/>
            <ac:picMk id="10" creationId="{F3049E98-969F-4567-9F2C-0767C5A4A0A5}"/>
          </ac:picMkLst>
        </pc:picChg>
        <pc:picChg chg="add del mod">
          <ac:chgData name="Tomasz Krawczyk" userId="f5260e31-fabe-4caf-8a56-f0962cfbba40" providerId="ADAL" clId="{B5DA2A5E-C1D3-41B9-A9DD-8D3F903F3C4D}" dt="2021-05-05T16:34:21.679" v="513"/>
          <ac:picMkLst>
            <pc:docMk/>
            <pc:sldMk cId="1978433117" sldId="282"/>
            <ac:picMk id="14" creationId="{9567F54B-124C-470E-AA38-7BF07849100E}"/>
          </ac:picMkLst>
        </pc:picChg>
        <pc:picChg chg="add mod">
          <ac:chgData name="Tomasz Krawczyk" userId="f5260e31-fabe-4caf-8a56-f0962cfbba40" providerId="ADAL" clId="{B5DA2A5E-C1D3-41B9-A9DD-8D3F903F3C4D}" dt="2021-05-05T16:34:44.436" v="518" actId="1076"/>
          <ac:picMkLst>
            <pc:docMk/>
            <pc:sldMk cId="1978433117" sldId="282"/>
            <ac:picMk id="18" creationId="{A43801E8-517E-4C60-8E63-7D3137CF966E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7:53.145" v="834"/>
        <pc:sldMkLst>
          <pc:docMk/>
          <pc:sldMk cId="2530503087" sldId="283"/>
        </pc:sldMkLst>
        <pc:spChg chg="mod">
          <ac:chgData name="Tomasz Krawczyk" userId="f5260e31-fabe-4caf-8a56-f0962cfbba40" providerId="ADAL" clId="{B5DA2A5E-C1D3-41B9-A9DD-8D3F903F3C4D}" dt="2021-05-05T16:57:53.145" v="834"/>
          <ac:spMkLst>
            <pc:docMk/>
            <pc:sldMk cId="2530503087" sldId="283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6:40:16.770" v="536"/>
          <ac:spMkLst>
            <pc:docMk/>
            <pc:sldMk cId="2530503087" sldId="283"/>
            <ac:spMk id="9" creationId="{53E6E91D-2917-422C-A187-1AC63D8EF9CE}"/>
          </ac:spMkLst>
        </pc:spChg>
        <pc:spChg chg="add del mod">
          <ac:chgData name="Tomasz Krawczyk" userId="f5260e31-fabe-4caf-8a56-f0962cfbba40" providerId="ADAL" clId="{B5DA2A5E-C1D3-41B9-A9DD-8D3F903F3C4D}" dt="2021-05-05T16:40:16.770" v="536"/>
          <ac:spMkLst>
            <pc:docMk/>
            <pc:sldMk cId="2530503087" sldId="283"/>
            <ac:spMk id="10" creationId="{719709FF-EA39-45C2-845F-2B25ED3D3F74}"/>
          </ac:spMkLst>
        </pc:spChg>
        <pc:spChg chg="add del mod">
          <ac:chgData name="Tomasz Krawczyk" userId="f5260e31-fabe-4caf-8a56-f0962cfbba40" providerId="ADAL" clId="{B5DA2A5E-C1D3-41B9-A9DD-8D3F903F3C4D}" dt="2021-05-05T16:40:16.770" v="536"/>
          <ac:spMkLst>
            <pc:docMk/>
            <pc:sldMk cId="2530503087" sldId="283"/>
            <ac:spMk id="11" creationId="{ACAB914A-67D9-48EE-A54A-6C2303836FAA}"/>
          </ac:spMkLst>
        </pc:spChg>
        <pc:spChg chg="add mod">
          <ac:chgData name="Tomasz Krawczyk" userId="f5260e31-fabe-4caf-8a56-f0962cfbba40" providerId="ADAL" clId="{B5DA2A5E-C1D3-41B9-A9DD-8D3F903F3C4D}" dt="2021-05-05T16:41:25.280" v="549" actId="403"/>
          <ac:spMkLst>
            <pc:docMk/>
            <pc:sldMk cId="2530503087" sldId="283"/>
            <ac:spMk id="13" creationId="{D8EBF768-A395-4EAC-ABE7-CE66B411C239}"/>
          </ac:spMkLst>
        </pc:spChg>
        <pc:spChg chg="add mod">
          <ac:chgData name="Tomasz Krawczyk" userId="f5260e31-fabe-4caf-8a56-f0962cfbba40" providerId="ADAL" clId="{B5DA2A5E-C1D3-41B9-A9DD-8D3F903F3C4D}" dt="2021-05-05T16:41:13.625" v="545" actId="207"/>
          <ac:spMkLst>
            <pc:docMk/>
            <pc:sldMk cId="2530503087" sldId="283"/>
            <ac:spMk id="14" creationId="{821C1D92-D8DA-44E5-86D3-7F3BBBEE379A}"/>
          </ac:spMkLst>
        </pc:spChg>
        <pc:spChg chg="del">
          <ac:chgData name="Tomasz Krawczyk" userId="f5260e31-fabe-4caf-8a56-f0962cfbba40" providerId="ADAL" clId="{B5DA2A5E-C1D3-41B9-A9DD-8D3F903F3C4D}" dt="2021-05-05T16:39:33.039" v="526" actId="478"/>
          <ac:spMkLst>
            <pc:docMk/>
            <pc:sldMk cId="2530503087" sldId="283"/>
            <ac:spMk id="15" creationId="{436BAF11-1044-4860-9B8B-837A871001A2}"/>
          </ac:spMkLst>
        </pc:spChg>
        <pc:spChg chg="del">
          <ac:chgData name="Tomasz Krawczyk" userId="f5260e31-fabe-4caf-8a56-f0962cfbba40" providerId="ADAL" clId="{B5DA2A5E-C1D3-41B9-A9DD-8D3F903F3C4D}" dt="2021-05-05T16:39:37.527" v="529" actId="478"/>
          <ac:spMkLst>
            <pc:docMk/>
            <pc:sldMk cId="2530503087" sldId="283"/>
            <ac:spMk id="16" creationId="{BC59A2CB-12DB-416E-A60C-81B1823602D7}"/>
          </ac:spMkLst>
        </pc:spChg>
        <pc:spChg chg="del">
          <ac:chgData name="Tomasz Krawczyk" userId="f5260e31-fabe-4caf-8a56-f0962cfbba40" providerId="ADAL" clId="{B5DA2A5E-C1D3-41B9-A9DD-8D3F903F3C4D}" dt="2021-05-05T16:39:35.228" v="527" actId="478"/>
          <ac:spMkLst>
            <pc:docMk/>
            <pc:sldMk cId="2530503087" sldId="283"/>
            <ac:spMk id="17" creationId="{051B4881-37CE-4DC8-A6AB-842AF386D047}"/>
          </ac:spMkLst>
        </pc:spChg>
        <pc:spChg chg="add mod">
          <ac:chgData name="Tomasz Krawczyk" userId="f5260e31-fabe-4caf-8a56-f0962cfbba40" providerId="ADAL" clId="{B5DA2A5E-C1D3-41B9-A9DD-8D3F903F3C4D}" dt="2021-05-05T16:41:49.510" v="585" actId="20577"/>
          <ac:spMkLst>
            <pc:docMk/>
            <pc:sldMk cId="2530503087" sldId="283"/>
            <ac:spMk id="19" creationId="{8C932057-086B-4947-934D-BECDF93F347F}"/>
          </ac:spMkLst>
        </pc:spChg>
        <pc:picChg chg="add del mod">
          <ac:chgData name="Tomasz Krawczyk" userId="f5260e31-fabe-4caf-8a56-f0962cfbba40" providerId="ADAL" clId="{B5DA2A5E-C1D3-41B9-A9DD-8D3F903F3C4D}" dt="2021-05-05T16:40:16.770" v="536"/>
          <ac:picMkLst>
            <pc:docMk/>
            <pc:sldMk cId="2530503087" sldId="283"/>
            <ac:picMk id="12" creationId="{12F2C519-9221-4F41-BFBC-0EDD7D3359D4}"/>
          </ac:picMkLst>
        </pc:picChg>
        <pc:picChg chg="del">
          <ac:chgData name="Tomasz Krawczyk" userId="f5260e31-fabe-4caf-8a56-f0962cfbba40" providerId="ADAL" clId="{B5DA2A5E-C1D3-41B9-A9DD-8D3F903F3C4D}" dt="2021-05-05T16:39:36.026" v="528" actId="478"/>
          <ac:picMkLst>
            <pc:docMk/>
            <pc:sldMk cId="2530503087" sldId="283"/>
            <ac:picMk id="18" creationId="{A43801E8-517E-4C60-8E63-7D3137CF966E}"/>
          </ac:picMkLst>
        </pc:picChg>
        <pc:picChg chg="add mod">
          <ac:chgData name="Tomasz Krawczyk" userId="f5260e31-fabe-4caf-8a56-f0962cfbba40" providerId="ADAL" clId="{B5DA2A5E-C1D3-41B9-A9DD-8D3F903F3C4D}" dt="2021-05-05T16:40:35.710" v="541" actId="1076"/>
          <ac:picMkLst>
            <pc:docMk/>
            <pc:sldMk cId="2530503087" sldId="283"/>
            <ac:picMk id="20" creationId="{6BAA0DF1-93BE-4B34-A25E-AB4E273319BE}"/>
          </ac:picMkLst>
        </pc:picChg>
      </pc:sldChg>
      <pc:sldChg chg="add del">
        <pc:chgData name="Tomasz Krawczyk" userId="f5260e31-fabe-4caf-8a56-f0962cfbba40" providerId="ADAL" clId="{B5DA2A5E-C1D3-41B9-A9DD-8D3F903F3C4D}" dt="2021-05-05T16:43:05.099" v="587"/>
        <pc:sldMkLst>
          <pc:docMk/>
          <pc:sldMk cId="2178268584" sldId="284"/>
        </pc:sldMkLst>
      </pc:sldChg>
      <pc:sldChg chg="modSp add mod">
        <pc:chgData name="Tomasz Krawczyk" userId="f5260e31-fabe-4caf-8a56-f0962cfbba40" providerId="ADAL" clId="{B5DA2A5E-C1D3-41B9-A9DD-8D3F903F3C4D}" dt="2021-05-05T18:26:14.493" v="1027" actId="20577"/>
        <pc:sldMkLst>
          <pc:docMk/>
          <pc:sldMk cId="3525682147" sldId="284"/>
        </pc:sldMkLst>
        <pc:spChg chg="mod">
          <ac:chgData name="Tomasz Krawczyk" userId="f5260e31-fabe-4caf-8a56-f0962cfbba40" providerId="ADAL" clId="{B5DA2A5E-C1D3-41B9-A9DD-8D3F903F3C4D}" dt="2021-05-05T16:58:01.458" v="838" actId="20577"/>
          <ac:spMkLst>
            <pc:docMk/>
            <pc:sldMk cId="3525682147" sldId="284"/>
            <ac:spMk id="5" creationId="{DB3A6F98-78B7-408E-941C-EED240E5DC82}"/>
          </ac:spMkLst>
        </pc:spChg>
        <pc:spChg chg="mod">
          <ac:chgData name="Tomasz Krawczyk" userId="f5260e31-fabe-4caf-8a56-f0962cfbba40" providerId="ADAL" clId="{B5DA2A5E-C1D3-41B9-A9DD-8D3F903F3C4D}" dt="2021-05-05T18:26:14.493" v="1027" actId="20577"/>
          <ac:spMkLst>
            <pc:docMk/>
            <pc:sldMk cId="3525682147" sldId="284"/>
            <ac:spMk id="7" creationId="{B4C8A487-98BB-4BDE-81B4-86C0C8A9C17B}"/>
          </ac:spMkLst>
        </pc:spChg>
        <pc:spChg chg="mod">
          <ac:chgData name="Tomasz Krawczyk" userId="f5260e31-fabe-4caf-8a56-f0962cfbba40" providerId="ADAL" clId="{B5DA2A5E-C1D3-41B9-A9DD-8D3F903F3C4D}" dt="2021-05-05T18:25:41.083" v="992" actId="1076"/>
          <ac:spMkLst>
            <pc:docMk/>
            <pc:sldMk cId="3525682147" sldId="284"/>
            <ac:spMk id="8" creationId="{9E50EAD9-B4EF-4E4D-B0EA-4E6953176E77}"/>
          </ac:spMkLst>
        </pc:spChg>
      </pc:sldChg>
      <pc:sldChg chg="addSp delSp modSp add mod">
        <pc:chgData name="Tomasz Krawczyk" userId="f5260e31-fabe-4caf-8a56-f0962cfbba40" providerId="ADAL" clId="{B5DA2A5E-C1D3-41B9-A9DD-8D3F903F3C4D}" dt="2021-05-07T07:16:00.212" v="1075" actId="207"/>
        <pc:sldMkLst>
          <pc:docMk/>
          <pc:sldMk cId="2291217885" sldId="285"/>
        </pc:sldMkLst>
        <pc:spChg chg="add mod">
          <ac:chgData name="Tomasz Krawczyk" userId="f5260e31-fabe-4caf-8a56-f0962cfbba40" providerId="ADAL" clId="{B5DA2A5E-C1D3-41B9-A9DD-8D3F903F3C4D}" dt="2021-05-05T16:48:28.631" v="725" actId="1076"/>
          <ac:spMkLst>
            <pc:docMk/>
            <pc:sldMk cId="2291217885" sldId="285"/>
            <ac:spMk id="3" creationId="{5AB2CB92-75E7-4E6B-88C1-233F423FDAF3}"/>
          </ac:spMkLst>
        </pc:spChg>
        <pc:spChg chg="mod">
          <ac:chgData name="Tomasz Krawczyk" userId="f5260e31-fabe-4caf-8a56-f0962cfbba40" providerId="ADAL" clId="{B5DA2A5E-C1D3-41B9-A9DD-8D3F903F3C4D}" dt="2021-05-05T16:44:08.044" v="599" actId="20577"/>
          <ac:spMkLst>
            <pc:docMk/>
            <pc:sldMk cId="2291217885" sldId="285"/>
            <ac:spMk id="5" creationId="{DB3A6F98-78B7-408E-941C-EED240E5DC82}"/>
          </ac:spMkLst>
        </pc:spChg>
        <pc:spChg chg="del">
          <ac:chgData name="Tomasz Krawczyk" userId="f5260e31-fabe-4caf-8a56-f0962cfbba40" providerId="ADAL" clId="{B5DA2A5E-C1D3-41B9-A9DD-8D3F903F3C4D}" dt="2021-05-05T16:43:56.730" v="593" actId="478"/>
          <ac:spMkLst>
            <pc:docMk/>
            <pc:sldMk cId="2291217885" sldId="285"/>
            <ac:spMk id="7" creationId="{B4C8A487-98BB-4BDE-81B4-86C0C8A9C17B}"/>
          </ac:spMkLst>
        </pc:spChg>
        <pc:spChg chg="mod">
          <ac:chgData name="Tomasz Krawczyk" userId="f5260e31-fabe-4caf-8a56-f0962cfbba40" providerId="ADAL" clId="{B5DA2A5E-C1D3-41B9-A9DD-8D3F903F3C4D}" dt="2021-05-05T16:46:55.429" v="643"/>
          <ac:spMkLst>
            <pc:docMk/>
            <pc:sldMk cId="2291217885" sldId="285"/>
            <ac:spMk id="8" creationId="{9E50EAD9-B4EF-4E4D-B0EA-4E6953176E77}"/>
          </ac:spMkLst>
        </pc:spChg>
        <pc:spChg chg="add mod">
          <ac:chgData name="Tomasz Krawczyk" userId="f5260e31-fabe-4caf-8a56-f0962cfbba40" providerId="ADAL" clId="{B5DA2A5E-C1D3-41B9-A9DD-8D3F903F3C4D}" dt="2021-05-07T07:16:00.212" v="1075" actId="207"/>
          <ac:spMkLst>
            <pc:docMk/>
            <pc:sldMk cId="2291217885" sldId="285"/>
            <ac:spMk id="9" creationId="{A5AD1CC6-2FDC-4A83-AB13-937AFB7BF585}"/>
          </ac:spMkLst>
        </pc:spChg>
      </pc:sldChg>
      <pc:sldChg chg="addSp delSp modSp add mod">
        <pc:chgData name="Tomasz Krawczyk" userId="f5260e31-fabe-4caf-8a56-f0962cfbba40" providerId="ADAL" clId="{B5DA2A5E-C1D3-41B9-A9DD-8D3F903F3C4D}" dt="2021-05-07T12:58:24.698" v="1079" actId="207"/>
        <pc:sldMkLst>
          <pc:docMk/>
          <pc:sldMk cId="138717882" sldId="286"/>
        </pc:sldMkLst>
        <pc:spChg chg="mod">
          <ac:chgData name="Tomasz Krawczyk" userId="f5260e31-fabe-4caf-8a56-f0962cfbba40" providerId="ADAL" clId="{B5DA2A5E-C1D3-41B9-A9DD-8D3F903F3C4D}" dt="2021-05-05T16:58:22.725" v="839"/>
          <ac:spMkLst>
            <pc:docMk/>
            <pc:sldMk cId="138717882" sldId="286"/>
            <ac:spMk id="5" creationId="{DB3A6F98-78B7-408E-941C-EED240E5DC82}"/>
          </ac:spMkLst>
        </pc:spChg>
        <pc:spChg chg="add del">
          <ac:chgData name="Tomasz Krawczyk" userId="f5260e31-fabe-4caf-8a56-f0962cfbba40" providerId="ADAL" clId="{B5DA2A5E-C1D3-41B9-A9DD-8D3F903F3C4D}" dt="2021-05-05T16:45:15.903" v="616" actId="22"/>
          <ac:spMkLst>
            <pc:docMk/>
            <pc:sldMk cId="138717882" sldId="286"/>
            <ac:spMk id="7" creationId="{788A8F5A-406C-445C-A92A-67BD293B77CC}"/>
          </ac:spMkLst>
        </pc:spChg>
        <pc:spChg chg="del">
          <ac:chgData name="Tomasz Krawczyk" userId="f5260e31-fabe-4caf-8a56-f0962cfbba40" providerId="ADAL" clId="{B5DA2A5E-C1D3-41B9-A9DD-8D3F903F3C4D}" dt="2021-05-05T16:44:42.452" v="608" actId="478"/>
          <ac:spMkLst>
            <pc:docMk/>
            <pc:sldMk cId="138717882" sldId="286"/>
            <ac:spMk id="8" creationId="{9E50EAD9-B4EF-4E4D-B0EA-4E6953176E77}"/>
          </ac:spMkLst>
        </pc:spChg>
        <pc:spChg chg="add mod">
          <ac:chgData name="Tomasz Krawczyk" userId="f5260e31-fabe-4caf-8a56-f0962cfbba40" providerId="ADAL" clId="{B5DA2A5E-C1D3-41B9-A9DD-8D3F903F3C4D}" dt="2021-05-07T12:58:24.698" v="1079" actId="207"/>
          <ac:spMkLst>
            <pc:docMk/>
            <pc:sldMk cId="138717882" sldId="286"/>
            <ac:spMk id="9" creationId="{3A4ADD29-F1AA-45A8-B9A6-5B03B6DDB876}"/>
          </ac:spMkLst>
        </pc:spChg>
      </pc:sldChg>
      <pc:sldChg chg="modSp add mod">
        <pc:chgData name="Tomasz Krawczyk" userId="f5260e31-fabe-4caf-8a56-f0962cfbba40" providerId="ADAL" clId="{B5DA2A5E-C1D3-41B9-A9DD-8D3F903F3C4D}" dt="2021-05-05T18:08:44.086" v="991" actId="20577"/>
        <pc:sldMkLst>
          <pc:docMk/>
          <pc:sldMk cId="2412480400" sldId="287"/>
        </pc:sldMkLst>
        <pc:spChg chg="mod">
          <ac:chgData name="Tomasz Krawczyk" userId="f5260e31-fabe-4caf-8a56-f0962cfbba40" providerId="ADAL" clId="{B5DA2A5E-C1D3-41B9-A9DD-8D3F903F3C4D}" dt="2021-05-05T18:08:44.086" v="991" actId="20577"/>
          <ac:spMkLst>
            <pc:docMk/>
            <pc:sldMk cId="2412480400" sldId="287"/>
            <ac:spMk id="7" creationId="{B4C8A487-98BB-4BDE-81B4-86C0C8A9C1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atabricks.com/delta/delta-utility.html#delta-genera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bricks/delta/optimizations/auto-optimiz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microsoft.com/en-us/azure/synapse-analytics/sql/develop-openrowset#type-mapping-for-parqu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microsoft.com/en-us/azure/synapse-analytics/sql/develop-storage-files-storage-access-control?tabs=managed-identit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krawczyk@future-processing.com" TargetMode="External"/><Relationship Id="rId2" Type="http://schemas.openxmlformats.org/officeDocument/2006/relationships/hyperlink" Target="mailto:tomasz.k.krawczyk@g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pivotalbi.com/local-databricks-development-on-windows/" TargetMode="External"/><Relationship Id="rId3" Type="http://schemas.openxmlformats.org/officeDocument/2006/relationships/hyperlink" Target="https://github.com/cloud4yourdata/CommunityEvents/tree/master/SQLDay2021" TargetMode="External"/><Relationship Id="rId7" Type="http://schemas.openxmlformats.org/officeDocument/2006/relationships/hyperlink" Target="https://docs.microsoft.com/en-us/azure/databricks/delta/optimizations/auto-optimize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synapse-analytics/sql/develop-storage-files-storage-access-control?tabs=user-identity" TargetMode="External"/><Relationship Id="rId5" Type="http://schemas.openxmlformats.org/officeDocument/2006/relationships/hyperlink" Target="https://mrpaulandrew.com/2021/01/29/is-azure-synapse-analytics-ready-for-production/" TargetMode="External"/><Relationship Id="rId4" Type="http://schemas.openxmlformats.org/officeDocument/2006/relationships/hyperlink" Target="https://www.jamesserra.com/archive/2021/01/data-lakehouse-defined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hub.com/cloud4yourdata/CommunityEvents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hyperspac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techcommunity.microsoft.com/t5/azure-synapse-analytics/apache-spark-in-azure-synapse-performance-update/ba-p/2243534" TargetMode="External"/><Relationship Id="rId4" Type="http://schemas.openxmlformats.org/officeDocument/2006/relationships/hyperlink" Target="https://mrpaulandrew.com/2021/01/29/is-azure-synapse-analytics-ready-for-producti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2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8A487-98BB-4BDE-81B4-86C0C8A9C17B}"/>
              </a:ext>
            </a:extLst>
          </p:cNvPr>
          <p:cNvSpPr/>
          <p:nvPr/>
        </p:nvSpPr>
        <p:spPr>
          <a:xfrm>
            <a:off x="2627294" y="3948132"/>
            <a:ext cx="773782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Demo001-Synapse - Synapse Spark meta store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 Merge SCD Type2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 Databricks (Demo001)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 framework (Azure SQL Db queries)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Synapse Integration Pipelines (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DataProc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1266496" y="2526204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117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DATABRICKS CLUSTER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5461D3-E9DE-4A5F-AFA4-23228BECAD15}"/>
              </a:ext>
            </a:extLst>
          </p:cNvPr>
          <p:cNvSpPr txBox="1"/>
          <p:nvPr/>
        </p:nvSpPr>
        <p:spPr>
          <a:xfrm>
            <a:off x="1082565" y="1587264"/>
            <a:ext cx="107409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Cluster Types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A</a:t>
            </a: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ll-purpose cluster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Multiple users can share such clusters to do collaborative interactive analysis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</a:t>
            </a:r>
            <a:endParaRPr kumimoji="0" lang="pl-PL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Job Cluster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The Azure Databricks job scheduler creates a job cluster when you run a job on a new job cluster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	and terminates the cluster when the job is complete. You cannot restart a job cluster.</a:t>
            </a:r>
            <a:endParaRPr kumimoji="0" lang="pl-PL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9ED6D-2C89-4700-B34D-351358B12138}"/>
              </a:ext>
            </a:extLst>
          </p:cNvPr>
          <p:cNvSpPr txBox="1"/>
          <p:nvPr/>
        </p:nvSpPr>
        <p:spPr>
          <a:xfrm>
            <a:off x="1156138" y="35878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Costs: All-purpose cluster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91F7A1-4501-42D2-9919-BD60EBFC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323" y="3899338"/>
            <a:ext cx="8573243" cy="10135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699DB2-AB4C-4D07-B4E7-B6D04AAF1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322" y="5175075"/>
            <a:ext cx="8573243" cy="9525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ED7C73-1028-4CD2-ADC4-AB631D855AF6}"/>
              </a:ext>
            </a:extLst>
          </p:cNvPr>
          <p:cNvSpPr txBox="1"/>
          <p:nvPr/>
        </p:nvSpPr>
        <p:spPr>
          <a:xfrm>
            <a:off x="1171104" y="4855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Costs: Job Cluster</a:t>
            </a:r>
          </a:p>
        </p:txBody>
      </p:sp>
    </p:spTree>
    <p:extLst>
      <p:ext uri="{BB962C8B-B14F-4D97-AF65-F5344CB8AC3E}">
        <p14:creationId xmlns:p14="http://schemas.microsoft.com/office/powerpoint/2010/main" val="410081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8A487-98BB-4BDE-81B4-86C0C8A9C17B}"/>
              </a:ext>
            </a:extLst>
          </p:cNvPr>
          <p:cNvSpPr/>
          <p:nvPr/>
        </p:nvSpPr>
        <p:spPr>
          <a:xfrm>
            <a:off x="2627294" y="3948132"/>
            <a:ext cx="62937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 Job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Synapse Integration Pipeline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 Databricks (Parallel runs –Demo002)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1266496" y="2526204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057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SERVING LAYER AZURE SYNAPSE SERVERLESS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BD173A-38EB-48F9-ADFA-25EECB676495}"/>
              </a:ext>
            </a:extLst>
          </p:cNvPr>
          <p:cNvSpPr/>
          <p:nvPr/>
        </p:nvSpPr>
        <p:spPr>
          <a:xfrm>
            <a:off x="699037" y="1745561"/>
            <a:ext cx="84757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Delta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format is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not supported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yet (will be supported soon)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Workaround: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Manifest files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(Spark)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6E0E3-0AB0-4A69-8CB7-2B21541587E0}"/>
              </a:ext>
            </a:extLst>
          </p:cNvPr>
          <p:cNvSpPr txBox="1"/>
          <p:nvPr/>
        </p:nvSpPr>
        <p:spPr>
          <a:xfrm>
            <a:off x="1428108" y="2712128"/>
            <a:ext cx="927369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spark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databricks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delta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symlinkFormatManifest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fileSystemCheck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enabled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=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false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CREATE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TABLE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IF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NOT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EXISTS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Test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Val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DELTA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TBLPROPERTIES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delta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compatibility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symlinkFormatManifest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enabled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=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GENERATE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symlink_format_manifest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FOR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TABLE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delta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`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dbfs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mnt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datalake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analytics_zone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DWHS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DeltaDWH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dimuser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`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F9B88-A78F-42AF-80E7-2256E1215E70}"/>
              </a:ext>
            </a:extLst>
          </p:cNvPr>
          <p:cNvSpPr/>
          <p:nvPr/>
        </p:nvSpPr>
        <p:spPr>
          <a:xfrm>
            <a:off x="160215" y="4718452"/>
            <a:ext cx="8475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PARQUET format + </a:t>
            </a: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filename()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(Azure Synapse Serverless)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5FC36E-F0E0-40F3-B1FD-878089BECE1F}"/>
              </a:ext>
            </a:extLst>
          </p:cNvPr>
          <p:cNvSpPr txBox="1"/>
          <p:nvPr/>
        </p:nvSpPr>
        <p:spPr>
          <a:xfrm>
            <a:off x="1147822" y="5118562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dataFileNames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833046-9546-424E-8BAD-D186EB6577C1}"/>
              </a:ext>
            </a:extLst>
          </p:cNvPr>
          <p:cNvSpPr txBox="1"/>
          <p:nvPr/>
        </p:nvSpPr>
        <p:spPr>
          <a:xfrm>
            <a:off x="7529137" y="6171684"/>
            <a:ext cx="4341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https://docs.databricks.com/delta/delta-utility.html#delta-generate</a:t>
            </a:r>
            <a:endParaRPr kumimoji="0" lang="pl-PL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879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DELTA , MANIFEST AND DATA PARTITIONING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B67732-AD0D-432A-9473-18D5F94C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68" y="1644541"/>
            <a:ext cx="7979732" cy="2662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049E98-969F-4567-9F2C-0767C5A4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88" y="3099938"/>
            <a:ext cx="8959528" cy="16178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09ADB6-BF27-4F6E-8793-D4AF3BCEA32D}"/>
              </a:ext>
            </a:extLst>
          </p:cNvPr>
          <p:cNvSpPr txBox="1"/>
          <p:nvPr/>
        </p:nvSpPr>
        <p:spPr>
          <a:xfrm>
            <a:off x="1336930" y="4738549"/>
            <a:ext cx="98965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(f.C1, </a:t>
            </a:r>
            <a:r>
              <a:rPr lang="en-US" sz="1200" b="0" dirty="0">
                <a:solidFill>
                  <a:srgbClr val="863B00"/>
                </a:solidFill>
                <a:effectLst/>
                <a:latin typeface="Consolas" panose="020B0609020204030204" pitchFamily="49" charset="0"/>
              </a:rPr>
              <a:t>CHARINDEX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863B00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(f.C1)) -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63B00"/>
                </a:solidFill>
                <a:effectLst/>
                <a:latin typeface="Consolas" panose="020B0609020204030204" pitchFamily="49" charset="0"/>
              </a:rPr>
              <a:t>OPENROWSET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BULK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’…/SQLDay2021Demo/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streetcrimesdeltapartitioned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/_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symlink_format_manifest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/*/*/manifest'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'CSV'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PARSER_VERSION =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'2.0'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firstrow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</a:t>
            </a:r>
          </a:p>
        </p:txBody>
      </p:sp>
    </p:spTree>
    <p:extLst>
      <p:ext uri="{BB962C8B-B14F-4D97-AF65-F5344CB8AC3E}">
        <p14:creationId xmlns:p14="http://schemas.microsoft.com/office/powerpoint/2010/main" val="394226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DELTA FORMAT – SPARK SETTINGS</a:t>
            </a:r>
          </a:p>
        </p:txBody>
      </p:sp>
      <p:pic>
        <p:nvPicPr>
          <p:cNvPr id="13" name="Picture 2" descr="Optimized writes">
            <a:extLst>
              <a:ext uri="{FF2B5EF4-FFF2-40B4-BE49-F238E27FC236}">
                <a16:creationId xmlns:a16="http://schemas.microsoft.com/office/drawing/2014/main" id="{195A9BA1-0A73-4865-B339-AD9E0422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479" y="2458976"/>
            <a:ext cx="6909103" cy="296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3F436C-3CC1-45EA-9A25-9D9E9687ACA7}"/>
              </a:ext>
            </a:extLst>
          </p:cNvPr>
          <p:cNvSpPr txBox="1"/>
          <p:nvPr/>
        </p:nvSpPr>
        <p:spPr>
          <a:xfrm>
            <a:off x="647418" y="1804571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delta.autoOptimize.optimizeWrite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= true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delta.autoOptimize.autoCompact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= 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21673-CD93-423C-81F9-8099BC60A864}"/>
              </a:ext>
            </a:extLst>
          </p:cNvPr>
          <p:cNvSpPr txBox="1"/>
          <p:nvPr/>
        </p:nvSpPr>
        <p:spPr>
          <a:xfrm>
            <a:off x="586458" y="3289973"/>
            <a:ext cx="60977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FF5F00"/>
                </a:solidFill>
                <a:latin typeface="+mj-lt"/>
              </a:rPr>
              <a:t>OPTIMIZE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Command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Only Databricks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FF5F00"/>
                </a:solidFill>
                <a:latin typeface="+mj-lt"/>
              </a:rPr>
              <a:t>ZORDER 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1 GB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18FB4-C4B1-4607-914A-4848C6143B3D}"/>
              </a:ext>
            </a:extLst>
          </p:cNvPr>
          <p:cNvSpPr txBox="1"/>
          <p:nvPr/>
        </p:nvSpPr>
        <p:spPr>
          <a:xfrm>
            <a:off x="6855603" y="5886813"/>
            <a:ext cx="5548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 Optimize - Azure Databricks - Workspace | Microsoft Docs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3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8A487-98BB-4BDE-81B4-86C0C8A9C17B}"/>
              </a:ext>
            </a:extLst>
          </p:cNvPr>
          <p:cNvSpPr/>
          <p:nvPr/>
        </p:nvSpPr>
        <p:spPr>
          <a:xfrm>
            <a:off x="2627294" y="3948132"/>
            <a:ext cx="35015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 Spark Settings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Demo003 (optional)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1266496" y="2526204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248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SYNAPSE SERVERLESS –TYPES MAPPING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BAF11-1044-4860-9B8B-837A871001A2}"/>
              </a:ext>
            </a:extLst>
          </p:cNvPr>
          <p:cNvSpPr/>
          <p:nvPr/>
        </p:nvSpPr>
        <p:spPr>
          <a:xfrm>
            <a:off x="1178103" y="1752581"/>
            <a:ext cx="847578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Database collation: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COLLATE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 Latin1_General_100_BIN2_UTF8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9A2CB-12DB-416E-A60C-81B1823602D7}"/>
              </a:ext>
            </a:extLst>
          </p:cNvPr>
          <p:cNvSpPr txBox="1"/>
          <p:nvPr/>
        </p:nvSpPr>
        <p:spPr>
          <a:xfrm>
            <a:off x="5967388" y="5731587"/>
            <a:ext cx="56493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: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use OPENROWSET in serverless SQL pool - Azure Synapse Analytics | Microsoft Docs</a:t>
            </a:r>
            <a:endParaRPr kumimoji="0" lang="pl-PL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B4881-37CE-4DC8-A6AB-842AF386D047}"/>
              </a:ext>
            </a:extLst>
          </p:cNvPr>
          <p:cNvSpPr/>
          <p:nvPr/>
        </p:nvSpPr>
        <p:spPr>
          <a:xfrm>
            <a:off x="1178103" y="2606989"/>
            <a:ext cx="1032895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Default type mapping: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No </a:t>
            </a:r>
            <a:r>
              <a:rPr lang="en-US" sz="2000" b="1" kern="0" dirty="0">
                <a:solidFill>
                  <a:srgbClr val="FF5F00"/>
                </a:solidFill>
                <a:latin typeface="+mj-lt"/>
              </a:rPr>
              <a:t>WITH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clause (</a:t>
            </a:r>
            <a:r>
              <a:rPr lang="en-US" sz="2000" b="1" kern="0" dirty="0">
                <a:solidFill>
                  <a:srgbClr val="FF5F00"/>
                </a:solidFill>
                <a:latin typeface="+mj-lt"/>
              </a:rPr>
              <a:t>OPENROWSET</a:t>
            </a:r>
            <a:r>
              <a:rPr 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EXEC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 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sp_describe_first_result_set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	N'SELECT TOP 1 * FROM 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dbo.vwDimUser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’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Type mapping for Parquet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Performance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Schema evolution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3801E8-517E-4C60-8E63-7D3137CF9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89" y="2776332"/>
            <a:ext cx="5649303" cy="22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3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SYNAPSE SERVERLESS - 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EBF768-A395-4EAC-ABE7-CE66B411C239}"/>
              </a:ext>
            </a:extLst>
          </p:cNvPr>
          <p:cNvSpPr/>
          <p:nvPr/>
        </p:nvSpPr>
        <p:spPr>
          <a:xfrm>
            <a:off x="504745" y="1816747"/>
            <a:ext cx="400349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Security: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Storage level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SQL service level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C1D92-D8DA-44E5-86D3-7F3BBBEE379A}"/>
              </a:ext>
            </a:extLst>
          </p:cNvPr>
          <p:cNvSpPr txBox="1"/>
          <p:nvPr/>
        </p:nvSpPr>
        <p:spPr>
          <a:xfrm>
            <a:off x="5720557" y="4636699"/>
            <a:ext cx="5966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 storage account access for serverless SQL pool - Azure Synapse Analytics | Microsoft Docs</a:t>
            </a:r>
            <a:endParaRPr kumimoji="0" lang="pl-PL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932057-086B-4947-934D-BECDF93F347F}"/>
              </a:ext>
            </a:extLst>
          </p:cNvPr>
          <p:cNvSpPr/>
          <p:nvPr/>
        </p:nvSpPr>
        <p:spPr>
          <a:xfrm>
            <a:off x="504745" y="3532551"/>
            <a:ext cx="477646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Storage authorization types: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User Identity - Azure AD </a:t>
            </a:r>
          </a:p>
          <a:p>
            <a:pPr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                      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pass-through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Shared access signature (SAS)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Managed Identity (MSI)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AA0DF1-93BE-4B34-A25E-AB4E2733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559" y="1885712"/>
            <a:ext cx="6238820" cy="250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0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8A487-98BB-4BDE-81B4-86C0C8A9C17B}"/>
              </a:ext>
            </a:extLst>
          </p:cNvPr>
          <p:cNvSpPr/>
          <p:nvPr/>
        </p:nvSpPr>
        <p:spPr>
          <a:xfrm>
            <a:off x="2566334" y="3323015"/>
            <a:ext cx="553683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Synapse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Demo001_Manifest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Demo002_Delta (dynamic vs static)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Demo003_TypeMappings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–Refreshing views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Security (SSMS)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1196827" y="2007072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568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5F00"/>
                </a:solidFill>
                <a:ea typeface="+mn-ea"/>
                <a:cs typeface="+mn-cs"/>
              </a:rPr>
              <a:t>DATA LAKEHOUSE</a:t>
            </a:r>
            <a:r>
              <a:rPr 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OD DEMO </a:t>
            </a:r>
            <a:br>
              <a:rPr 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PRODUKCJI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en-US" dirty="0">
                <a:latin typeface="+mj-lt"/>
              </a:rPr>
              <a:t>TOMASZ KRAWCZYK</a:t>
            </a:r>
          </a:p>
          <a:p>
            <a:r>
              <a:rPr lang="en-US" dirty="0">
                <a:latin typeface="+mj-lt"/>
              </a:rPr>
              <a:t>AZURE DATA ARCHITECT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3917945" y="2169153"/>
            <a:ext cx="4235455" cy="2003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3800" b="1" spc="-50">
                <a:solidFill>
                  <a:srgbClr val="FF5F00"/>
                </a:solidFill>
                <a:latin typeface="Calibri Light" panose="020F0302020204030204"/>
              </a:rPr>
              <a:t>Q &amp; A</a:t>
            </a:r>
            <a:endParaRPr lang="pl-PL" sz="138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D1CC6-2FDC-4A83-AB13-937AFB7BF585}"/>
              </a:ext>
            </a:extLst>
          </p:cNvPr>
          <p:cNvSpPr txBox="1"/>
          <p:nvPr/>
        </p:nvSpPr>
        <p:spPr>
          <a:xfrm>
            <a:off x="4955177" y="4676805"/>
            <a:ext cx="4235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tomasz.k.krawczyk@gmail.com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sz="18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tkrawczyk@future-processing.com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2CB92-75E7-4E6B-88C1-233F423FDAF3}"/>
              </a:ext>
            </a:extLst>
          </p:cNvPr>
          <p:cNvSpPr txBox="1"/>
          <p:nvPr/>
        </p:nvSpPr>
        <p:spPr>
          <a:xfrm>
            <a:off x="4038600" y="4286292"/>
            <a:ext cx="12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Contact:</a:t>
            </a:r>
          </a:p>
        </p:txBody>
      </p:sp>
    </p:spTree>
    <p:extLst>
      <p:ext uri="{BB962C8B-B14F-4D97-AF65-F5344CB8AC3E}">
        <p14:creationId xmlns:p14="http://schemas.microsoft.com/office/powerpoint/2010/main" val="2291217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ADD29-F1AA-45A8-B9A6-5B03B6DDB876}"/>
              </a:ext>
            </a:extLst>
          </p:cNvPr>
          <p:cNvSpPr txBox="1"/>
          <p:nvPr/>
        </p:nvSpPr>
        <p:spPr>
          <a:xfrm>
            <a:off x="992513" y="2208206"/>
            <a:ext cx="101977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My examples (and demos)</a:t>
            </a:r>
            <a:endParaRPr kumimoji="0" lang="pl-PL" sz="2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 panose="020F050202020403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https://github.com/cloud4yourdata/CommunityEvents/tree/master/SQLDay2021</a:t>
            </a:r>
            <a:endParaRPr lang="en-US" sz="2000" kern="0" dirty="0">
              <a:solidFill>
                <a:schemeClr val="accent2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Blogs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pages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, documentation, articles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kern="0" dirty="0">
                <a:solidFill>
                  <a:schemeClr val="accent2"/>
                </a:solidFill>
                <a:latin typeface="Calibri" panose="020F050202020403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https://www.jamesserra.com/archive/2021/01/data-lakehouse-defined/</a:t>
            </a:r>
            <a:endParaRPr lang="en-GB" kern="0" dirty="0">
              <a:solidFill>
                <a:schemeClr val="accent2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kern="0" dirty="0">
                <a:solidFill>
                  <a:schemeClr val="accent2"/>
                </a:solidFill>
                <a:latin typeface="Calibri" panose="020F0502020204030204"/>
              </a:rPr>
              <a:t>https://techcommunity.microsoft.com/t5/azure-architecture-blog/understanding-azure-synapse-private-endpoints/ba-p/2281463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kern="0" dirty="0">
                <a:solidFill>
                  <a:schemeClr val="accent2"/>
                </a:solidFill>
                <a:latin typeface="Calibri" panose="020F050202020403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https://mrpaulandrew.com/2021/01/29/is-azure-synapse-analytics-ready-for-production/</a:t>
            </a:r>
            <a:endParaRPr lang="en-GB" kern="0" dirty="0">
              <a:solidFill>
                <a:schemeClr val="accent2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https://docs.microsoft.com/en-us/azure/synapse-analytics/sql/develop-storage-files-storage-access-control?tabs=user-identity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https://docs.microsoft.com/en-us/azure/databricks/delta/optimizations/auto-optimize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https://pivotalbi.com/local-databricks-development-on-windows/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1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0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ABOUT 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0CBB4E-56FB-49A8-BEEA-EAA1F06A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14" y="1891579"/>
            <a:ext cx="7650786" cy="3074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A13B3-108B-4B00-8835-0EC6444A8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052" y="1985554"/>
            <a:ext cx="2255521" cy="2133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41F396-AEAD-493B-AB4D-A82DDEE3829D}"/>
              </a:ext>
            </a:extLst>
          </p:cNvPr>
          <p:cNvSpPr/>
          <p:nvPr/>
        </p:nvSpPr>
        <p:spPr>
          <a:xfrm>
            <a:off x="1502668" y="5167311"/>
            <a:ext cx="72211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solidFill>
                  <a:srgbClr val="FF5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https://github.com/cloud4yourdata</a:t>
            </a:r>
            <a:r>
              <a:rPr lang="en-GB" sz="2400" b="1" dirty="0">
                <a:solidFill>
                  <a:srgbClr val="FF5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l-PL" sz="2400" b="1" dirty="0">
                <a:solidFill>
                  <a:srgbClr val="FF5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CommunityEvents</a:t>
            </a:r>
            <a:endParaRPr lang="en-US" sz="2400" b="1" dirty="0">
              <a:solidFill>
                <a:srgbClr val="FF5F00"/>
              </a:solidFill>
            </a:endParaRPr>
          </a:p>
          <a:p>
            <a:r>
              <a:rPr lang="pl-PL" sz="2400" b="1" dirty="0">
                <a:solidFill>
                  <a:srgbClr val="FF5F00"/>
                </a:solidFill>
              </a:rPr>
              <a:t>https://github.com/FP-DataSolutions/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F6C9F7-E98B-4B36-B5B1-C25E0387F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052" y="5445590"/>
            <a:ext cx="2854376" cy="942288"/>
          </a:xfrm>
          <a:prstGeom prst="rect">
            <a:avLst/>
          </a:prstGeom>
        </p:spPr>
      </p:pic>
      <p:pic>
        <p:nvPicPr>
          <p:cNvPr id="12" name="Obraz 10">
            <a:extLst>
              <a:ext uri="{FF2B5EF4-FFF2-40B4-BE49-F238E27FC236}">
                <a16:creationId xmlns:a16="http://schemas.microsoft.com/office/drawing/2014/main" id="{95D964F4-4108-4E35-B68E-56627A4731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2303" y="4678916"/>
            <a:ext cx="2712125" cy="28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5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AGENDA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5F00"/>
                </a:solidFill>
                <a:latin typeface="+mj-lt"/>
              </a:rPr>
              <a:t>Data </a:t>
            </a:r>
            <a:r>
              <a:rPr lang="en-GB" sz="3200" b="1" dirty="0" err="1">
                <a:solidFill>
                  <a:srgbClr val="FF5F00"/>
                </a:solidFill>
                <a:latin typeface="+mj-lt"/>
              </a:rPr>
              <a:t>lakehouse</a:t>
            </a:r>
            <a:r>
              <a:rPr lang="en-GB" sz="3200" b="1" dirty="0">
                <a:solidFill>
                  <a:srgbClr val="FF5F00"/>
                </a:solidFill>
                <a:latin typeface="+mj-lt"/>
              </a:rPr>
              <a:t> overview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5F00"/>
                </a:solidFill>
                <a:latin typeface="+mj-lt"/>
              </a:rPr>
              <a:t>Concept and architecture</a:t>
            </a: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Data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lakehouse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-Data Flow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processing –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Synapse Serverless -Serving Layer</a:t>
            </a: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5F00"/>
                </a:solidFill>
                <a:latin typeface="+mj-lt"/>
              </a:rPr>
              <a:t>Demo(s)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DATA LAKEHOUSE</a:t>
            </a:r>
            <a:br>
              <a:rPr lang="en-US" spc="300" dirty="0"/>
            </a:b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4">
            <a:extLst>
              <a:ext uri="{FF2B5EF4-FFF2-40B4-BE49-F238E27FC236}">
                <a16:creationId xmlns:a16="http://schemas.microsoft.com/office/drawing/2014/main" id="{2E23B987-9823-43FF-9DAA-2548AEEA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282" y="1929538"/>
            <a:ext cx="5771272" cy="4418008"/>
          </a:xfrm>
          <a:prstGeom prst="rect">
            <a:avLst/>
          </a:prstGeom>
        </p:spPr>
      </p:pic>
      <p:sp>
        <p:nvSpPr>
          <p:cNvPr id="9" name="pole tekstowe 5">
            <a:extLst>
              <a:ext uri="{FF2B5EF4-FFF2-40B4-BE49-F238E27FC236}">
                <a16:creationId xmlns:a16="http://schemas.microsoft.com/office/drawing/2014/main" id="{622B48DF-31E9-4642-B140-D4BF9E799418}"/>
              </a:ext>
            </a:extLst>
          </p:cNvPr>
          <p:cNvSpPr txBox="1"/>
          <p:nvPr/>
        </p:nvSpPr>
        <p:spPr>
          <a:xfrm>
            <a:off x="838200" y="1929538"/>
            <a:ext cx="5412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5F00"/>
                </a:solidFill>
                <a:latin typeface="+mj-lt"/>
              </a:rPr>
              <a:t>Delta Lake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is an </a:t>
            </a:r>
            <a:r>
              <a:rPr lang="en-US" b="1" dirty="0">
                <a:solidFill>
                  <a:srgbClr val="FF5F00"/>
                </a:solidFill>
                <a:latin typeface="+mj-lt"/>
              </a:rPr>
              <a:t>open-source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storage layer that 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brings </a:t>
            </a:r>
            <a:r>
              <a:rPr lang="en-US" b="1" dirty="0">
                <a:solidFill>
                  <a:srgbClr val="FF5F00"/>
                </a:solidFill>
                <a:latin typeface="+mj-lt"/>
              </a:rPr>
              <a:t>ACID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transactions to Apache Spark and big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workloads.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6BF78-7D19-413D-935A-A1B939BCE91B}"/>
              </a:ext>
            </a:extLst>
          </p:cNvPr>
          <p:cNvSpPr txBox="1"/>
          <p:nvPr/>
        </p:nvSpPr>
        <p:spPr>
          <a:xfrm>
            <a:off x="843114" y="2883645"/>
            <a:ext cx="5248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Why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Lakehouse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Unifies </a:t>
            </a:r>
            <a:r>
              <a:rPr lang="en-US" sz="2400" b="1" dirty="0">
                <a:solidFill>
                  <a:srgbClr val="FF5F00"/>
                </a:solidFill>
                <a:latin typeface="+mj-lt"/>
              </a:rPr>
              <a:t>data warehousing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</a:t>
            </a:r>
            <a:r>
              <a:rPr lang="en-US" sz="2400" b="1" dirty="0">
                <a:solidFill>
                  <a:srgbClr val="FF5F00"/>
                </a:solidFill>
                <a:latin typeface="+mj-lt"/>
              </a:rPr>
              <a:t>machine learning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Reduces cost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Simplifies data governance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Simplifies ETL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Removes data redundancy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5F00"/>
                </a:solidFill>
                <a:latin typeface="+mj-lt"/>
              </a:rPr>
              <a:t>Enables direct data access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Connects directly to BI tools</a:t>
            </a:r>
          </a:p>
        </p:txBody>
      </p:sp>
    </p:spTree>
    <p:extLst>
      <p:ext uri="{BB962C8B-B14F-4D97-AF65-F5344CB8AC3E}">
        <p14:creationId xmlns:p14="http://schemas.microsoft.com/office/powerpoint/2010/main" val="403382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DATA LAKEHOUSE ARCHITECTURE</a:t>
            </a:r>
            <a:br>
              <a:rPr lang="en-US" spc="300" dirty="0"/>
            </a:b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38EC8-3723-48CA-99A1-0EF2EF5A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221" y="1179109"/>
            <a:ext cx="8815659" cy="55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1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SYNAPSE SPARK VS DATABRICKS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B8374A-EA32-4E74-BBD7-1B5F5C44711B}"/>
              </a:ext>
            </a:extLst>
          </p:cNvPr>
          <p:cNvSpPr txBox="1"/>
          <p:nvPr/>
        </p:nvSpPr>
        <p:spPr>
          <a:xfrm>
            <a:off x="994309" y="1858044"/>
            <a:ext cx="594266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Azure Synapse Spark Pool: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Spark 2.4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SQL DELETE/MERGE/UPDATE are not supported (only Scala or Python)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OPTIMZE is not supported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Hyperspace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hlinkClick r:id="rId3"/>
              </a:rPr>
              <a:t>https://microsoft.github.io/hyperspace/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Shared HIVE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Metastore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5F00"/>
              </a:solidFill>
              <a:effectLst/>
              <a:uLnTx/>
              <a:uFillTx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Delta format is  not supported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Only Parquet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A4B70-08D4-4939-B92F-638666BB2FF5}"/>
              </a:ext>
            </a:extLst>
          </p:cNvPr>
          <p:cNvSpPr txBox="1"/>
          <p:nvPr/>
        </p:nvSpPr>
        <p:spPr>
          <a:xfrm>
            <a:off x="3546764" y="5833026"/>
            <a:ext cx="85137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https://mrpaulandrew.com/2021/01/29/is-azure-synapse-analytics-ready-for-production/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             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https://techcommunity.microsoft.com/t5/azure-synapse-analytics/apache-spark-in-azure-synapse-performance-update/ba-p/2243534</a:t>
            </a:r>
            <a:endParaRPr kumimoji="0" lang="pl-PL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81A8F-D658-44F9-A909-9420B1FED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6200" y="2016905"/>
            <a:ext cx="2876006" cy="33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1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DATABRICKS SQL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E3E0FEC-92D1-44E3-8516-0BDAAC7AEBD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1542"/>
            <a:ext cx="5277492" cy="398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A70071-0F80-4740-A002-F96F98950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62" y="4388533"/>
            <a:ext cx="3154059" cy="14816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620EFF-0295-4697-AF62-F357E9773295}"/>
              </a:ext>
            </a:extLst>
          </p:cNvPr>
          <p:cNvSpPr txBox="1"/>
          <p:nvPr/>
        </p:nvSpPr>
        <p:spPr>
          <a:xfrm>
            <a:off x="519368" y="2074269"/>
            <a:ext cx="58000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SQL Analytics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allows customers to operate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a multi-cloud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lakehouse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 architecture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that provides data warehousing performance at data lake economics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F2E2ED-026E-47E4-A533-41BAB3BC3EA1}"/>
              </a:ext>
            </a:extLst>
          </p:cNvPr>
          <p:cNvSpPr txBox="1"/>
          <p:nvPr/>
        </p:nvSpPr>
        <p:spPr>
          <a:xfrm>
            <a:off x="742791" y="3640780"/>
            <a:ext cx="544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Public Preview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052CA-4794-47C3-96C7-B38948A1BC5C}"/>
              </a:ext>
            </a:extLst>
          </p:cNvPr>
          <p:cNvSpPr txBox="1"/>
          <p:nvPr/>
        </p:nvSpPr>
        <p:spPr>
          <a:xfrm>
            <a:off x="8479751" y="6313765"/>
            <a:ext cx="4249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https://databricks.com/product/sql-analytics</a:t>
            </a:r>
          </a:p>
        </p:txBody>
      </p:sp>
    </p:spTree>
    <p:extLst>
      <p:ext uri="{BB962C8B-B14F-4D97-AF65-F5344CB8AC3E}">
        <p14:creationId xmlns:p14="http://schemas.microsoft.com/office/powerpoint/2010/main" val="3564069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DATA LAKEHOUSE - DATA FLOW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4ABFF-B156-4B80-AD27-7BB5DC472DFE}"/>
              </a:ext>
            </a:extLst>
          </p:cNvPr>
          <p:cNvSpPr txBox="1"/>
          <p:nvPr/>
        </p:nvSpPr>
        <p:spPr>
          <a:xfrm>
            <a:off x="226511" y="2110902"/>
            <a:ext cx="2280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0" dirty="0">
                <a:solidFill>
                  <a:srgbClr val="FF5F00"/>
                </a:solidFill>
                <a:latin typeface="+mj-lt"/>
              </a:rPr>
              <a:t>Source System(s)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Relational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Flat files (CSV)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API (REST)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A49C2-92F3-496E-8E58-3C5220D98A77}"/>
              </a:ext>
            </a:extLst>
          </p:cNvPr>
          <p:cNvSpPr txBox="1"/>
          <p:nvPr/>
        </p:nvSpPr>
        <p:spPr>
          <a:xfrm>
            <a:off x="2534292" y="2110280"/>
            <a:ext cx="30637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0" dirty="0">
                <a:solidFill>
                  <a:srgbClr val="FF5F00"/>
                </a:solidFill>
                <a:latin typeface="+mj-lt"/>
              </a:rPr>
              <a:t>Landing Zone (Bronze)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 Processes: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Metadata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Data Factory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Synapse Integration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Folders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partitioning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By load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Parquet (**)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Native (Json, Avro, Csv)</a:t>
            </a:r>
          </a:p>
          <a:p>
            <a:pPr lvl="2"/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F4A248-E42E-41D7-A8F3-D39874C522F4}"/>
              </a:ext>
            </a:extLst>
          </p:cNvPr>
          <p:cNvCxnSpPr>
            <a:cxnSpLocks/>
          </p:cNvCxnSpPr>
          <p:nvPr/>
        </p:nvCxnSpPr>
        <p:spPr>
          <a:xfrm>
            <a:off x="2486999" y="2141688"/>
            <a:ext cx="19726" cy="40501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FAD1E46-4AA7-4187-93ED-7558E49A2E3A}"/>
              </a:ext>
            </a:extLst>
          </p:cNvPr>
          <p:cNvSpPr/>
          <p:nvPr/>
        </p:nvSpPr>
        <p:spPr>
          <a:xfrm>
            <a:off x="2289786" y="3954517"/>
            <a:ext cx="433878" cy="30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E963CF-9778-4F93-B691-CC09996A1A7C}"/>
              </a:ext>
            </a:extLst>
          </p:cNvPr>
          <p:cNvCxnSpPr>
            <a:cxnSpLocks/>
          </p:cNvCxnSpPr>
          <p:nvPr/>
        </p:nvCxnSpPr>
        <p:spPr>
          <a:xfrm>
            <a:off x="5618350" y="2110902"/>
            <a:ext cx="0" cy="408089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838413-0985-4DA1-8092-C4FBF0A422D2}"/>
              </a:ext>
            </a:extLst>
          </p:cNvPr>
          <p:cNvSpPr txBox="1"/>
          <p:nvPr/>
        </p:nvSpPr>
        <p:spPr>
          <a:xfrm>
            <a:off x="5618350" y="2110903"/>
            <a:ext cx="306374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0" dirty="0">
                <a:solidFill>
                  <a:srgbClr val="FF5F00"/>
                </a:solidFill>
                <a:latin typeface="+mj-lt"/>
              </a:rPr>
              <a:t>Curated Zone (Silver)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ETL Processes: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Metadata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 (Databricks)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kern="0" dirty="0">
                <a:solidFill>
                  <a:srgbClr val="FF5F00"/>
                </a:solidFill>
              </a:rPr>
              <a:t>Slowly Changing Dimensions Type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Delta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 Tables (one to one : source -&gt; curated zone)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Serving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Azure Synapse Serverless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Views on Delta Tables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Model based on 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Databricks SQL Analytics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(Public Preview)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90FD2A-D46E-422F-A690-B9A7D2AA7940}"/>
              </a:ext>
            </a:extLst>
          </p:cNvPr>
          <p:cNvCxnSpPr>
            <a:cxnSpLocks/>
          </p:cNvCxnSpPr>
          <p:nvPr/>
        </p:nvCxnSpPr>
        <p:spPr>
          <a:xfrm>
            <a:off x="8778171" y="2110901"/>
            <a:ext cx="0" cy="399380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3FA8D4-E4D3-4466-B09B-2E771A6851DE}"/>
              </a:ext>
            </a:extLst>
          </p:cNvPr>
          <p:cNvSpPr txBox="1"/>
          <p:nvPr/>
        </p:nvSpPr>
        <p:spPr>
          <a:xfrm>
            <a:off x="8880871" y="2110902"/>
            <a:ext cx="306374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0" dirty="0">
                <a:solidFill>
                  <a:srgbClr val="FF5F00"/>
                </a:solidFill>
                <a:latin typeface="+mj-lt"/>
              </a:rPr>
              <a:t>Serve Zone (Gold)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ETL Processes: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Metadata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 (Databricks)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Data Model (Kimball)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Delta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 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Serving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Azure Synapse Serverless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Views on Delta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Databricks SQL Analytics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(Public Preview)</a:t>
            </a:r>
          </a:p>
          <a:p>
            <a:pPr lvl="2"/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781B06-6AFE-4ADD-BDF7-1C952EA2FFE9}"/>
              </a:ext>
            </a:extLst>
          </p:cNvPr>
          <p:cNvSpPr/>
          <p:nvPr/>
        </p:nvSpPr>
        <p:spPr>
          <a:xfrm>
            <a:off x="5414365" y="3954517"/>
            <a:ext cx="433878" cy="30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A2BB89F-E12F-4335-9DFA-B6903061CFBC}"/>
              </a:ext>
            </a:extLst>
          </p:cNvPr>
          <p:cNvSpPr/>
          <p:nvPr/>
        </p:nvSpPr>
        <p:spPr>
          <a:xfrm>
            <a:off x="8561232" y="3954517"/>
            <a:ext cx="433878" cy="30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89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5506</TotalTime>
  <Words>1146</Words>
  <Application>Microsoft Office PowerPoint</Application>
  <PresentationFormat>Widescreen</PresentationFormat>
  <Paragraphs>212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PowerPoint Presentation</vt:lpstr>
      <vt:lpstr>DATA LAKEHOUSE OD DEMO  DO PRODUKCJI</vt:lpstr>
      <vt:lpstr>ABOUT ME</vt:lpstr>
      <vt:lpstr>AGENDA</vt:lpstr>
      <vt:lpstr>DATA LAKEHOUSE </vt:lpstr>
      <vt:lpstr>DATA LAKEHOUSE ARCHITECTURE </vt:lpstr>
      <vt:lpstr>SYNAPSE SPARK VS DATABRICKS</vt:lpstr>
      <vt:lpstr>DATABRICKS SQL ANALYTICS</vt:lpstr>
      <vt:lpstr>DATA LAKEHOUSE - DATA FLOW</vt:lpstr>
      <vt:lpstr>DEMO</vt:lpstr>
      <vt:lpstr>AZURE DATABRICKS CLUSTER TYPES</vt:lpstr>
      <vt:lpstr>DEMO</vt:lpstr>
      <vt:lpstr>SERVING LAYER AZURE SYNAPSE SERVERLESS </vt:lpstr>
      <vt:lpstr>DELTA , MANIFEST AND DATA PARTITIONING</vt:lpstr>
      <vt:lpstr>DELTA FORMAT – SPARK SETTINGS</vt:lpstr>
      <vt:lpstr>DEMO</vt:lpstr>
      <vt:lpstr>SYNAPSE SERVERLESS –TYPES MAPPING</vt:lpstr>
      <vt:lpstr>SYNAPSE SERVERLESS - SECURITY</vt:lpstr>
      <vt:lpstr>DEMO</vt:lpstr>
      <vt:lpstr>Q&amp;A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Tomasz Krawczyk</cp:lastModifiedBy>
  <cp:revision>24</cp:revision>
  <dcterms:created xsi:type="dcterms:W3CDTF">2020-11-25T08:54:13Z</dcterms:created>
  <dcterms:modified xsi:type="dcterms:W3CDTF">2021-05-11T15:32:59Z</dcterms:modified>
</cp:coreProperties>
</file>