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64" r:id="rId3"/>
  </p:sldMasterIdLst>
  <p:notesMasterIdLst>
    <p:notesMasterId r:id="rId12"/>
  </p:notesMasterIdLst>
  <p:handoutMasterIdLst>
    <p:handoutMasterId r:id="rId13"/>
  </p:handoutMasterIdLst>
  <p:sldIdLst>
    <p:sldId id="256" r:id="rId4"/>
    <p:sldId id="339" r:id="rId5"/>
    <p:sldId id="358" r:id="rId6"/>
    <p:sldId id="344" r:id="rId7"/>
    <p:sldId id="359" r:id="rId8"/>
    <p:sldId id="360" r:id="rId9"/>
    <p:sldId id="258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F00"/>
    <a:srgbClr val="EF942F"/>
    <a:srgbClr val="FF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C5FEF9-A096-44B0-A178-3A5B4C31B88B}" v="64" dt="2019-10-24T05:57:47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3151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z Krawczyk" userId="5594ba681f5b1877" providerId="LiveId" clId="{7FC5FEF9-A096-44B0-A178-3A5B4C31B88B}"/>
    <pc:docChg chg="undo custSel addSld delSld modSld modMainMaster">
      <pc:chgData name="Tomasz Krawczyk" userId="5594ba681f5b1877" providerId="LiveId" clId="{7FC5FEF9-A096-44B0-A178-3A5B4C31B88B}" dt="2019-10-24T06:08:38.928" v="1313" actId="1076"/>
      <pc:docMkLst>
        <pc:docMk/>
      </pc:docMkLst>
      <pc:sldChg chg="addSp delSp modSp">
        <pc:chgData name="Tomasz Krawczyk" userId="5594ba681f5b1877" providerId="LiveId" clId="{7FC5FEF9-A096-44B0-A178-3A5B4C31B88B}" dt="2019-10-23T13:38:42.868" v="49" actId="1076"/>
        <pc:sldMkLst>
          <pc:docMk/>
          <pc:sldMk cId="3868616153" sldId="256"/>
        </pc:sldMkLst>
        <pc:spChg chg="mod">
          <ac:chgData name="Tomasz Krawczyk" userId="5594ba681f5b1877" providerId="LiveId" clId="{7FC5FEF9-A096-44B0-A178-3A5B4C31B88B}" dt="2019-10-23T13:38:14.603" v="43" actId="207"/>
          <ac:spMkLst>
            <pc:docMk/>
            <pc:sldMk cId="3868616153" sldId="256"/>
            <ac:spMk id="5" creationId="{00000000-0000-0000-0000-000000000000}"/>
          </ac:spMkLst>
        </pc:spChg>
        <pc:spChg chg="mod">
          <ac:chgData name="Tomasz Krawczyk" userId="5594ba681f5b1877" providerId="LiveId" clId="{7FC5FEF9-A096-44B0-A178-3A5B4C31B88B}" dt="2019-10-23T13:37:46.607" v="2" actId="6549"/>
          <ac:spMkLst>
            <pc:docMk/>
            <pc:sldMk cId="3868616153" sldId="256"/>
            <ac:spMk id="6" creationId="{00000000-0000-0000-0000-000000000000}"/>
          </ac:spMkLst>
        </pc:spChg>
        <pc:spChg chg="add mod">
          <ac:chgData name="Tomasz Krawczyk" userId="5594ba681f5b1877" providerId="LiveId" clId="{7FC5FEF9-A096-44B0-A178-3A5B4C31B88B}" dt="2019-10-23T13:38:42.868" v="49" actId="1076"/>
          <ac:spMkLst>
            <pc:docMk/>
            <pc:sldMk cId="3868616153" sldId="256"/>
            <ac:spMk id="7" creationId="{948839B3-5644-4637-8BDC-5C0DC4972599}"/>
          </ac:spMkLst>
        </pc:spChg>
        <pc:picChg chg="del">
          <ac:chgData name="Tomasz Krawczyk" userId="5594ba681f5b1877" providerId="LiveId" clId="{7FC5FEF9-A096-44B0-A178-3A5B4C31B88B}" dt="2019-10-23T13:37:39.949" v="0" actId="478"/>
          <ac:picMkLst>
            <pc:docMk/>
            <pc:sldMk cId="3868616153" sldId="256"/>
            <ac:picMk id="3" creationId="{1FDE33B4-61B7-44A2-950C-973D3D066B57}"/>
          </ac:picMkLst>
        </pc:picChg>
        <pc:picChg chg="del">
          <ac:chgData name="Tomasz Krawczyk" userId="5594ba681f5b1877" providerId="LiveId" clId="{7FC5FEF9-A096-44B0-A178-3A5B4C31B88B}" dt="2019-10-23T13:37:42.531" v="1" actId="478"/>
          <ac:picMkLst>
            <pc:docMk/>
            <pc:sldMk cId="3868616153" sldId="256"/>
            <ac:picMk id="4" creationId="{5FADD7D7-4178-4A47-8378-6CA3D62715D1}"/>
          </ac:picMkLst>
        </pc:picChg>
      </pc:sldChg>
      <pc:sldChg chg="del modTransition">
        <pc:chgData name="Tomasz Krawczyk" userId="5594ba681f5b1877" providerId="LiveId" clId="{7FC5FEF9-A096-44B0-A178-3A5B4C31B88B}" dt="2019-10-24T05:45:35.304" v="749" actId="47"/>
        <pc:sldMkLst>
          <pc:docMk/>
          <pc:sldMk cId="1864138402" sldId="257"/>
        </pc:sldMkLst>
      </pc:sldChg>
      <pc:sldChg chg="del">
        <pc:chgData name="Tomasz Krawczyk" userId="5594ba681f5b1877" providerId="LiveId" clId="{7FC5FEF9-A096-44B0-A178-3A5B4C31B88B}" dt="2019-10-24T05:45:32.317" v="748" actId="47"/>
        <pc:sldMkLst>
          <pc:docMk/>
          <pc:sldMk cId="494625897" sldId="260"/>
        </pc:sldMkLst>
      </pc:sldChg>
      <pc:sldChg chg="del">
        <pc:chgData name="Tomasz Krawczyk" userId="5594ba681f5b1877" providerId="LiveId" clId="{7FC5FEF9-A096-44B0-A178-3A5B4C31B88B}" dt="2019-10-24T05:42:08.989" v="667" actId="47"/>
        <pc:sldMkLst>
          <pc:docMk/>
          <pc:sldMk cId="1580788110" sldId="277"/>
        </pc:sldMkLst>
      </pc:sldChg>
      <pc:sldChg chg="del">
        <pc:chgData name="Tomasz Krawczyk" userId="5594ba681f5b1877" providerId="LiveId" clId="{7FC5FEF9-A096-44B0-A178-3A5B4C31B88B}" dt="2019-10-24T05:42:07.005" v="666" actId="47"/>
        <pc:sldMkLst>
          <pc:docMk/>
          <pc:sldMk cId="2379738466" sldId="286"/>
        </pc:sldMkLst>
      </pc:sldChg>
      <pc:sldChg chg="addSp delSp modSp delAnim">
        <pc:chgData name="Tomasz Krawczyk" userId="5594ba681f5b1877" providerId="LiveId" clId="{7FC5FEF9-A096-44B0-A178-3A5B4C31B88B}" dt="2019-10-23T13:49:25.181" v="210" actId="478"/>
        <pc:sldMkLst>
          <pc:docMk/>
          <pc:sldMk cId="4227910819" sldId="339"/>
        </pc:sldMkLst>
        <pc:spChg chg="mod">
          <ac:chgData name="Tomasz Krawczyk" userId="5594ba681f5b1877" providerId="LiveId" clId="{7FC5FEF9-A096-44B0-A178-3A5B4C31B88B}" dt="2019-10-23T13:39:22.828" v="68" actId="20577"/>
          <ac:spMkLst>
            <pc:docMk/>
            <pc:sldMk cId="4227910819" sldId="339"/>
            <ac:spMk id="2" creationId="{EAF066AA-EF10-4C4B-BCDE-8D756FDF0CA9}"/>
          </ac:spMkLst>
        </pc:spChg>
        <pc:spChg chg="del">
          <ac:chgData name="Tomasz Krawczyk" userId="5594ba681f5b1877" providerId="LiveId" clId="{7FC5FEF9-A096-44B0-A178-3A5B4C31B88B}" dt="2019-10-23T13:39:27.059" v="69" actId="478"/>
          <ac:spMkLst>
            <pc:docMk/>
            <pc:sldMk cId="4227910819" sldId="339"/>
            <ac:spMk id="3" creationId="{A68D51CA-48EE-4B5B-8E05-3103EC4915C2}"/>
          </ac:spMkLst>
        </pc:spChg>
        <pc:spChg chg="del">
          <ac:chgData name="Tomasz Krawczyk" userId="5594ba681f5b1877" providerId="LiveId" clId="{7FC5FEF9-A096-44B0-A178-3A5B4C31B88B}" dt="2019-10-23T13:39:37.139" v="72" actId="478"/>
          <ac:spMkLst>
            <pc:docMk/>
            <pc:sldMk cId="4227910819" sldId="339"/>
            <ac:spMk id="4" creationId="{E40684AF-9FA9-4D96-97C9-407E6F7088B7}"/>
          </ac:spMkLst>
        </pc:spChg>
        <pc:spChg chg="del">
          <ac:chgData name="Tomasz Krawczyk" userId="5594ba681f5b1877" providerId="LiveId" clId="{7FC5FEF9-A096-44B0-A178-3A5B4C31B88B}" dt="2019-10-23T13:39:33.682" v="71" actId="478"/>
          <ac:spMkLst>
            <pc:docMk/>
            <pc:sldMk cId="4227910819" sldId="339"/>
            <ac:spMk id="6" creationId="{640F8077-753A-4E4C-A21B-B141B5DD704C}"/>
          </ac:spMkLst>
        </pc:spChg>
        <pc:spChg chg="del">
          <ac:chgData name="Tomasz Krawczyk" userId="5594ba681f5b1877" providerId="LiveId" clId="{7FC5FEF9-A096-44B0-A178-3A5B4C31B88B}" dt="2019-10-23T13:39:42.058" v="74" actId="478"/>
          <ac:spMkLst>
            <pc:docMk/>
            <pc:sldMk cId="4227910819" sldId="339"/>
            <ac:spMk id="8" creationId="{756BF7B2-2A2C-44A3-B623-F480DBA4E860}"/>
          </ac:spMkLst>
        </pc:spChg>
        <pc:spChg chg="del">
          <ac:chgData name="Tomasz Krawczyk" userId="5594ba681f5b1877" providerId="LiveId" clId="{7FC5FEF9-A096-44B0-A178-3A5B4C31B88B}" dt="2019-10-23T13:39:43.852" v="75" actId="478"/>
          <ac:spMkLst>
            <pc:docMk/>
            <pc:sldMk cId="4227910819" sldId="339"/>
            <ac:spMk id="9" creationId="{56402378-1963-4D35-A838-1399AF8D5FB9}"/>
          </ac:spMkLst>
        </pc:spChg>
        <pc:spChg chg="add mod">
          <ac:chgData name="Tomasz Krawczyk" userId="5594ba681f5b1877" providerId="LiveId" clId="{7FC5FEF9-A096-44B0-A178-3A5B4C31B88B}" dt="2019-10-23T13:41:40.095" v="163" actId="20577"/>
          <ac:spMkLst>
            <pc:docMk/>
            <pc:sldMk cId="4227910819" sldId="339"/>
            <ac:spMk id="10" creationId="{81C6875F-94DB-46BD-B857-3EC9CCFA3641}"/>
          </ac:spMkLst>
        </pc:spChg>
        <pc:spChg chg="add mod">
          <ac:chgData name="Tomasz Krawczyk" userId="5594ba681f5b1877" providerId="LiveId" clId="{7FC5FEF9-A096-44B0-A178-3A5B4C31B88B}" dt="2019-10-23T13:42:27.169" v="169" actId="1076"/>
          <ac:spMkLst>
            <pc:docMk/>
            <pc:sldMk cId="4227910819" sldId="339"/>
            <ac:spMk id="12" creationId="{050A07BB-E143-41B5-BB33-F7BB26B98670}"/>
          </ac:spMkLst>
        </pc:spChg>
        <pc:spChg chg="add del">
          <ac:chgData name="Tomasz Krawczyk" userId="5594ba681f5b1877" providerId="LiveId" clId="{7FC5FEF9-A096-44B0-A178-3A5B4C31B88B}" dt="2019-10-23T13:49:25.181" v="210" actId="478"/>
          <ac:spMkLst>
            <pc:docMk/>
            <pc:sldMk cId="4227910819" sldId="339"/>
            <ac:spMk id="13" creationId="{3F4FFBA0-57A4-4876-86A7-C80BD42E79C2}"/>
          </ac:spMkLst>
        </pc:spChg>
        <pc:picChg chg="del">
          <ac:chgData name="Tomasz Krawczyk" userId="5594ba681f5b1877" providerId="LiveId" clId="{7FC5FEF9-A096-44B0-A178-3A5B4C31B88B}" dt="2019-10-23T13:39:30.650" v="70" actId="478"/>
          <ac:picMkLst>
            <pc:docMk/>
            <pc:sldMk cId="4227910819" sldId="339"/>
            <ac:picMk id="5" creationId="{D6D8C622-1405-4D52-BB52-D8E276AA19D6}"/>
          </ac:picMkLst>
        </pc:picChg>
        <pc:picChg chg="del">
          <ac:chgData name="Tomasz Krawczyk" userId="5594ba681f5b1877" providerId="LiveId" clId="{7FC5FEF9-A096-44B0-A178-3A5B4C31B88B}" dt="2019-10-23T13:39:39.073" v="73" actId="478"/>
          <ac:picMkLst>
            <pc:docMk/>
            <pc:sldMk cId="4227910819" sldId="339"/>
            <ac:picMk id="7" creationId="{0FAFB2F3-CED1-47F4-A45B-E1E98808E9EB}"/>
          </ac:picMkLst>
        </pc:picChg>
        <pc:picChg chg="add mod">
          <ac:chgData name="Tomasz Krawczyk" userId="5594ba681f5b1877" providerId="LiveId" clId="{7FC5FEF9-A096-44B0-A178-3A5B4C31B88B}" dt="2019-10-23T13:41:59.843" v="165" actId="1076"/>
          <ac:picMkLst>
            <pc:docMk/>
            <pc:sldMk cId="4227910819" sldId="339"/>
            <ac:picMk id="11" creationId="{C780E47C-990C-49CD-AF2B-5BC9E30811F2}"/>
          </ac:picMkLst>
        </pc:picChg>
      </pc:sldChg>
      <pc:sldChg chg="del">
        <pc:chgData name="Tomasz Krawczyk" userId="5594ba681f5b1877" providerId="LiveId" clId="{7FC5FEF9-A096-44B0-A178-3A5B4C31B88B}" dt="2019-10-24T05:42:33.091" v="679" actId="47"/>
        <pc:sldMkLst>
          <pc:docMk/>
          <pc:sldMk cId="1698661697" sldId="343"/>
        </pc:sldMkLst>
      </pc:sldChg>
      <pc:sldChg chg="addSp delSp modSp">
        <pc:chgData name="Tomasz Krawczyk" userId="5594ba681f5b1877" providerId="LiveId" clId="{7FC5FEF9-A096-44B0-A178-3A5B4C31B88B}" dt="2019-10-24T05:28:50.773" v="320" actId="14100"/>
        <pc:sldMkLst>
          <pc:docMk/>
          <pc:sldMk cId="513961981" sldId="344"/>
        </pc:sldMkLst>
        <pc:spChg chg="mod">
          <ac:chgData name="Tomasz Krawczyk" userId="5594ba681f5b1877" providerId="LiveId" clId="{7FC5FEF9-A096-44B0-A178-3A5B4C31B88B}" dt="2019-10-23T13:43:54.351" v="195" actId="14100"/>
          <ac:spMkLst>
            <pc:docMk/>
            <pc:sldMk cId="513961981" sldId="344"/>
            <ac:spMk id="2" creationId="{84D0475E-E129-45E5-B2E4-9D0AA5844DA1}"/>
          </ac:spMkLst>
        </pc:spChg>
        <pc:spChg chg="del">
          <ac:chgData name="Tomasz Krawczyk" userId="5594ba681f5b1877" providerId="LiveId" clId="{7FC5FEF9-A096-44B0-A178-3A5B4C31B88B}" dt="2019-10-23T13:44:02.620" v="199" actId="478"/>
          <ac:spMkLst>
            <pc:docMk/>
            <pc:sldMk cId="513961981" sldId="344"/>
            <ac:spMk id="4" creationId="{8F56610E-4CA0-49CD-A990-9D15BE235D90}"/>
          </ac:spMkLst>
        </pc:spChg>
        <pc:spChg chg="del">
          <ac:chgData name="Tomasz Krawczyk" userId="5594ba681f5b1877" providerId="LiveId" clId="{7FC5FEF9-A096-44B0-A178-3A5B4C31B88B}" dt="2019-10-23T13:44:00.860" v="198" actId="478"/>
          <ac:spMkLst>
            <pc:docMk/>
            <pc:sldMk cId="513961981" sldId="344"/>
            <ac:spMk id="9" creationId="{FBBF3E6B-FA0A-4744-BF9E-97895928448D}"/>
          </ac:spMkLst>
        </pc:spChg>
        <pc:spChg chg="del">
          <ac:chgData name="Tomasz Krawczyk" userId="5594ba681f5b1877" providerId="LiveId" clId="{7FC5FEF9-A096-44B0-A178-3A5B4C31B88B}" dt="2019-10-23T13:44:03.884" v="200" actId="478"/>
          <ac:spMkLst>
            <pc:docMk/>
            <pc:sldMk cId="513961981" sldId="344"/>
            <ac:spMk id="10" creationId="{449B2629-8FCE-4C9F-9694-184DA9E459B5}"/>
          </ac:spMkLst>
        </pc:spChg>
        <pc:spChg chg="del">
          <ac:chgData name="Tomasz Krawczyk" userId="5594ba681f5b1877" providerId="LiveId" clId="{7FC5FEF9-A096-44B0-A178-3A5B4C31B88B}" dt="2019-10-23T13:43:59.035" v="197" actId="478"/>
          <ac:spMkLst>
            <pc:docMk/>
            <pc:sldMk cId="513961981" sldId="344"/>
            <ac:spMk id="11" creationId="{B425155B-39BF-47E2-AD84-59DB94491834}"/>
          </ac:spMkLst>
        </pc:spChg>
        <pc:spChg chg="del mod">
          <ac:chgData name="Tomasz Krawczyk" userId="5594ba681f5b1877" providerId="LiveId" clId="{7FC5FEF9-A096-44B0-A178-3A5B4C31B88B}" dt="2019-10-23T13:44:09.707" v="204" actId="478"/>
          <ac:spMkLst>
            <pc:docMk/>
            <pc:sldMk cId="513961981" sldId="344"/>
            <ac:spMk id="12" creationId="{56631A51-EBD4-4D17-8E66-D05032B5022A}"/>
          </ac:spMkLst>
        </pc:spChg>
        <pc:spChg chg="del">
          <ac:chgData name="Tomasz Krawczyk" userId="5594ba681f5b1877" providerId="LiveId" clId="{7FC5FEF9-A096-44B0-A178-3A5B4C31B88B}" dt="2019-10-23T13:44:06.436" v="202" actId="478"/>
          <ac:spMkLst>
            <pc:docMk/>
            <pc:sldMk cId="513961981" sldId="344"/>
            <ac:spMk id="13" creationId="{92034135-6B76-46E9-ACF2-A912B9926B6E}"/>
          </ac:spMkLst>
        </pc:spChg>
        <pc:spChg chg="del">
          <ac:chgData name="Tomasz Krawczyk" userId="5594ba681f5b1877" providerId="LiveId" clId="{7FC5FEF9-A096-44B0-A178-3A5B4C31B88B}" dt="2019-10-23T13:44:08.164" v="203" actId="478"/>
          <ac:spMkLst>
            <pc:docMk/>
            <pc:sldMk cId="513961981" sldId="344"/>
            <ac:spMk id="14" creationId="{5BB20EF8-4EAA-4D6B-A260-F90AAC0EBFE3}"/>
          </ac:spMkLst>
        </pc:spChg>
        <pc:spChg chg="add mod">
          <ac:chgData name="Tomasz Krawczyk" userId="5594ba681f5b1877" providerId="LiveId" clId="{7FC5FEF9-A096-44B0-A178-3A5B4C31B88B}" dt="2019-10-23T13:45:50.398" v="208"/>
          <ac:spMkLst>
            <pc:docMk/>
            <pc:sldMk cId="513961981" sldId="344"/>
            <ac:spMk id="16" creationId="{BAC4057F-83F0-48D4-A239-4E7799B432D6}"/>
          </ac:spMkLst>
        </pc:spChg>
        <pc:grpChg chg="del">
          <ac:chgData name="Tomasz Krawczyk" userId="5594ba681f5b1877" providerId="LiveId" clId="{7FC5FEF9-A096-44B0-A178-3A5B4C31B88B}" dt="2019-10-23T13:43:56.565" v="196" actId="478"/>
          <ac:grpSpMkLst>
            <pc:docMk/>
            <pc:sldMk cId="513961981" sldId="344"/>
            <ac:grpSpMk id="8" creationId="{EDF9E807-1DDE-48C7-B66C-64AD71A3C7C4}"/>
          </ac:grpSpMkLst>
        </pc:grpChg>
        <pc:picChg chg="add mod">
          <ac:chgData name="Tomasz Krawczyk" userId="5594ba681f5b1877" providerId="LiveId" clId="{7FC5FEF9-A096-44B0-A178-3A5B4C31B88B}" dt="2019-10-24T05:28:50.773" v="320" actId="14100"/>
          <ac:picMkLst>
            <pc:docMk/>
            <pc:sldMk cId="513961981" sldId="344"/>
            <ac:picMk id="1026" creationId="{9F92D939-A2A0-47D6-905C-8DA3B09E001B}"/>
          </ac:picMkLst>
        </pc:picChg>
      </pc:sldChg>
      <pc:sldChg chg="del">
        <pc:chgData name="Tomasz Krawczyk" userId="5594ba681f5b1877" providerId="LiveId" clId="{7FC5FEF9-A096-44B0-A178-3A5B4C31B88B}" dt="2019-10-24T05:42:26.952" v="675" actId="47"/>
        <pc:sldMkLst>
          <pc:docMk/>
          <pc:sldMk cId="2266864603" sldId="345"/>
        </pc:sldMkLst>
      </pc:sldChg>
      <pc:sldChg chg="del">
        <pc:chgData name="Tomasz Krawczyk" userId="5594ba681f5b1877" providerId="LiveId" clId="{7FC5FEF9-A096-44B0-A178-3A5B4C31B88B}" dt="2019-10-24T05:42:31.570" v="678" actId="47"/>
        <pc:sldMkLst>
          <pc:docMk/>
          <pc:sldMk cId="1145606738" sldId="346"/>
        </pc:sldMkLst>
      </pc:sldChg>
      <pc:sldChg chg="del">
        <pc:chgData name="Tomasz Krawczyk" userId="5594ba681f5b1877" providerId="LiveId" clId="{7FC5FEF9-A096-44B0-A178-3A5B4C31B88B}" dt="2019-10-24T05:42:28.257" v="676" actId="47"/>
        <pc:sldMkLst>
          <pc:docMk/>
          <pc:sldMk cId="2603463365" sldId="347"/>
        </pc:sldMkLst>
      </pc:sldChg>
      <pc:sldChg chg="del">
        <pc:chgData name="Tomasz Krawczyk" userId="5594ba681f5b1877" providerId="LiveId" clId="{7FC5FEF9-A096-44B0-A178-3A5B4C31B88B}" dt="2019-10-24T05:42:21.566" v="673" actId="47"/>
        <pc:sldMkLst>
          <pc:docMk/>
          <pc:sldMk cId="2423545445" sldId="348"/>
        </pc:sldMkLst>
      </pc:sldChg>
      <pc:sldChg chg="del">
        <pc:chgData name="Tomasz Krawczyk" userId="5594ba681f5b1877" providerId="LiveId" clId="{7FC5FEF9-A096-44B0-A178-3A5B4C31B88B}" dt="2019-10-24T05:42:19.451" v="672" actId="47"/>
        <pc:sldMkLst>
          <pc:docMk/>
          <pc:sldMk cId="319160650" sldId="349"/>
        </pc:sldMkLst>
      </pc:sldChg>
      <pc:sldChg chg="del">
        <pc:chgData name="Tomasz Krawczyk" userId="5594ba681f5b1877" providerId="LiveId" clId="{7FC5FEF9-A096-44B0-A178-3A5B4C31B88B}" dt="2019-10-24T05:42:13.722" v="669" actId="47"/>
        <pc:sldMkLst>
          <pc:docMk/>
          <pc:sldMk cId="770244758" sldId="350"/>
        </pc:sldMkLst>
      </pc:sldChg>
      <pc:sldChg chg="del">
        <pc:chgData name="Tomasz Krawczyk" userId="5594ba681f5b1877" providerId="LiveId" clId="{7FC5FEF9-A096-44B0-A178-3A5B4C31B88B}" dt="2019-10-24T05:42:29.978" v="677" actId="47"/>
        <pc:sldMkLst>
          <pc:docMk/>
          <pc:sldMk cId="2168491226" sldId="351"/>
        </pc:sldMkLst>
      </pc:sldChg>
      <pc:sldChg chg="del">
        <pc:chgData name="Tomasz Krawczyk" userId="5594ba681f5b1877" providerId="LiveId" clId="{7FC5FEF9-A096-44B0-A178-3A5B4C31B88B}" dt="2019-10-24T05:42:17.642" v="671" actId="47"/>
        <pc:sldMkLst>
          <pc:docMk/>
          <pc:sldMk cId="747450805" sldId="353"/>
        </pc:sldMkLst>
      </pc:sldChg>
      <pc:sldChg chg="del">
        <pc:chgData name="Tomasz Krawczyk" userId="5594ba681f5b1877" providerId="LiveId" clId="{7FC5FEF9-A096-44B0-A178-3A5B4C31B88B}" dt="2019-10-24T05:42:15.421" v="670" actId="47"/>
        <pc:sldMkLst>
          <pc:docMk/>
          <pc:sldMk cId="3779273275" sldId="354"/>
        </pc:sldMkLst>
      </pc:sldChg>
      <pc:sldChg chg="del">
        <pc:chgData name="Tomasz Krawczyk" userId="5594ba681f5b1877" providerId="LiveId" clId="{7FC5FEF9-A096-44B0-A178-3A5B4C31B88B}" dt="2019-10-24T05:42:23.623" v="674" actId="47"/>
        <pc:sldMkLst>
          <pc:docMk/>
          <pc:sldMk cId="731490032" sldId="356"/>
        </pc:sldMkLst>
      </pc:sldChg>
      <pc:sldChg chg="del">
        <pc:chgData name="Tomasz Krawczyk" userId="5594ba681f5b1877" providerId="LiveId" clId="{7FC5FEF9-A096-44B0-A178-3A5B4C31B88B}" dt="2019-10-24T05:42:11.353" v="668" actId="47"/>
        <pc:sldMkLst>
          <pc:docMk/>
          <pc:sldMk cId="3742829959" sldId="357"/>
        </pc:sldMkLst>
      </pc:sldChg>
      <pc:sldChg chg="addSp delSp modSp add">
        <pc:chgData name="Tomasz Krawczyk" userId="5594ba681f5b1877" providerId="LiveId" clId="{7FC5FEF9-A096-44B0-A178-3A5B4C31B88B}" dt="2019-10-24T05:28:33.783" v="319" actId="1076"/>
        <pc:sldMkLst>
          <pc:docMk/>
          <pc:sldMk cId="512287682" sldId="358"/>
        </pc:sldMkLst>
        <pc:spChg chg="mod">
          <ac:chgData name="Tomasz Krawczyk" userId="5594ba681f5b1877" providerId="LiveId" clId="{7FC5FEF9-A096-44B0-A178-3A5B4C31B88B}" dt="2019-10-24T05:23:44.714" v="242" actId="20577"/>
          <ac:spMkLst>
            <pc:docMk/>
            <pc:sldMk cId="512287682" sldId="358"/>
            <ac:spMk id="2" creationId="{EAF066AA-EF10-4C4B-BCDE-8D756FDF0CA9}"/>
          </ac:spMkLst>
        </pc:spChg>
        <pc:spChg chg="add mod">
          <ac:chgData name="Tomasz Krawczyk" userId="5594ba681f5b1877" providerId="LiveId" clId="{7FC5FEF9-A096-44B0-A178-3A5B4C31B88B}" dt="2019-10-24T05:28:33.783" v="319" actId="1076"/>
          <ac:spMkLst>
            <pc:docMk/>
            <pc:sldMk cId="512287682" sldId="358"/>
            <ac:spMk id="4" creationId="{65DB8A77-49BD-4ED5-A595-2596FA631593}"/>
          </ac:spMkLst>
        </pc:spChg>
        <pc:spChg chg="del">
          <ac:chgData name="Tomasz Krawczyk" userId="5594ba681f5b1877" providerId="LiveId" clId="{7FC5FEF9-A096-44B0-A178-3A5B4C31B88B}" dt="2019-10-23T13:50:05.314" v="230" actId="478"/>
          <ac:spMkLst>
            <pc:docMk/>
            <pc:sldMk cId="512287682" sldId="358"/>
            <ac:spMk id="10" creationId="{81C6875F-94DB-46BD-B857-3EC9CCFA3641}"/>
          </ac:spMkLst>
        </pc:spChg>
        <pc:spChg chg="del">
          <ac:chgData name="Tomasz Krawczyk" userId="5594ba681f5b1877" providerId="LiveId" clId="{7FC5FEF9-A096-44B0-A178-3A5B4C31B88B}" dt="2019-10-23T13:50:08.035" v="231" actId="478"/>
          <ac:spMkLst>
            <pc:docMk/>
            <pc:sldMk cId="512287682" sldId="358"/>
            <ac:spMk id="12" creationId="{050A07BB-E143-41B5-BB33-F7BB26B98670}"/>
          </ac:spMkLst>
        </pc:spChg>
        <pc:picChg chg="del">
          <ac:chgData name="Tomasz Krawczyk" userId="5594ba681f5b1877" providerId="LiveId" clId="{7FC5FEF9-A096-44B0-A178-3A5B4C31B88B}" dt="2019-10-23T13:50:02.208" v="229" actId="478"/>
          <ac:picMkLst>
            <pc:docMk/>
            <pc:sldMk cId="512287682" sldId="358"/>
            <ac:picMk id="11" creationId="{C780E47C-990C-49CD-AF2B-5BC9E30811F2}"/>
          </ac:picMkLst>
        </pc:picChg>
        <pc:picChg chg="add mod">
          <ac:chgData name="Tomasz Krawczyk" userId="5594ba681f5b1877" providerId="LiveId" clId="{7FC5FEF9-A096-44B0-A178-3A5B4C31B88B}" dt="2019-10-23T13:50:19.889" v="236" actId="1076"/>
          <ac:picMkLst>
            <pc:docMk/>
            <pc:sldMk cId="512287682" sldId="358"/>
            <ac:picMk id="2050" creationId="{1C3D3802-ADCD-4D60-9800-1BD5C8637B3D}"/>
          </ac:picMkLst>
        </pc:picChg>
      </pc:sldChg>
      <pc:sldChg chg="addSp delSp modSp add">
        <pc:chgData name="Tomasz Krawczyk" userId="5594ba681f5b1877" providerId="LiveId" clId="{7FC5FEF9-A096-44B0-A178-3A5B4C31B88B}" dt="2019-10-24T05:40:28.249" v="665" actId="20577"/>
        <pc:sldMkLst>
          <pc:docMk/>
          <pc:sldMk cId="1504653894" sldId="359"/>
        </pc:sldMkLst>
        <pc:spChg chg="mod">
          <ac:chgData name="Tomasz Krawczyk" userId="5594ba681f5b1877" providerId="LiveId" clId="{7FC5FEF9-A096-44B0-A178-3A5B4C31B88B}" dt="2019-10-24T05:31:11.655" v="367" actId="20577"/>
          <ac:spMkLst>
            <pc:docMk/>
            <pc:sldMk cId="1504653894" sldId="359"/>
            <ac:spMk id="2" creationId="{84D0475E-E129-45E5-B2E4-9D0AA5844DA1}"/>
          </ac:spMkLst>
        </pc:spChg>
        <pc:spChg chg="add mod">
          <ac:chgData name="Tomasz Krawczyk" userId="5594ba681f5b1877" providerId="LiveId" clId="{7FC5FEF9-A096-44B0-A178-3A5B4C31B88B}" dt="2019-10-24T05:33:58.823" v="435" actId="20577"/>
          <ac:spMkLst>
            <pc:docMk/>
            <pc:sldMk cId="1504653894" sldId="359"/>
            <ac:spMk id="3" creationId="{C792879A-9AED-4710-BE34-3B041B0B442C}"/>
          </ac:spMkLst>
        </pc:spChg>
        <pc:spChg chg="add mod">
          <ac:chgData name="Tomasz Krawczyk" userId="5594ba681f5b1877" providerId="LiveId" clId="{7FC5FEF9-A096-44B0-A178-3A5B4C31B88B}" dt="2019-10-24T05:40:28.249" v="665" actId="20577"/>
          <ac:spMkLst>
            <pc:docMk/>
            <pc:sldMk cId="1504653894" sldId="359"/>
            <ac:spMk id="8" creationId="{5AFD7052-ECEE-4D8D-9D1C-019C554E5E1A}"/>
          </ac:spMkLst>
        </pc:spChg>
        <pc:spChg chg="del">
          <ac:chgData name="Tomasz Krawczyk" userId="5594ba681f5b1877" providerId="LiveId" clId="{7FC5FEF9-A096-44B0-A178-3A5B4C31B88B}" dt="2019-10-24T05:31:22.093" v="369" actId="478"/>
          <ac:spMkLst>
            <pc:docMk/>
            <pc:sldMk cId="1504653894" sldId="359"/>
            <ac:spMk id="16" creationId="{BAC4057F-83F0-48D4-A239-4E7799B432D6}"/>
          </ac:spMkLst>
        </pc:spChg>
        <pc:graphicFrameChg chg="add mod modGraphic">
          <ac:chgData name="Tomasz Krawczyk" userId="5594ba681f5b1877" providerId="LiveId" clId="{7FC5FEF9-A096-44B0-A178-3A5B4C31B88B}" dt="2019-10-24T05:38:41.079" v="626" actId="1076"/>
          <ac:graphicFrameMkLst>
            <pc:docMk/>
            <pc:sldMk cId="1504653894" sldId="359"/>
            <ac:graphicFrameMk id="4" creationId="{8E8DA8C1-3AB6-41E6-81CB-D49624DF84B7}"/>
          </ac:graphicFrameMkLst>
        </pc:graphicFrameChg>
        <pc:picChg chg="del">
          <ac:chgData name="Tomasz Krawczyk" userId="5594ba681f5b1877" providerId="LiveId" clId="{7FC5FEF9-A096-44B0-A178-3A5B4C31B88B}" dt="2019-10-24T05:31:16.381" v="368" actId="478"/>
          <ac:picMkLst>
            <pc:docMk/>
            <pc:sldMk cId="1504653894" sldId="359"/>
            <ac:picMk id="1026" creationId="{9F92D939-A2A0-47D6-905C-8DA3B09E001B}"/>
          </ac:picMkLst>
        </pc:picChg>
      </pc:sldChg>
      <pc:sldChg chg="addSp delSp modSp add">
        <pc:chgData name="Tomasz Krawczyk" userId="5594ba681f5b1877" providerId="LiveId" clId="{7FC5FEF9-A096-44B0-A178-3A5B4C31B88B}" dt="2019-10-24T06:08:38.928" v="1313" actId="1076"/>
        <pc:sldMkLst>
          <pc:docMk/>
          <pc:sldMk cId="2347179391" sldId="360"/>
        </pc:sldMkLst>
        <pc:spChg chg="mod">
          <ac:chgData name="Tomasz Krawczyk" userId="5594ba681f5b1877" providerId="LiveId" clId="{7FC5FEF9-A096-44B0-A178-3A5B4C31B88B}" dt="2019-10-24T05:45:07.507" v="744" actId="20577"/>
          <ac:spMkLst>
            <pc:docMk/>
            <pc:sldMk cId="2347179391" sldId="360"/>
            <ac:spMk id="2" creationId="{84D0475E-E129-45E5-B2E4-9D0AA5844DA1}"/>
          </ac:spMkLst>
        </pc:spChg>
        <pc:spChg chg="del">
          <ac:chgData name="Tomasz Krawczyk" userId="5594ba681f5b1877" providerId="LiveId" clId="{7FC5FEF9-A096-44B0-A178-3A5B4C31B88B}" dt="2019-10-24T05:45:14.693" v="746" actId="478"/>
          <ac:spMkLst>
            <pc:docMk/>
            <pc:sldMk cId="2347179391" sldId="360"/>
            <ac:spMk id="3" creationId="{C792879A-9AED-4710-BE34-3B041B0B442C}"/>
          </ac:spMkLst>
        </pc:spChg>
        <pc:spChg chg="add mod">
          <ac:chgData name="Tomasz Krawczyk" userId="5594ba681f5b1877" providerId="LiveId" clId="{7FC5FEF9-A096-44B0-A178-3A5B4C31B88B}" dt="2019-10-24T06:08:38.928" v="1313" actId="1076"/>
          <ac:spMkLst>
            <pc:docMk/>
            <pc:sldMk cId="2347179391" sldId="360"/>
            <ac:spMk id="6" creationId="{AB469123-4BBE-4F24-BAAD-5247CA38E717}"/>
          </ac:spMkLst>
        </pc:spChg>
        <pc:spChg chg="del">
          <ac:chgData name="Tomasz Krawczyk" userId="5594ba681f5b1877" providerId="LiveId" clId="{7FC5FEF9-A096-44B0-A178-3A5B4C31B88B}" dt="2019-10-24T05:45:17.755" v="747" actId="478"/>
          <ac:spMkLst>
            <pc:docMk/>
            <pc:sldMk cId="2347179391" sldId="360"/>
            <ac:spMk id="8" creationId="{5AFD7052-ECEE-4D8D-9D1C-019C554E5E1A}"/>
          </ac:spMkLst>
        </pc:spChg>
        <pc:spChg chg="add del mod topLvl">
          <ac:chgData name="Tomasz Krawczyk" userId="5594ba681f5b1877" providerId="LiveId" clId="{7FC5FEF9-A096-44B0-A178-3A5B4C31B88B}" dt="2019-10-24T05:57:12.307" v="1214" actId="478"/>
          <ac:spMkLst>
            <pc:docMk/>
            <pc:sldMk cId="2347179391" sldId="360"/>
            <ac:spMk id="9" creationId="{9B852640-8F4F-4AD2-9A34-F898663B278C}"/>
          </ac:spMkLst>
        </pc:spChg>
        <pc:spChg chg="add del mod topLvl">
          <ac:chgData name="Tomasz Krawczyk" userId="5594ba681f5b1877" providerId="LiveId" clId="{7FC5FEF9-A096-44B0-A178-3A5B4C31B88B}" dt="2019-10-24T05:57:14.704" v="1215" actId="478"/>
          <ac:spMkLst>
            <pc:docMk/>
            <pc:sldMk cId="2347179391" sldId="360"/>
            <ac:spMk id="10" creationId="{A24C65EE-63FC-4099-B4F2-921AD13ECF25}"/>
          </ac:spMkLst>
        </pc:spChg>
        <pc:spChg chg="add">
          <ac:chgData name="Tomasz Krawczyk" userId="5594ba681f5b1877" providerId="LiveId" clId="{7FC5FEF9-A096-44B0-A178-3A5B4C31B88B}" dt="2019-10-24T05:57:21.323" v="1216"/>
          <ac:spMkLst>
            <pc:docMk/>
            <pc:sldMk cId="2347179391" sldId="360"/>
            <ac:spMk id="11" creationId="{7E07B2DF-A0E9-4559-87A4-78D3CC2D8FE7}"/>
          </ac:spMkLst>
        </pc:spChg>
        <pc:spChg chg="add mod">
          <ac:chgData name="Tomasz Krawczyk" userId="5594ba681f5b1877" providerId="LiveId" clId="{7FC5FEF9-A096-44B0-A178-3A5B4C31B88B}" dt="2019-10-24T05:57:58.261" v="1222" actId="1076"/>
          <ac:spMkLst>
            <pc:docMk/>
            <pc:sldMk cId="2347179391" sldId="360"/>
            <ac:spMk id="12" creationId="{2D9C2D6B-3A8F-40EC-A35F-5424661EBA2C}"/>
          </ac:spMkLst>
        </pc:spChg>
        <pc:grpChg chg="add del mod">
          <ac:chgData name="Tomasz Krawczyk" userId="5594ba681f5b1877" providerId="LiveId" clId="{7FC5FEF9-A096-44B0-A178-3A5B4C31B88B}" dt="2019-10-24T05:57:12.307" v="1214" actId="478"/>
          <ac:grpSpMkLst>
            <pc:docMk/>
            <pc:sldMk cId="2347179391" sldId="360"/>
            <ac:grpSpMk id="7" creationId="{7693910A-F894-41F4-8F6E-7D404E8FEA0A}"/>
          </ac:grpSpMkLst>
        </pc:grpChg>
        <pc:graphicFrameChg chg="del">
          <ac:chgData name="Tomasz Krawczyk" userId="5594ba681f5b1877" providerId="LiveId" clId="{7FC5FEF9-A096-44B0-A178-3A5B4C31B88B}" dt="2019-10-24T05:45:11.192" v="745" actId="478"/>
          <ac:graphicFrameMkLst>
            <pc:docMk/>
            <pc:sldMk cId="2347179391" sldId="360"/>
            <ac:graphicFrameMk id="4" creationId="{8E8DA8C1-3AB6-41E6-81CB-D49624DF84B7}"/>
          </ac:graphicFrameMkLst>
        </pc:graphicFrameChg>
        <pc:picChg chg="add mod">
          <ac:chgData name="Tomasz Krawczyk" userId="5594ba681f5b1877" providerId="LiveId" clId="{7FC5FEF9-A096-44B0-A178-3A5B4C31B88B}" dt="2019-10-24T05:57:33.224" v="1218" actId="1076"/>
          <ac:picMkLst>
            <pc:docMk/>
            <pc:sldMk cId="2347179391" sldId="360"/>
            <ac:picMk id="5" creationId="{ABE7AF1D-CFAA-4B2D-858D-4DBB158088FB}"/>
          </ac:picMkLst>
        </pc:picChg>
      </pc:sldChg>
      <pc:sldMasterChg chg="modSp">
        <pc:chgData name="Tomasz Krawczyk" userId="5594ba681f5b1877" providerId="LiveId" clId="{7FC5FEF9-A096-44B0-A178-3A5B4C31B88B}" dt="2019-10-24T06:00:04.616" v="1271" actId="20577"/>
        <pc:sldMasterMkLst>
          <pc:docMk/>
          <pc:sldMasterMk cId="4269961115" sldId="2147483650"/>
        </pc:sldMasterMkLst>
        <pc:spChg chg="mod">
          <ac:chgData name="Tomasz Krawczyk" userId="5594ba681f5b1877" providerId="LiveId" clId="{7FC5FEF9-A096-44B0-A178-3A5B4C31B88B}" dt="2019-10-24T06:00:04.616" v="1271" actId="20577"/>
          <ac:spMkLst>
            <pc:docMk/>
            <pc:sldMasterMk cId="4269961115" sldId="2147483650"/>
            <ac:spMk id="8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50263-9721-43EF-AC38-28F6115BDD4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CC633-313E-4664-B570-E52027BA9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95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90F4D-45E3-4E16-A568-54C3CC6D5229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92286-4AA4-4E55-98B6-FFAF34B7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przetwarzanie</a:t>
            </a:r>
            <a:r>
              <a:rPr lang="en-GB" dirty="0"/>
              <a:t> </a:t>
            </a:r>
            <a:r>
              <a:rPr lang="en-GB" dirty="0" err="1"/>
              <a:t>duzych</a:t>
            </a:r>
            <a:r>
              <a:rPr lang="en-GB" dirty="0"/>
              <a:t> </a:t>
            </a:r>
            <a:r>
              <a:rPr lang="en-GB" dirty="0" err="1"/>
              <a:t>zbiorow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to </a:t>
            </a:r>
            <a:r>
              <a:rPr lang="en-GB" dirty="0" err="1"/>
              <a:t>ostatnio</a:t>
            </a:r>
            <a:r>
              <a:rPr lang="en-GB" dirty="0"/>
              <a:t> </a:t>
            </a:r>
            <a:r>
              <a:rPr lang="en-GB" dirty="0" err="1"/>
              <a:t>staje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popularne</a:t>
            </a:r>
            <a:r>
              <a:rPr lang="en-GB" dirty="0"/>
              <a:t> </a:t>
            </a:r>
            <a:r>
              <a:rPr lang="en-GB" dirty="0" err="1"/>
              <a:t>podejscie</a:t>
            </a:r>
            <a:r>
              <a:rPr lang="en-GB" dirty="0"/>
              <a:t> </a:t>
            </a:r>
            <a:r>
              <a:rPr lang="en-GB" dirty="0" err="1"/>
              <a:t>przewtarzania</a:t>
            </a:r>
            <a:r>
              <a:rPr lang="en-GB" dirty="0"/>
              <a:t> </a:t>
            </a:r>
            <a:r>
              <a:rPr lang="en-GB" dirty="0" err="1"/>
              <a:t>oparte</a:t>
            </a:r>
            <a:r>
              <a:rPr lang="en-GB" dirty="0"/>
              <a:t> o Data Lake.</a:t>
            </a:r>
          </a:p>
          <a:p>
            <a:r>
              <a:rPr lang="en-GB" dirty="0" err="1"/>
              <a:t>Koncepcja</a:t>
            </a:r>
            <a:r>
              <a:rPr lang="en-GB" dirty="0"/>
              <a:t> ta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mocno</a:t>
            </a:r>
            <a:r>
              <a:rPr lang="en-GB" dirty="0"/>
              <a:t> </a:t>
            </a:r>
            <a:r>
              <a:rPr lang="en-GB" dirty="0" err="1"/>
              <a:t>wpisuje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w </a:t>
            </a:r>
            <a:r>
              <a:rPr lang="en-GB" dirty="0" err="1"/>
              <a:t>architektura</a:t>
            </a:r>
            <a:r>
              <a:rPr lang="en-GB" dirty="0"/>
              <a:t> Lambda w process </a:t>
            </a:r>
            <a:r>
              <a:rPr lang="en-GB" dirty="0" err="1"/>
              <a:t>przetwarzania</a:t>
            </a:r>
            <a:r>
              <a:rPr lang="en-GB" dirty="0"/>
              <a:t> COLD Data</a:t>
            </a:r>
          </a:p>
          <a:p>
            <a:r>
              <a:rPr lang="en-GB" dirty="0" err="1"/>
              <a:t>Czym</a:t>
            </a:r>
            <a:r>
              <a:rPr lang="en-GB" dirty="0"/>
              <a:t> jest Data Lake ? CTO Pentaho James Dixon </a:t>
            </a:r>
            <a:r>
              <a:rPr lang="en-GB" dirty="0" err="1"/>
              <a:t>zdefiniowal</a:t>
            </a:r>
            <a:r>
              <a:rPr lang="en-GB" dirty="0"/>
              <a:t> data lake w </a:t>
            </a:r>
            <a:r>
              <a:rPr lang="en-GB" dirty="0" err="1"/>
              <a:t>nastepujacy</a:t>
            </a:r>
            <a:r>
              <a:rPr lang="en-GB" dirty="0"/>
              <a:t> </a:t>
            </a:r>
            <a:r>
              <a:rPr lang="en-GB" dirty="0" err="1"/>
              <a:t>sposob</a:t>
            </a:r>
            <a:r>
              <a:rPr lang="en-GB" dirty="0"/>
              <a:t> : </a:t>
            </a:r>
            <a:r>
              <a:rPr lang="en-GB" dirty="0" err="1"/>
              <a:t>jesli</a:t>
            </a:r>
            <a:r>
              <a:rPr lang="en-GB" dirty="0"/>
              <a:t> DW to </a:t>
            </a:r>
            <a:r>
              <a:rPr lang="en-GB" dirty="0" err="1"/>
              <a:t>magazyn</a:t>
            </a:r>
            <a:r>
              <a:rPr lang="en-GB" dirty="0"/>
              <a:t> z </a:t>
            </a:r>
            <a:r>
              <a:rPr lang="en-GB" dirty="0" err="1"/>
              <a:t>woda</a:t>
            </a:r>
            <a:r>
              <a:rPr lang="en-GB" dirty="0"/>
              <a:t> to DL do </a:t>
            </a:r>
            <a:r>
              <a:rPr lang="en-GB" dirty="0" err="1"/>
              <a:t>woda</a:t>
            </a:r>
            <a:r>
              <a:rPr lang="en-GB" dirty="0"/>
              <a:t> w </a:t>
            </a:r>
            <a:r>
              <a:rPr lang="en-GB" dirty="0" err="1"/>
              <a:t>naturalnej</a:t>
            </a:r>
            <a:r>
              <a:rPr lang="en-GB" dirty="0"/>
              <a:t> </a:t>
            </a:r>
            <a:r>
              <a:rPr lang="en-GB" dirty="0" err="1"/>
              <a:t>postaci</a:t>
            </a:r>
            <a:endParaRPr lang="en-GB" dirty="0"/>
          </a:p>
          <a:p>
            <a:r>
              <a:rPr lang="en-GB" dirty="0"/>
              <a:t>Jest </a:t>
            </a:r>
            <a:r>
              <a:rPr lang="en-GB" dirty="0" err="1"/>
              <a:t>jeszcze</a:t>
            </a:r>
            <a:r>
              <a:rPr lang="en-GB" dirty="0"/>
              <a:t> </a:t>
            </a:r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definicja</a:t>
            </a:r>
            <a:r>
              <a:rPr lang="en-GB" dirty="0"/>
              <a:t> DL – to ISASA –</a:t>
            </a:r>
            <a:r>
              <a:rPr lang="en-GB" dirty="0" err="1"/>
              <a:t>czyli</a:t>
            </a:r>
            <a:r>
              <a:rPr lang="en-GB" dirty="0"/>
              <a:t> </a:t>
            </a:r>
            <a:r>
              <a:rPr lang="en-GB" dirty="0" err="1"/>
              <a:t>skrot</a:t>
            </a:r>
            <a:r>
              <a:rPr lang="en-GB" dirty="0"/>
              <a:t> od Ingest Store Analyse Surface Act</a:t>
            </a:r>
          </a:p>
          <a:p>
            <a:r>
              <a:rPr lang="en-GB" dirty="0"/>
              <a:t>Z </a:t>
            </a:r>
            <a:r>
              <a:rPr lang="en-GB" dirty="0" err="1"/>
              <a:t>binesowego</a:t>
            </a:r>
            <a:r>
              <a:rPr lang="en-GB" dirty="0"/>
              <a:t> </a:t>
            </a:r>
            <a:r>
              <a:rPr lang="en-GB" dirty="0" err="1"/>
              <a:t>punktu</a:t>
            </a:r>
            <a:r>
              <a:rPr lang="en-GB" dirty="0"/>
              <a:t> </a:t>
            </a:r>
            <a:r>
              <a:rPr lang="en-GB" dirty="0" err="1"/>
              <a:t>widzenia</a:t>
            </a:r>
            <a:r>
              <a:rPr lang="en-GB" dirty="0"/>
              <a:t> </a:t>
            </a:r>
            <a:r>
              <a:rPr lang="en-GB" dirty="0" err="1"/>
              <a:t>najwazniejszy</a:t>
            </a:r>
            <a:r>
              <a:rPr lang="en-GB" dirty="0"/>
              <a:t> jest ACT –</a:t>
            </a:r>
            <a:r>
              <a:rPr lang="en-GB" dirty="0" err="1"/>
              <a:t>czy</a:t>
            </a:r>
            <a:r>
              <a:rPr lang="en-GB" dirty="0"/>
              <a:t> Make Me More Money</a:t>
            </a:r>
          </a:p>
          <a:p>
            <a:r>
              <a:rPr lang="en-GB" dirty="0" err="1"/>
              <a:t>Najogolniej</a:t>
            </a:r>
            <a:r>
              <a:rPr lang="en-GB" dirty="0"/>
              <a:t> </a:t>
            </a:r>
            <a:r>
              <a:rPr lang="en-GB" dirty="0" err="1"/>
              <a:t>mowiac</a:t>
            </a:r>
            <a:r>
              <a:rPr lang="en-GB" dirty="0"/>
              <a:t> DL to </a:t>
            </a:r>
            <a:r>
              <a:rPr lang="en-GB" dirty="0" err="1"/>
              <a:t>konetener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roznego</a:t>
            </a:r>
            <a:r>
              <a:rPr lang="en-GB" dirty="0"/>
              <a:t> </a:t>
            </a:r>
            <a:r>
              <a:rPr lang="en-GB" dirty="0" err="1"/>
              <a:t>rodzaju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– </a:t>
            </a:r>
            <a:r>
              <a:rPr lang="en-GB" dirty="0" err="1"/>
              <a:t>wrzucamy</a:t>
            </a:r>
            <a:r>
              <a:rPr lang="en-GB" dirty="0"/>
              <a:t> tam </a:t>
            </a:r>
            <a:r>
              <a:rPr lang="en-GB" dirty="0" err="1"/>
              <a:t>dowolne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I </a:t>
            </a:r>
            <a:r>
              <a:rPr lang="en-GB" dirty="0" err="1"/>
              <a:t>przetwarzamy</a:t>
            </a:r>
            <a:r>
              <a:rPr lang="en-GB" dirty="0"/>
              <a:t> jest w </a:t>
            </a:r>
            <a:r>
              <a:rPr lang="en-GB" dirty="0" err="1"/>
              <a:t>zaleznosci</a:t>
            </a:r>
            <a:r>
              <a:rPr lang="en-GB" dirty="0"/>
              <a:t> od </a:t>
            </a:r>
            <a:r>
              <a:rPr lang="en-GB" dirty="0" err="1"/>
              <a:t>potrzeb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94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Jesli</a:t>
            </a:r>
            <a:r>
              <a:rPr lang="en-GB" dirty="0"/>
              <a:t> </a:t>
            </a:r>
            <a:r>
              <a:rPr lang="en-GB" dirty="0" err="1"/>
              <a:t>chodzi</a:t>
            </a:r>
            <a:r>
              <a:rPr lang="en-GB" dirty="0"/>
              <a:t> o </a:t>
            </a:r>
            <a:r>
              <a:rPr lang="en-GB" dirty="0" err="1"/>
              <a:t>przetwarzanie</a:t>
            </a:r>
            <a:r>
              <a:rPr lang="en-GB" dirty="0"/>
              <a:t> </a:t>
            </a:r>
            <a:r>
              <a:rPr lang="en-GB" dirty="0" err="1"/>
              <a:t>duzych</a:t>
            </a:r>
            <a:r>
              <a:rPr lang="en-GB" dirty="0"/>
              <a:t> </a:t>
            </a:r>
            <a:r>
              <a:rPr lang="en-GB" dirty="0" err="1"/>
              <a:t>zbiorow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to </a:t>
            </a:r>
            <a:r>
              <a:rPr lang="en-GB" dirty="0" err="1"/>
              <a:t>ostatnio</a:t>
            </a:r>
            <a:r>
              <a:rPr lang="en-GB" dirty="0"/>
              <a:t> </a:t>
            </a:r>
            <a:r>
              <a:rPr lang="en-GB" dirty="0" err="1"/>
              <a:t>staje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popularne</a:t>
            </a:r>
            <a:r>
              <a:rPr lang="en-GB" dirty="0"/>
              <a:t> </a:t>
            </a:r>
            <a:r>
              <a:rPr lang="en-GB" dirty="0" err="1"/>
              <a:t>podejscie</a:t>
            </a:r>
            <a:r>
              <a:rPr lang="en-GB" dirty="0"/>
              <a:t> </a:t>
            </a:r>
            <a:r>
              <a:rPr lang="en-GB" dirty="0" err="1"/>
              <a:t>przewtarzania</a:t>
            </a:r>
            <a:r>
              <a:rPr lang="en-GB" dirty="0"/>
              <a:t> </a:t>
            </a:r>
            <a:r>
              <a:rPr lang="en-GB" dirty="0" err="1"/>
              <a:t>oparte</a:t>
            </a:r>
            <a:r>
              <a:rPr lang="en-GB" dirty="0"/>
              <a:t> o Data Lake.</a:t>
            </a:r>
          </a:p>
          <a:p>
            <a:r>
              <a:rPr lang="en-GB" dirty="0" err="1"/>
              <a:t>Koncepcja</a:t>
            </a:r>
            <a:r>
              <a:rPr lang="en-GB" dirty="0"/>
              <a:t> ta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mocno</a:t>
            </a:r>
            <a:r>
              <a:rPr lang="en-GB" dirty="0"/>
              <a:t> </a:t>
            </a:r>
            <a:r>
              <a:rPr lang="en-GB" dirty="0" err="1"/>
              <a:t>wpisuje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w </a:t>
            </a:r>
            <a:r>
              <a:rPr lang="en-GB" dirty="0" err="1"/>
              <a:t>architektura</a:t>
            </a:r>
            <a:r>
              <a:rPr lang="en-GB" dirty="0"/>
              <a:t> Lambda w process </a:t>
            </a:r>
            <a:r>
              <a:rPr lang="en-GB" dirty="0" err="1"/>
              <a:t>przetwarzania</a:t>
            </a:r>
            <a:r>
              <a:rPr lang="en-GB" dirty="0"/>
              <a:t> COLD Data</a:t>
            </a:r>
          </a:p>
          <a:p>
            <a:r>
              <a:rPr lang="en-GB" dirty="0" err="1"/>
              <a:t>Czym</a:t>
            </a:r>
            <a:r>
              <a:rPr lang="en-GB" dirty="0"/>
              <a:t> jest Data Lake ? CTO Pentaho James Dixon </a:t>
            </a:r>
            <a:r>
              <a:rPr lang="en-GB" dirty="0" err="1"/>
              <a:t>zdefiniowal</a:t>
            </a:r>
            <a:r>
              <a:rPr lang="en-GB" dirty="0"/>
              <a:t> data lake w </a:t>
            </a:r>
            <a:r>
              <a:rPr lang="en-GB" dirty="0" err="1"/>
              <a:t>nastepujacy</a:t>
            </a:r>
            <a:r>
              <a:rPr lang="en-GB" dirty="0"/>
              <a:t> </a:t>
            </a:r>
            <a:r>
              <a:rPr lang="en-GB" dirty="0" err="1"/>
              <a:t>sposob</a:t>
            </a:r>
            <a:r>
              <a:rPr lang="en-GB" dirty="0"/>
              <a:t> : </a:t>
            </a:r>
            <a:r>
              <a:rPr lang="en-GB" dirty="0" err="1"/>
              <a:t>jesli</a:t>
            </a:r>
            <a:r>
              <a:rPr lang="en-GB" dirty="0"/>
              <a:t> DW to </a:t>
            </a:r>
            <a:r>
              <a:rPr lang="en-GB" dirty="0" err="1"/>
              <a:t>magazyn</a:t>
            </a:r>
            <a:r>
              <a:rPr lang="en-GB" dirty="0"/>
              <a:t> z </a:t>
            </a:r>
            <a:r>
              <a:rPr lang="en-GB" dirty="0" err="1"/>
              <a:t>woda</a:t>
            </a:r>
            <a:r>
              <a:rPr lang="en-GB" dirty="0"/>
              <a:t> to DL do </a:t>
            </a:r>
            <a:r>
              <a:rPr lang="en-GB" dirty="0" err="1"/>
              <a:t>woda</a:t>
            </a:r>
            <a:r>
              <a:rPr lang="en-GB" dirty="0"/>
              <a:t> w </a:t>
            </a:r>
            <a:r>
              <a:rPr lang="en-GB" dirty="0" err="1"/>
              <a:t>naturalnej</a:t>
            </a:r>
            <a:r>
              <a:rPr lang="en-GB" dirty="0"/>
              <a:t> </a:t>
            </a:r>
            <a:r>
              <a:rPr lang="en-GB" dirty="0" err="1"/>
              <a:t>postaci</a:t>
            </a:r>
            <a:endParaRPr lang="en-GB" dirty="0"/>
          </a:p>
          <a:p>
            <a:r>
              <a:rPr lang="en-GB" dirty="0"/>
              <a:t>Jest </a:t>
            </a:r>
            <a:r>
              <a:rPr lang="en-GB" dirty="0" err="1"/>
              <a:t>jeszcze</a:t>
            </a:r>
            <a:r>
              <a:rPr lang="en-GB" dirty="0"/>
              <a:t> </a:t>
            </a:r>
            <a:r>
              <a:rPr lang="en-GB" dirty="0" err="1"/>
              <a:t>jedna</a:t>
            </a:r>
            <a:r>
              <a:rPr lang="en-GB" dirty="0"/>
              <a:t> </a:t>
            </a:r>
            <a:r>
              <a:rPr lang="en-GB" dirty="0" err="1"/>
              <a:t>definicja</a:t>
            </a:r>
            <a:r>
              <a:rPr lang="en-GB" dirty="0"/>
              <a:t> DL – to ISASA –</a:t>
            </a:r>
            <a:r>
              <a:rPr lang="en-GB" dirty="0" err="1"/>
              <a:t>czyli</a:t>
            </a:r>
            <a:r>
              <a:rPr lang="en-GB" dirty="0"/>
              <a:t> </a:t>
            </a:r>
            <a:r>
              <a:rPr lang="en-GB" dirty="0" err="1"/>
              <a:t>skrot</a:t>
            </a:r>
            <a:r>
              <a:rPr lang="en-GB" dirty="0"/>
              <a:t> od Ingest Store Analyse Surface Act</a:t>
            </a:r>
          </a:p>
          <a:p>
            <a:r>
              <a:rPr lang="en-GB" dirty="0"/>
              <a:t>Z </a:t>
            </a:r>
            <a:r>
              <a:rPr lang="en-GB" dirty="0" err="1"/>
              <a:t>binesowego</a:t>
            </a:r>
            <a:r>
              <a:rPr lang="en-GB" dirty="0"/>
              <a:t> </a:t>
            </a:r>
            <a:r>
              <a:rPr lang="en-GB" dirty="0" err="1"/>
              <a:t>punktu</a:t>
            </a:r>
            <a:r>
              <a:rPr lang="en-GB" dirty="0"/>
              <a:t> </a:t>
            </a:r>
            <a:r>
              <a:rPr lang="en-GB" dirty="0" err="1"/>
              <a:t>widzenia</a:t>
            </a:r>
            <a:r>
              <a:rPr lang="en-GB" dirty="0"/>
              <a:t> </a:t>
            </a:r>
            <a:r>
              <a:rPr lang="en-GB" dirty="0" err="1"/>
              <a:t>najwazniejszy</a:t>
            </a:r>
            <a:r>
              <a:rPr lang="en-GB" dirty="0"/>
              <a:t> jest ACT –</a:t>
            </a:r>
            <a:r>
              <a:rPr lang="en-GB" dirty="0" err="1"/>
              <a:t>czy</a:t>
            </a:r>
            <a:r>
              <a:rPr lang="en-GB" dirty="0"/>
              <a:t> Make Me More Money</a:t>
            </a:r>
          </a:p>
          <a:p>
            <a:r>
              <a:rPr lang="en-GB" dirty="0" err="1"/>
              <a:t>Najogolniej</a:t>
            </a:r>
            <a:r>
              <a:rPr lang="en-GB" dirty="0"/>
              <a:t> </a:t>
            </a:r>
            <a:r>
              <a:rPr lang="en-GB" dirty="0" err="1"/>
              <a:t>mowiac</a:t>
            </a:r>
            <a:r>
              <a:rPr lang="en-GB" dirty="0"/>
              <a:t> DL to </a:t>
            </a:r>
            <a:r>
              <a:rPr lang="en-GB" dirty="0" err="1"/>
              <a:t>konetener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roznego</a:t>
            </a:r>
            <a:r>
              <a:rPr lang="en-GB" dirty="0"/>
              <a:t> </a:t>
            </a:r>
            <a:r>
              <a:rPr lang="en-GB" dirty="0" err="1"/>
              <a:t>rodzaju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– </a:t>
            </a:r>
            <a:r>
              <a:rPr lang="en-GB" dirty="0" err="1"/>
              <a:t>wrzucamy</a:t>
            </a:r>
            <a:r>
              <a:rPr lang="en-GB" dirty="0"/>
              <a:t> tam </a:t>
            </a:r>
            <a:r>
              <a:rPr lang="en-GB" dirty="0" err="1"/>
              <a:t>dowolne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I </a:t>
            </a:r>
            <a:r>
              <a:rPr lang="en-GB" dirty="0" err="1"/>
              <a:t>przetwarzamy</a:t>
            </a:r>
            <a:r>
              <a:rPr lang="en-GB" dirty="0"/>
              <a:t> jest w </a:t>
            </a:r>
            <a:r>
              <a:rPr lang="en-GB" dirty="0" err="1"/>
              <a:t>zaleznosci</a:t>
            </a:r>
            <a:r>
              <a:rPr lang="en-GB" dirty="0"/>
              <a:t> od </a:t>
            </a:r>
            <a:r>
              <a:rPr lang="en-GB" dirty="0" err="1"/>
              <a:t>potrzeb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992286-4AA4-4E55-98B6-FFAF34B74A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3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C663B-D5C9-40A9-AFE1-CEBCAD93A6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2292" y="1699129"/>
            <a:ext cx="6564635" cy="17298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spc="300">
                <a:latin typeface="Bahnschrift SemiBold" panose="020B0502040204020203" pitchFamily="34" charset="0"/>
              </a:defRPr>
            </a:lvl1pPr>
          </a:lstStyle>
          <a:p>
            <a:pPr lvl="0"/>
            <a:r>
              <a:rPr lang="pl-PL" dirty="0"/>
              <a:t>PRESENTATION TITLE</a:t>
            </a:r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09FD033-0A64-42AE-A49D-D8C613FD25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2292" y="3638765"/>
            <a:ext cx="6564635" cy="10475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spc="300">
                <a:latin typeface="Bahnschrift SemiBold" panose="020B0502040204020203" pitchFamily="34" charset="0"/>
              </a:defRPr>
            </a:lvl1pPr>
          </a:lstStyle>
          <a:p>
            <a:pPr lvl="0"/>
            <a:r>
              <a:rPr lang="pl-PL" dirty="0"/>
              <a:t>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NORM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92127" y="857465"/>
            <a:ext cx="4657761" cy="957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spc="300">
                <a:latin typeface="Malleable-FP" panose="00000500000000000000" pitchFamily="50" charset="0"/>
              </a:defRPr>
            </a:lvl1pPr>
          </a:lstStyle>
          <a:p>
            <a:pPr lvl="0"/>
            <a:r>
              <a:rPr lang="pl-PL" dirty="0" err="1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2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1169039" y="202804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</a:rPr>
              <a:t>QUESTIONS </a:t>
            </a:r>
          </a:p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&amp;</a:t>
            </a:r>
          </a:p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  <a:latin typeface="Malleable-FP Thin" panose="00000500000000000000"/>
              </a:rPr>
              <a:t>ANSWERS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3912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337612B7-1133-46F3-9EAD-6B8853334AE5}"/>
              </a:ext>
            </a:extLst>
          </p:cNvPr>
          <p:cNvSpPr/>
          <p:nvPr userDrawn="1"/>
        </p:nvSpPr>
        <p:spPr>
          <a:xfrm>
            <a:off x="990600" y="27078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l-PL" sz="5400" b="1" dirty="0">
                <a:solidFill>
                  <a:schemeClr val="accent2">
                    <a:lumMod val="75000"/>
                  </a:schemeClr>
                </a:solidFill>
              </a:rPr>
              <a:t>THANK YOU!</a:t>
            </a:r>
            <a:endParaRPr lang="en-US" sz="5400" b="1" dirty="0">
              <a:solidFill>
                <a:schemeClr val="accent2">
                  <a:lumMod val="75000"/>
                </a:schemeClr>
              </a:solidFill>
              <a:latin typeface="Malleable-FP Thin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7016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E24B-F92D-460A-B1CB-768D464D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8810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>
            <a:extLst>
              <a:ext uri="{FF2B5EF4-FFF2-40B4-BE49-F238E27FC236}">
                <a16:creationId xmlns:a16="http://schemas.microsoft.com/office/drawing/2014/main" id="{017BC9C4-993B-446E-9C75-59A985BD9500}"/>
              </a:ext>
            </a:extLst>
          </p:cNvPr>
          <p:cNvSpPr txBox="1"/>
          <p:nvPr userDrawn="1"/>
        </p:nvSpPr>
        <p:spPr>
          <a:xfrm>
            <a:off x="9202732" y="6289201"/>
            <a:ext cx="539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B453993C-1DBA-4DA2-9573-45A4DB872E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3F30181-981F-4986-878F-0793602CDC5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85920" y="898136"/>
            <a:ext cx="6038473" cy="539106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A2E8E05-9D4E-472B-BFAB-D6E0718F74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00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08074" y="499731"/>
            <a:ext cx="7347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spc="0" dirty="0">
                <a:solidFill>
                  <a:schemeClr val="tx1">
                    <a:lumMod val="50000"/>
                    <a:lumOff val="50000"/>
                  </a:schemeClr>
                </a:solidFill>
                <a:latin typeface="Malleable-FP Thin" panose="00000500000000000000" pitchFamily="50" charset="0"/>
              </a:rPr>
              <a:t>Snowflake MPP Data Warehouse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4DAD766-6EF3-44ED-873B-049203AF4B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94F8B33-1181-4A59-AFB7-C9CE85C267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E808BD24-D1B1-496A-9332-64E0ACE41BD9}"/>
              </a:ext>
            </a:extLst>
          </p:cNvPr>
          <p:cNvSpPr txBox="1"/>
          <p:nvPr userDrawn="1"/>
        </p:nvSpPr>
        <p:spPr>
          <a:xfrm>
            <a:off x="9202732" y="6289201"/>
            <a:ext cx="539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lleable-FP Thin" panose="00000500000000000000" pitchFamily="50" charset="0"/>
              </a:rPr>
              <a:t>www.future-processing.com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6412458-DE38-4AA7-8B61-782768E415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68491" y="394075"/>
            <a:ext cx="3900053" cy="41343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72883AA-99FA-47D9-866C-AE2E3F2E22B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2429435"/>
            <a:ext cx="1246094" cy="4229098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B93437F-B4B0-4902-9A87-8E5F539D43C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345238" y="1646782"/>
            <a:ext cx="6635276" cy="449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1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artner.com/doc/reprints?id=1-65YF38P&amp;ct=190128&amp;st=s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nowflake.net/manuals/user-guide/intro-key-concept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8090" y="3044279"/>
            <a:ext cx="70389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F5F00"/>
                </a:solidFill>
              </a:rPr>
              <a:t>Snowflake </a:t>
            </a:r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2290" y="4103897"/>
            <a:ext cx="5396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Malleable-FP" panose="00000500000000000000" pitchFamily="50" charset="0"/>
            </a:endParaRP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Tomasz Krawczyk</a:t>
            </a: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leable-FP" panose="00000500000000000000" pitchFamily="50" charset="0"/>
              </a:rPr>
              <a:t>	</a:t>
            </a:r>
            <a:br>
              <a:rPr lang="en-US" sz="2000" dirty="0">
                <a:latin typeface="Malleable-FP Thin" panose="00000500000000000000" pitchFamily="50" charset="0"/>
              </a:rPr>
            </a:br>
            <a:endParaRPr lang="en-US" sz="2000" dirty="0">
              <a:latin typeface="Malleable-FP Thin" panose="00000500000000000000" pitchFamily="50" charset="0"/>
            </a:endParaRPr>
          </a:p>
        </p:txBody>
      </p:sp>
      <p:sp>
        <p:nvSpPr>
          <p:cNvPr id="7" name="Google Shape;1467;p99">
            <a:extLst>
              <a:ext uri="{FF2B5EF4-FFF2-40B4-BE49-F238E27FC236}">
                <a16:creationId xmlns:a16="http://schemas.microsoft.com/office/drawing/2014/main" id="{948839B3-5644-4637-8BDC-5C0DC4972599}"/>
              </a:ext>
            </a:extLst>
          </p:cNvPr>
          <p:cNvSpPr/>
          <p:nvPr/>
        </p:nvSpPr>
        <p:spPr>
          <a:xfrm>
            <a:off x="193154" y="279148"/>
            <a:ext cx="3344806" cy="945126"/>
          </a:xfrm>
          <a:custGeom>
            <a:avLst/>
            <a:gdLst/>
            <a:ahLst/>
            <a:cxnLst/>
            <a:rect l="l" t="t" r="r" b="b"/>
            <a:pathLst>
              <a:path w="10771" h="2451" extrusionOk="0">
                <a:moveTo>
                  <a:pt x="10625" y="726"/>
                </a:moveTo>
                <a:lnTo>
                  <a:pt x="10597" y="726"/>
                </a:lnTo>
                <a:lnTo>
                  <a:pt x="10597" y="761"/>
                </a:lnTo>
                <a:lnTo>
                  <a:pt x="10625" y="761"/>
                </a:lnTo>
                <a:cubicBezTo>
                  <a:pt x="10638" y="761"/>
                  <a:pt x="10646" y="756"/>
                  <a:pt x="10646" y="744"/>
                </a:cubicBezTo>
                <a:cubicBezTo>
                  <a:pt x="10646" y="731"/>
                  <a:pt x="10639" y="726"/>
                  <a:pt x="10625" y="726"/>
                </a:cubicBezTo>
                <a:close/>
                <a:moveTo>
                  <a:pt x="10562" y="693"/>
                </a:moveTo>
                <a:lnTo>
                  <a:pt x="10625" y="693"/>
                </a:lnTo>
                <a:cubicBezTo>
                  <a:pt x="10660" y="693"/>
                  <a:pt x="10683" y="712"/>
                  <a:pt x="10683" y="742"/>
                </a:cubicBezTo>
                <a:cubicBezTo>
                  <a:pt x="10683" y="760"/>
                  <a:pt x="10675" y="774"/>
                  <a:pt x="10660" y="783"/>
                </a:cubicBezTo>
                <a:lnTo>
                  <a:pt x="10685" y="820"/>
                </a:lnTo>
                <a:lnTo>
                  <a:pt x="10685" y="827"/>
                </a:lnTo>
                <a:lnTo>
                  <a:pt x="10648" y="827"/>
                </a:lnTo>
                <a:lnTo>
                  <a:pt x="10623" y="791"/>
                </a:lnTo>
                <a:lnTo>
                  <a:pt x="10595" y="791"/>
                </a:lnTo>
                <a:lnTo>
                  <a:pt x="10595" y="827"/>
                </a:lnTo>
                <a:lnTo>
                  <a:pt x="10560" y="827"/>
                </a:lnTo>
                <a:lnTo>
                  <a:pt x="10560" y="693"/>
                </a:lnTo>
                <a:lnTo>
                  <a:pt x="10562" y="693"/>
                </a:lnTo>
                <a:close/>
                <a:moveTo>
                  <a:pt x="10742" y="761"/>
                </a:moveTo>
                <a:cubicBezTo>
                  <a:pt x="10742" y="691"/>
                  <a:pt x="10694" y="636"/>
                  <a:pt x="10622" y="636"/>
                </a:cubicBezTo>
                <a:cubicBezTo>
                  <a:pt x="10551" y="636"/>
                  <a:pt x="10504" y="687"/>
                  <a:pt x="10504" y="761"/>
                </a:cubicBezTo>
                <a:cubicBezTo>
                  <a:pt x="10504" y="832"/>
                  <a:pt x="10551" y="887"/>
                  <a:pt x="10622" y="887"/>
                </a:cubicBezTo>
                <a:cubicBezTo>
                  <a:pt x="10694" y="888"/>
                  <a:pt x="10742" y="834"/>
                  <a:pt x="10742" y="761"/>
                </a:cubicBezTo>
                <a:close/>
                <a:moveTo>
                  <a:pt x="10770" y="761"/>
                </a:moveTo>
                <a:cubicBezTo>
                  <a:pt x="10770" y="846"/>
                  <a:pt x="10713" y="915"/>
                  <a:pt x="10620" y="915"/>
                </a:cubicBezTo>
                <a:cubicBezTo>
                  <a:pt x="10527" y="915"/>
                  <a:pt x="10472" y="844"/>
                  <a:pt x="10472" y="761"/>
                </a:cubicBezTo>
                <a:cubicBezTo>
                  <a:pt x="10472" y="677"/>
                  <a:pt x="10527" y="608"/>
                  <a:pt x="10620" y="608"/>
                </a:cubicBezTo>
                <a:cubicBezTo>
                  <a:pt x="10715" y="608"/>
                  <a:pt x="10770" y="679"/>
                  <a:pt x="10770" y="761"/>
                </a:cubicBezTo>
                <a:close/>
                <a:moveTo>
                  <a:pt x="2384" y="1061"/>
                </a:moveTo>
                <a:lnTo>
                  <a:pt x="2095" y="1228"/>
                </a:lnTo>
                <a:lnTo>
                  <a:pt x="2384" y="1395"/>
                </a:lnTo>
                <a:cubicBezTo>
                  <a:pt x="2457" y="1437"/>
                  <a:pt x="2483" y="1530"/>
                  <a:pt x="2441" y="1603"/>
                </a:cubicBezTo>
                <a:cubicBezTo>
                  <a:pt x="2398" y="1675"/>
                  <a:pt x="2305" y="1700"/>
                  <a:pt x="2233" y="1659"/>
                </a:cubicBezTo>
                <a:lnTo>
                  <a:pt x="1717" y="1361"/>
                </a:lnTo>
                <a:cubicBezTo>
                  <a:pt x="1681" y="1342"/>
                  <a:pt x="1658" y="1310"/>
                  <a:pt x="1648" y="1275"/>
                </a:cubicBezTo>
                <a:cubicBezTo>
                  <a:pt x="1642" y="1259"/>
                  <a:pt x="1641" y="1242"/>
                  <a:pt x="1641" y="1227"/>
                </a:cubicBezTo>
                <a:cubicBezTo>
                  <a:pt x="1641" y="1214"/>
                  <a:pt x="1642" y="1202"/>
                  <a:pt x="1646" y="1191"/>
                </a:cubicBezTo>
                <a:cubicBezTo>
                  <a:pt x="1657" y="1154"/>
                  <a:pt x="1681" y="1121"/>
                  <a:pt x="1717" y="1100"/>
                </a:cubicBezTo>
                <a:lnTo>
                  <a:pt x="2233" y="802"/>
                </a:lnTo>
                <a:cubicBezTo>
                  <a:pt x="2305" y="760"/>
                  <a:pt x="2398" y="784"/>
                  <a:pt x="2441" y="858"/>
                </a:cubicBezTo>
                <a:cubicBezTo>
                  <a:pt x="2483" y="925"/>
                  <a:pt x="2457" y="1019"/>
                  <a:pt x="2384" y="1061"/>
                </a:cubicBezTo>
                <a:close/>
                <a:moveTo>
                  <a:pt x="2111" y="1869"/>
                </a:moveTo>
                <a:lnTo>
                  <a:pt x="1595" y="1571"/>
                </a:lnTo>
                <a:cubicBezTo>
                  <a:pt x="1567" y="1555"/>
                  <a:pt x="1537" y="1548"/>
                  <a:pt x="1507" y="1552"/>
                </a:cubicBezTo>
                <a:cubicBezTo>
                  <a:pt x="1428" y="1557"/>
                  <a:pt x="1366" y="1624"/>
                  <a:pt x="1366" y="1703"/>
                </a:cubicBezTo>
                <a:lnTo>
                  <a:pt x="1366" y="2299"/>
                </a:lnTo>
                <a:cubicBezTo>
                  <a:pt x="1366" y="2383"/>
                  <a:pt x="1435" y="2450"/>
                  <a:pt x="1517" y="2450"/>
                </a:cubicBezTo>
                <a:cubicBezTo>
                  <a:pt x="1602" y="2450"/>
                  <a:pt x="1669" y="2382"/>
                  <a:pt x="1669" y="2299"/>
                </a:cubicBezTo>
                <a:lnTo>
                  <a:pt x="1669" y="1964"/>
                </a:lnTo>
                <a:lnTo>
                  <a:pt x="1958" y="2131"/>
                </a:lnTo>
                <a:cubicBezTo>
                  <a:pt x="2030" y="2174"/>
                  <a:pt x="2124" y="2149"/>
                  <a:pt x="2166" y="2077"/>
                </a:cubicBezTo>
                <a:cubicBezTo>
                  <a:pt x="2208" y="2005"/>
                  <a:pt x="2183" y="1911"/>
                  <a:pt x="2111" y="1869"/>
                </a:cubicBezTo>
                <a:close/>
                <a:moveTo>
                  <a:pt x="1514" y="1284"/>
                </a:moveTo>
                <a:lnTo>
                  <a:pt x="1299" y="1499"/>
                </a:lnTo>
                <a:cubicBezTo>
                  <a:pt x="1294" y="1506"/>
                  <a:pt x="1281" y="1511"/>
                  <a:pt x="1272" y="1511"/>
                </a:cubicBezTo>
                <a:lnTo>
                  <a:pt x="1257" y="1511"/>
                </a:lnTo>
                <a:lnTo>
                  <a:pt x="1225" y="1511"/>
                </a:lnTo>
                <a:lnTo>
                  <a:pt x="1209" y="1511"/>
                </a:lnTo>
                <a:cubicBezTo>
                  <a:pt x="1200" y="1511"/>
                  <a:pt x="1188" y="1506"/>
                  <a:pt x="1183" y="1499"/>
                </a:cubicBezTo>
                <a:lnTo>
                  <a:pt x="968" y="1284"/>
                </a:lnTo>
                <a:cubicBezTo>
                  <a:pt x="962" y="1279"/>
                  <a:pt x="957" y="1266"/>
                  <a:pt x="957" y="1257"/>
                </a:cubicBezTo>
                <a:lnTo>
                  <a:pt x="957" y="1243"/>
                </a:lnTo>
                <a:lnTo>
                  <a:pt x="957" y="1211"/>
                </a:lnTo>
                <a:lnTo>
                  <a:pt x="957" y="1195"/>
                </a:lnTo>
                <a:cubicBezTo>
                  <a:pt x="957" y="1186"/>
                  <a:pt x="962" y="1174"/>
                  <a:pt x="968" y="1168"/>
                </a:cubicBezTo>
                <a:lnTo>
                  <a:pt x="1183" y="954"/>
                </a:lnTo>
                <a:cubicBezTo>
                  <a:pt x="1190" y="946"/>
                  <a:pt x="1200" y="943"/>
                  <a:pt x="1209" y="943"/>
                </a:cubicBezTo>
                <a:lnTo>
                  <a:pt x="1225" y="943"/>
                </a:lnTo>
                <a:lnTo>
                  <a:pt x="1257" y="943"/>
                </a:lnTo>
                <a:lnTo>
                  <a:pt x="1272" y="943"/>
                </a:lnTo>
                <a:cubicBezTo>
                  <a:pt x="1281" y="943"/>
                  <a:pt x="1294" y="948"/>
                  <a:pt x="1299" y="954"/>
                </a:cubicBezTo>
                <a:lnTo>
                  <a:pt x="1514" y="1168"/>
                </a:lnTo>
                <a:cubicBezTo>
                  <a:pt x="1519" y="1174"/>
                  <a:pt x="1524" y="1186"/>
                  <a:pt x="1524" y="1195"/>
                </a:cubicBezTo>
                <a:lnTo>
                  <a:pt x="1524" y="1211"/>
                </a:lnTo>
                <a:lnTo>
                  <a:pt x="1524" y="1243"/>
                </a:lnTo>
                <a:lnTo>
                  <a:pt x="1524" y="1257"/>
                </a:lnTo>
                <a:cubicBezTo>
                  <a:pt x="1526" y="1266"/>
                  <a:pt x="1521" y="1279"/>
                  <a:pt x="1514" y="1284"/>
                </a:cubicBezTo>
                <a:close/>
                <a:moveTo>
                  <a:pt x="1343" y="1227"/>
                </a:moveTo>
                <a:cubicBezTo>
                  <a:pt x="1343" y="1218"/>
                  <a:pt x="1338" y="1205"/>
                  <a:pt x="1332" y="1200"/>
                </a:cubicBezTo>
                <a:lnTo>
                  <a:pt x="1271" y="1139"/>
                </a:lnTo>
                <a:cubicBezTo>
                  <a:pt x="1265" y="1133"/>
                  <a:pt x="1253" y="1128"/>
                  <a:pt x="1244" y="1128"/>
                </a:cubicBezTo>
                <a:lnTo>
                  <a:pt x="1242" y="1128"/>
                </a:lnTo>
                <a:cubicBezTo>
                  <a:pt x="1234" y="1128"/>
                  <a:pt x="1221" y="1133"/>
                  <a:pt x="1216" y="1139"/>
                </a:cubicBezTo>
                <a:lnTo>
                  <a:pt x="1154" y="1200"/>
                </a:lnTo>
                <a:cubicBezTo>
                  <a:pt x="1147" y="1207"/>
                  <a:pt x="1144" y="1220"/>
                  <a:pt x="1144" y="1227"/>
                </a:cubicBezTo>
                <a:lnTo>
                  <a:pt x="1144" y="1228"/>
                </a:lnTo>
                <a:cubicBezTo>
                  <a:pt x="1144" y="1237"/>
                  <a:pt x="1149" y="1249"/>
                  <a:pt x="1154" y="1254"/>
                </a:cubicBezTo>
                <a:lnTo>
                  <a:pt x="1216" y="1316"/>
                </a:lnTo>
                <a:cubicBezTo>
                  <a:pt x="1221" y="1321"/>
                  <a:pt x="1234" y="1326"/>
                  <a:pt x="1242" y="1326"/>
                </a:cubicBezTo>
                <a:lnTo>
                  <a:pt x="1244" y="1326"/>
                </a:lnTo>
                <a:cubicBezTo>
                  <a:pt x="1253" y="1326"/>
                  <a:pt x="1265" y="1321"/>
                  <a:pt x="1271" y="1316"/>
                </a:cubicBezTo>
                <a:lnTo>
                  <a:pt x="1332" y="1254"/>
                </a:lnTo>
                <a:cubicBezTo>
                  <a:pt x="1338" y="1247"/>
                  <a:pt x="1343" y="1237"/>
                  <a:pt x="1343" y="1228"/>
                </a:cubicBezTo>
                <a:lnTo>
                  <a:pt x="1343" y="1227"/>
                </a:lnTo>
                <a:close/>
                <a:moveTo>
                  <a:pt x="370" y="583"/>
                </a:moveTo>
                <a:lnTo>
                  <a:pt x="887" y="881"/>
                </a:lnTo>
                <a:cubicBezTo>
                  <a:pt x="915" y="897"/>
                  <a:pt x="945" y="904"/>
                  <a:pt x="975" y="901"/>
                </a:cubicBezTo>
                <a:cubicBezTo>
                  <a:pt x="1054" y="895"/>
                  <a:pt x="1116" y="828"/>
                  <a:pt x="1116" y="749"/>
                </a:cubicBezTo>
                <a:lnTo>
                  <a:pt x="1116" y="152"/>
                </a:lnTo>
                <a:cubicBezTo>
                  <a:pt x="1116" y="67"/>
                  <a:pt x="1047" y="0"/>
                  <a:pt x="964" y="0"/>
                </a:cubicBezTo>
                <a:cubicBezTo>
                  <a:pt x="879" y="0"/>
                  <a:pt x="812" y="69"/>
                  <a:pt x="812" y="152"/>
                </a:cubicBezTo>
                <a:lnTo>
                  <a:pt x="812" y="487"/>
                </a:lnTo>
                <a:lnTo>
                  <a:pt x="523" y="319"/>
                </a:lnTo>
                <a:cubicBezTo>
                  <a:pt x="451" y="277"/>
                  <a:pt x="358" y="302"/>
                  <a:pt x="316" y="376"/>
                </a:cubicBezTo>
                <a:cubicBezTo>
                  <a:pt x="273" y="450"/>
                  <a:pt x="298" y="543"/>
                  <a:pt x="370" y="583"/>
                </a:cubicBezTo>
                <a:close/>
                <a:moveTo>
                  <a:pt x="1505" y="902"/>
                </a:moveTo>
                <a:cubicBezTo>
                  <a:pt x="1535" y="904"/>
                  <a:pt x="1565" y="899"/>
                  <a:pt x="1593" y="883"/>
                </a:cubicBezTo>
                <a:lnTo>
                  <a:pt x="2109" y="585"/>
                </a:lnTo>
                <a:cubicBezTo>
                  <a:pt x="2182" y="543"/>
                  <a:pt x="2206" y="450"/>
                  <a:pt x="2166" y="377"/>
                </a:cubicBezTo>
                <a:cubicBezTo>
                  <a:pt x="2124" y="305"/>
                  <a:pt x="2030" y="280"/>
                  <a:pt x="1958" y="321"/>
                </a:cubicBezTo>
                <a:lnTo>
                  <a:pt x="1669" y="488"/>
                </a:lnTo>
                <a:lnTo>
                  <a:pt x="1669" y="153"/>
                </a:lnTo>
                <a:cubicBezTo>
                  <a:pt x="1669" y="69"/>
                  <a:pt x="1600" y="2"/>
                  <a:pt x="1517" y="2"/>
                </a:cubicBezTo>
                <a:cubicBezTo>
                  <a:pt x="1433" y="2"/>
                  <a:pt x="1366" y="71"/>
                  <a:pt x="1366" y="153"/>
                </a:cubicBezTo>
                <a:lnTo>
                  <a:pt x="1366" y="751"/>
                </a:lnTo>
                <a:cubicBezTo>
                  <a:pt x="1366" y="830"/>
                  <a:pt x="1428" y="897"/>
                  <a:pt x="1505" y="902"/>
                </a:cubicBezTo>
                <a:close/>
                <a:moveTo>
                  <a:pt x="976" y="1550"/>
                </a:moveTo>
                <a:cubicBezTo>
                  <a:pt x="946" y="1548"/>
                  <a:pt x="916" y="1553"/>
                  <a:pt x="888" y="1569"/>
                </a:cubicBezTo>
                <a:lnTo>
                  <a:pt x="372" y="1867"/>
                </a:lnTo>
                <a:cubicBezTo>
                  <a:pt x="300" y="1909"/>
                  <a:pt x="275" y="2003"/>
                  <a:pt x="316" y="2075"/>
                </a:cubicBezTo>
                <a:cubicBezTo>
                  <a:pt x="358" y="2147"/>
                  <a:pt x="451" y="2172"/>
                  <a:pt x="523" y="2130"/>
                </a:cubicBezTo>
                <a:lnTo>
                  <a:pt x="812" y="1962"/>
                </a:lnTo>
                <a:lnTo>
                  <a:pt x="812" y="2297"/>
                </a:lnTo>
                <a:cubicBezTo>
                  <a:pt x="812" y="2382"/>
                  <a:pt x="881" y="2449"/>
                  <a:pt x="964" y="2449"/>
                </a:cubicBezTo>
                <a:cubicBezTo>
                  <a:pt x="1049" y="2449"/>
                  <a:pt x="1116" y="2380"/>
                  <a:pt x="1116" y="2297"/>
                </a:cubicBezTo>
                <a:lnTo>
                  <a:pt x="1116" y="1700"/>
                </a:lnTo>
                <a:cubicBezTo>
                  <a:pt x="1117" y="1622"/>
                  <a:pt x="1056" y="1557"/>
                  <a:pt x="976" y="1550"/>
                </a:cubicBezTo>
                <a:close/>
                <a:moveTo>
                  <a:pt x="835" y="1271"/>
                </a:moveTo>
                <a:cubicBezTo>
                  <a:pt x="841" y="1256"/>
                  <a:pt x="842" y="1239"/>
                  <a:pt x="842" y="1223"/>
                </a:cubicBezTo>
                <a:cubicBezTo>
                  <a:pt x="842" y="1211"/>
                  <a:pt x="841" y="1198"/>
                  <a:pt x="837" y="1188"/>
                </a:cubicBezTo>
                <a:cubicBezTo>
                  <a:pt x="827" y="1151"/>
                  <a:pt x="802" y="1117"/>
                  <a:pt x="767" y="1096"/>
                </a:cubicBezTo>
                <a:lnTo>
                  <a:pt x="250" y="797"/>
                </a:lnTo>
                <a:cubicBezTo>
                  <a:pt x="178" y="754"/>
                  <a:pt x="85" y="779"/>
                  <a:pt x="42" y="853"/>
                </a:cubicBezTo>
                <a:cubicBezTo>
                  <a:pt x="0" y="925"/>
                  <a:pt x="25" y="1019"/>
                  <a:pt x="99" y="1061"/>
                </a:cubicBezTo>
                <a:lnTo>
                  <a:pt x="388" y="1228"/>
                </a:lnTo>
                <a:lnTo>
                  <a:pt x="99" y="1395"/>
                </a:lnTo>
                <a:cubicBezTo>
                  <a:pt x="27" y="1437"/>
                  <a:pt x="2" y="1530"/>
                  <a:pt x="42" y="1603"/>
                </a:cubicBezTo>
                <a:cubicBezTo>
                  <a:pt x="85" y="1675"/>
                  <a:pt x="178" y="1700"/>
                  <a:pt x="250" y="1659"/>
                </a:cubicBezTo>
                <a:lnTo>
                  <a:pt x="767" y="1361"/>
                </a:lnTo>
                <a:cubicBezTo>
                  <a:pt x="802" y="1338"/>
                  <a:pt x="825" y="1307"/>
                  <a:pt x="835" y="1271"/>
                </a:cubicBezTo>
                <a:close/>
                <a:moveTo>
                  <a:pt x="7251" y="379"/>
                </a:moveTo>
                <a:lnTo>
                  <a:pt x="7237" y="379"/>
                </a:lnTo>
                <a:cubicBezTo>
                  <a:pt x="7235" y="379"/>
                  <a:pt x="7233" y="379"/>
                  <a:pt x="7231" y="379"/>
                </a:cubicBezTo>
                <a:cubicBezTo>
                  <a:pt x="7229" y="379"/>
                  <a:pt x="7228" y="379"/>
                  <a:pt x="7226" y="379"/>
                </a:cubicBezTo>
                <a:cubicBezTo>
                  <a:pt x="7189" y="379"/>
                  <a:pt x="7154" y="383"/>
                  <a:pt x="7120" y="395"/>
                </a:cubicBezTo>
                <a:cubicBezTo>
                  <a:pt x="7087" y="405"/>
                  <a:pt x="7057" y="423"/>
                  <a:pt x="7034" y="451"/>
                </a:cubicBezTo>
                <a:lnTo>
                  <a:pt x="7034" y="451"/>
                </a:lnTo>
                <a:lnTo>
                  <a:pt x="7034" y="451"/>
                </a:lnTo>
                <a:lnTo>
                  <a:pt x="7034" y="451"/>
                </a:lnTo>
                <a:cubicBezTo>
                  <a:pt x="7009" y="478"/>
                  <a:pt x="6993" y="511"/>
                  <a:pt x="6985" y="546"/>
                </a:cubicBezTo>
                <a:cubicBezTo>
                  <a:pt x="6974" y="583"/>
                  <a:pt x="6970" y="624"/>
                  <a:pt x="6970" y="672"/>
                </a:cubicBezTo>
                <a:lnTo>
                  <a:pt x="6970" y="763"/>
                </a:lnTo>
                <a:lnTo>
                  <a:pt x="6870" y="763"/>
                </a:lnTo>
                <a:cubicBezTo>
                  <a:pt x="6835" y="763"/>
                  <a:pt x="6807" y="791"/>
                  <a:pt x="6807" y="825"/>
                </a:cubicBezTo>
                <a:cubicBezTo>
                  <a:pt x="6807" y="842"/>
                  <a:pt x="6814" y="860"/>
                  <a:pt x="6824" y="872"/>
                </a:cubicBezTo>
                <a:cubicBezTo>
                  <a:pt x="6836" y="885"/>
                  <a:pt x="6852" y="892"/>
                  <a:pt x="6870" y="894"/>
                </a:cubicBezTo>
                <a:lnTo>
                  <a:pt x="6970" y="894"/>
                </a:lnTo>
                <a:lnTo>
                  <a:pt x="6970" y="1634"/>
                </a:lnTo>
                <a:lnTo>
                  <a:pt x="6970" y="1636"/>
                </a:lnTo>
                <a:cubicBezTo>
                  <a:pt x="6970" y="1654"/>
                  <a:pt x="6977" y="1670"/>
                  <a:pt x="6990" y="1682"/>
                </a:cubicBezTo>
                <a:cubicBezTo>
                  <a:pt x="7002" y="1693"/>
                  <a:pt x="7018" y="1700"/>
                  <a:pt x="7036" y="1700"/>
                </a:cubicBezTo>
                <a:cubicBezTo>
                  <a:pt x="7069" y="1700"/>
                  <a:pt x="7097" y="1671"/>
                  <a:pt x="7097" y="1636"/>
                </a:cubicBezTo>
                <a:lnTo>
                  <a:pt x="7097" y="894"/>
                </a:lnTo>
                <a:lnTo>
                  <a:pt x="7205" y="894"/>
                </a:lnTo>
                <a:cubicBezTo>
                  <a:pt x="7222" y="892"/>
                  <a:pt x="7238" y="885"/>
                  <a:pt x="7251" y="874"/>
                </a:cubicBezTo>
                <a:cubicBezTo>
                  <a:pt x="7263" y="862"/>
                  <a:pt x="7270" y="846"/>
                  <a:pt x="7270" y="828"/>
                </a:cubicBezTo>
                <a:lnTo>
                  <a:pt x="7270" y="827"/>
                </a:lnTo>
                <a:cubicBezTo>
                  <a:pt x="7270" y="793"/>
                  <a:pt x="7242" y="765"/>
                  <a:pt x="7207" y="765"/>
                </a:cubicBezTo>
                <a:lnTo>
                  <a:pt x="7097" y="765"/>
                </a:lnTo>
                <a:lnTo>
                  <a:pt x="7097" y="673"/>
                </a:lnTo>
                <a:cubicBezTo>
                  <a:pt x="7097" y="633"/>
                  <a:pt x="7103" y="603"/>
                  <a:pt x="7108" y="582"/>
                </a:cubicBezTo>
                <a:cubicBezTo>
                  <a:pt x="7113" y="561"/>
                  <a:pt x="7122" y="546"/>
                  <a:pt x="7129" y="538"/>
                </a:cubicBezTo>
                <a:cubicBezTo>
                  <a:pt x="7136" y="531"/>
                  <a:pt x="7145" y="524"/>
                  <a:pt x="7161" y="518"/>
                </a:cubicBezTo>
                <a:cubicBezTo>
                  <a:pt x="7177" y="513"/>
                  <a:pt x="7196" y="509"/>
                  <a:pt x="7224" y="509"/>
                </a:cubicBezTo>
                <a:lnTo>
                  <a:pt x="7228" y="509"/>
                </a:lnTo>
                <a:cubicBezTo>
                  <a:pt x="7229" y="509"/>
                  <a:pt x="7231" y="509"/>
                  <a:pt x="7233" y="509"/>
                </a:cubicBezTo>
                <a:cubicBezTo>
                  <a:pt x="7235" y="509"/>
                  <a:pt x="7237" y="509"/>
                  <a:pt x="7238" y="509"/>
                </a:cubicBezTo>
                <a:lnTo>
                  <a:pt x="7247" y="509"/>
                </a:lnTo>
                <a:lnTo>
                  <a:pt x="7252" y="509"/>
                </a:lnTo>
                <a:cubicBezTo>
                  <a:pt x="7288" y="509"/>
                  <a:pt x="7318" y="481"/>
                  <a:pt x="7318" y="444"/>
                </a:cubicBezTo>
                <a:cubicBezTo>
                  <a:pt x="7314" y="409"/>
                  <a:pt x="7286" y="379"/>
                  <a:pt x="7251" y="379"/>
                </a:cubicBezTo>
                <a:close/>
                <a:moveTo>
                  <a:pt x="9482" y="862"/>
                </a:moveTo>
                <a:cubicBezTo>
                  <a:pt x="9494" y="850"/>
                  <a:pt x="9501" y="832"/>
                  <a:pt x="9501" y="816"/>
                </a:cubicBezTo>
                <a:cubicBezTo>
                  <a:pt x="9501" y="800"/>
                  <a:pt x="9494" y="784"/>
                  <a:pt x="9482" y="772"/>
                </a:cubicBez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cubicBezTo>
                  <a:pt x="9469" y="760"/>
                  <a:pt x="9454" y="753"/>
                  <a:pt x="9438" y="753"/>
                </a:cubicBezTo>
                <a:cubicBezTo>
                  <a:pt x="9423" y="753"/>
                  <a:pt x="9406" y="760"/>
                  <a:pt x="9393" y="772"/>
                </a:cubicBezTo>
                <a:lnTo>
                  <a:pt x="8895" y="1256"/>
                </a:lnTo>
                <a:lnTo>
                  <a:pt x="8895" y="441"/>
                </a:lnTo>
                <a:cubicBezTo>
                  <a:pt x="8895" y="405"/>
                  <a:pt x="8865" y="377"/>
                  <a:pt x="8830" y="377"/>
                </a:cubicBezTo>
                <a:cubicBezTo>
                  <a:pt x="8812" y="377"/>
                  <a:pt x="8796" y="384"/>
                  <a:pt x="8785" y="397"/>
                </a:cubicBezTo>
                <a:cubicBezTo>
                  <a:pt x="8775" y="407"/>
                  <a:pt x="8766" y="425"/>
                  <a:pt x="8766" y="441"/>
                </a:cubicBezTo>
                <a:lnTo>
                  <a:pt x="8766" y="1634"/>
                </a:lnTo>
                <a:cubicBezTo>
                  <a:pt x="8766" y="1652"/>
                  <a:pt x="8773" y="1668"/>
                  <a:pt x="8785" y="1679"/>
                </a:cubicBezTo>
                <a:cubicBezTo>
                  <a:pt x="8796" y="1689"/>
                  <a:pt x="8814" y="1698"/>
                  <a:pt x="8830" y="1698"/>
                </a:cubicBezTo>
                <a:cubicBezTo>
                  <a:pt x="8867" y="1698"/>
                  <a:pt x="8895" y="1670"/>
                  <a:pt x="8895" y="1634"/>
                </a:cubicBezTo>
                <a:lnTo>
                  <a:pt x="8895" y="1437"/>
                </a:lnTo>
                <a:lnTo>
                  <a:pt x="9057" y="1275"/>
                </a:lnTo>
                <a:lnTo>
                  <a:pt x="9388" y="1673"/>
                </a:lnTo>
                <a:cubicBezTo>
                  <a:pt x="9395" y="1682"/>
                  <a:pt x="9402" y="1690"/>
                  <a:pt x="9411" y="1693"/>
                </a:cubicBezTo>
                <a:cubicBezTo>
                  <a:pt x="9420" y="1697"/>
                  <a:pt x="9430" y="1698"/>
                  <a:pt x="9438" y="1698"/>
                </a:cubicBezTo>
                <a:cubicBezTo>
                  <a:pt x="9448" y="1698"/>
                  <a:pt x="9466" y="1696"/>
                  <a:pt x="9480" y="1684"/>
                </a:cubicBezTo>
                <a:lnTo>
                  <a:pt x="9480" y="1684"/>
                </a:lnTo>
                <a:lnTo>
                  <a:pt x="9480" y="1684"/>
                </a:lnTo>
                <a:cubicBezTo>
                  <a:pt x="9494" y="1671"/>
                  <a:pt x="9501" y="1654"/>
                  <a:pt x="9501" y="1636"/>
                </a:cubicBezTo>
                <a:cubicBezTo>
                  <a:pt x="9501" y="1622"/>
                  <a:pt x="9496" y="1606"/>
                  <a:pt x="9485" y="1594"/>
                </a:cubicBezTo>
                <a:lnTo>
                  <a:pt x="9485" y="1594"/>
                </a:lnTo>
                <a:lnTo>
                  <a:pt x="9149" y="1186"/>
                </a:lnTo>
                <a:lnTo>
                  <a:pt x="9482" y="862"/>
                </a:lnTo>
                <a:close/>
                <a:moveTo>
                  <a:pt x="8581" y="779"/>
                </a:moveTo>
                <a:cubicBezTo>
                  <a:pt x="8593" y="790"/>
                  <a:pt x="8600" y="807"/>
                  <a:pt x="8600" y="825"/>
                </a:cubicBezTo>
                <a:lnTo>
                  <a:pt x="8600" y="1633"/>
                </a:lnTo>
                <a:cubicBezTo>
                  <a:pt x="8600" y="1650"/>
                  <a:pt x="8593" y="1666"/>
                  <a:pt x="8581" y="1677"/>
                </a:cubicBezTo>
                <a:cubicBezTo>
                  <a:pt x="8569" y="1687"/>
                  <a:pt x="8553" y="1696"/>
                  <a:pt x="8537" y="1696"/>
                </a:cubicBezTo>
                <a:cubicBezTo>
                  <a:pt x="8519" y="1696"/>
                  <a:pt x="8504" y="1689"/>
                  <a:pt x="8493" y="1677"/>
                </a:cubicBezTo>
                <a:cubicBezTo>
                  <a:pt x="8481" y="1666"/>
                  <a:pt x="8474" y="1650"/>
                  <a:pt x="8474" y="1633"/>
                </a:cubicBezTo>
                <a:lnTo>
                  <a:pt x="8474" y="1553"/>
                </a:lnTo>
                <a:cubicBezTo>
                  <a:pt x="8394" y="1640"/>
                  <a:pt x="8281" y="1696"/>
                  <a:pt x="8156" y="1696"/>
                </a:cubicBezTo>
                <a:cubicBezTo>
                  <a:pt x="8033" y="1696"/>
                  <a:pt x="7920" y="1643"/>
                  <a:pt x="7841" y="1557"/>
                </a:cubicBezTo>
                <a:cubicBezTo>
                  <a:pt x="7760" y="1472"/>
                  <a:pt x="7712" y="1354"/>
                  <a:pt x="7712" y="1228"/>
                </a:cubicBezTo>
                <a:cubicBezTo>
                  <a:pt x="7712" y="1100"/>
                  <a:pt x="7762" y="983"/>
                  <a:pt x="7841" y="899"/>
                </a:cubicBezTo>
                <a:cubicBezTo>
                  <a:pt x="7920" y="814"/>
                  <a:pt x="8033" y="760"/>
                  <a:pt x="8156" y="760"/>
                </a:cubicBezTo>
                <a:cubicBezTo>
                  <a:pt x="8281" y="760"/>
                  <a:pt x="8394" y="814"/>
                  <a:pt x="8474" y="901"/>
                </a:cubicBezTo>
                <a:lnTo>
                  <a:pt x="8474" y="823"/>
                </a:lnTo>
                <a:cubicBezTo>
                  <a:pt x="8474" y="805"/>
                  <a:pt x="8481" y="790"/>
                  <a:pt x="8493" y="777"/>
                </a:cubicBezTo>
                <a:cubicBezTo>
                  <a:pt x="8505" y="767"/>
                  <a:pt x="8521" y="760"/>
                  <a:pt x="8537" y="760"/>
                </a:cubicBezTo>
                <a:cubicBezTo>
                  <a:pt x="8555" y="761"/>
                  <a:pt x="8570" y="768"/>
                  <a:pt x="8581" y="779"/>
                </a:cubicBezTo>
                <a:close/>
                <a:moveTo>
                  <a:pt x="8474" y="1230"/>
                </a:moveTo>
                <a:cubicBezTo>
                  <a:pt x="8474" y="1135"/>
                  <a:pt x="8437" y="1049"/>
                  <a:pt x="8380" y="987"/>
                </a:cubicBezTo>
                <a:cubicBezTo>
                  <a:pt x="8322" y="925"/>
                  <a:pt x="8243" y="888"/>
                  <a:pt x="8156" y="888"/>
                </a:cubicBezTo>
                <a:cubicBezTo>
                  <a:pt x="8070" y="888"/>
                  <a:pt x="7992" y="925"/>
                  <a:pt x="7933" y="987"/>
                </a:cubicBezTo>
                <a:cubicBezTo>
                  <a:pt x="7875" y="1049"/>
                  <a:pt x="7837" y="1135"/>
                  <a:pt x="7837" y="1230"/>
                </a:cubicBezTo>
                <a:cubicBezTo>
                  <a:pt x="7837" y="1324"/>
                  <a:pt x="7874" y="1411"/>
                  <a:pt x="7933" y="1472"/>
                </a:cubicBezTo>
                <a:cubicBezTo>
                  <a:pt x="7991" y="1534"/>
                  <a:pt x="8070" y="1571"/>
                  <a:pt x="8156" y="1571"/>
                </a:cubicBezTo>
                <a:cubicBezTo>
                  <a:pt x="8243" y="1571"/>
                  <a:pt x="8322" y="1534"/>
                  <a:pt x="8380" y="1472"/>
                </a:cubicBezTo>
                <a:cubicBezTo>
                  <a:pt x="8437" y="1409"/>
                  <a:pt x="8474" y="1324"/>
                  <a:pt x="8474" y="1230"/>
                </a:cubicBezTo>
                <a:close/>
                <a:moveTo>
                  <a:pt x="3348" y="1207"/>
                </a:moveTo>
                <a:cubicBezTo>
                  <a:pt x="3297" y="1183"/>
                  <a:pt x="3239" y="1165"/>
                  <a:pt x="3181" y="1146"/>
                </a:cubicBezTo>
                <a:cubicBezTo>
                  <a:pt x="3128" y="1128"/>
                  <a:pt x="3073" y="1112"/>
                  <a:pt x="3035" y="1091"/>
                </a:cubicBezTo>
                <a:cubicBezTo>
                  <a:pt x="3015" y="1080"/>
                  <a:pt x="2999" y="1070"/>
                  <a:pt x="2991" y="1057"/>
                </a:cubicBezTo>
                <a:cubicBezTo>
                  <a:pt x="2980" y="1045"/>
                  <a:pt x="2976" y="1033"/>
                  <a:pt x="2975" y="1015"/>
                </a:cubicBezTo>
                <a:cubicBezTo>
                  <a:pt x="2975" y="992"/>
                  <a:pt x="2982" y="973"/>
                  <a:pt x="2992" y="955"/>
                </a:cubicBezTo>
                <a:cubicBezTo>
                  <a:pt x="3010" y="931"/>
                  <a:pt x="3038" y="911"/>
                  <a:pt x="3072" y="899"/>
                </a:cubicBezTo>
                <a:cubicBezTo>
                  <a:pt x="3103" y="887"/>
                  <a:pt x="3137" y="879"/>
                  <a:pt x="3162" y="879"/>
                </a:cubicBezTo>
                <a:cubicBezTo>
                  <a:pt x="3234" y="879"/>
                  <a:pt x="3280" y="904"/>
                  <a:pt x="3315" y="929"/>
                </a:cubicBezTo>
                <a:cubicBezTo>
                  <a:pt x="3332" y="941"/>
                  <a:pt x="3347" y="954"/>
                  <a:pt x="3361" y="964"/>
                </a:cubicBezTo>
                <a:cubicBezTo>
                  <a:pt x="3368" y="969"/>
                  <a:pt x="3375" y="975"/>
                  <a:pt x="3382" y="978"/>
                </a:cubicBezTo>
                <a:cubicBezTo>
                  <a:pt x="3389" y="982"/>
                  <a:pt x="3398" y="985"/>
                  <a:pt x="3406" y="985"/>
                </a:cubicBezTo>
                <a:cubicBezTo>
                  <a:pt x="3412" y="985"/>
                  <a:pt x="3419" y="983"/>
                  <a:pt x="3424" y="982"/>
                </a:cubicBezTo>
                <a:cubicBezTo>
                  <a:pt x="3429" y="980"/>
                  <a:pt x="3435" y="976"/>
                  <a:pt x="3440" y="971"/>
                </a:cubicBezTo>
                <a:cubicBezTo>
                  <a:pt x="3445" y="968"/>
                  <a:pt x="3449" y="962"/>
                  <a:pt x="3452" y="955"/>
                </a:cubicBezTo>
                <a:cubicBezTo>
                  <a:pt x="3454" y="950"/>
                  <a:pt x="3456" y="943"/>
                  <a:pt x="3456" y="938"/>
                </a:cubicBezTo>
                <a:cubicBezTo>
                  <a:pt x="3456" y="927"/>
                  <a:pt x="3452" y="916"/>
                  <a:pt x="3447" y="906"/>
                </a:cubicBezTo>
                <a:cubicBezTo>
                  <a:pt x="3438" y="888"/>
                  <a:pt x="3422" y="872"/>
                  <a:pt x="3403" y="855"/>
                </a:cubicBezTo>
                <a:cubicBezTo>
                  <a:pt x="3375" y="830"/>
                  <a:pt x="3337" y="805"/>
                  <a:pt x="3297" y="788"/>
                </a:cubicBezTo>
                <a:cubicBezTo>
                  <a:pt x="3256" y="770"/>
                  <a:pt x="3214" y="758"/>
                  <a:pt x="3174" y="758"/>
                </a:cubicBezTo>
                <a:cubicBezTo>
                  <a:pt x="3079" y="758"/>
                  <a:pt x="3001" y="779"/>
                  <a:pt x="2943" y="820"/>
                </a:cubicBezTo>
                <a:cubicBezTo>
                  <a:pt x="2913" y="841"/>
                  <a:pt x="2887" y="864"/>
                  <a:pt x="2869" y="894"/>
                </a:cubicBezTo>
                <a:cubicBezTo>
                  <a:pt x="2850" y="925"/>
                  <a:pt x="2839" y="964"/>
                  <a:pt x="2839" y="1013"/>
                </a:cubicBezTo>
                <a:cubicBezTo>
                  <a:pt x="2839" y="1015"/>
                  <a:pt x="2839" y="1019"/>
                  <a:pt x="2839" y="1020"/>
                </a:cubicBezTo>
                <a:cubicBezTo>
                  <a:pt x="2839" y="1070"/>
                  <a:pt x="2855" y="1109"/>
                  <a:pt x="2880" y="1140"/>
                </a:cubicBezTo>
                <a:cubicBezTo>
                  <a:pt x="2917" y="1188"/>
                  <a:pt x="2973" y="1215"/>
                  <a:pt x="3028" y="1235"/>
                </a:cubicBezTo>
                <a:cubicBezTo>
                  <a:pt x="3082" y="1254"/>
                  <a:pt x="3137" y="1266"/>
                  <a:pt x="3170" y="1279"/>
                </a:cubicBezTo>
                <a:cubicBezTo>
                  <a:pt x="3218" y="1294"/>
                  <a:pt x="3271" y="1312"/>
                  <a:pt x="3308" y="1335"/>
                </a:cubicBezTo>
                <a:cubicBezTo>
                  <a:pt x="3327" y="1347"/>
                  <a:pt x="3341" y="1360"/>
                  <a:pt x="3352" y="1374"/>
                </a:cubicBezTo>
                <a:cubicBezTo>
                  <a:pt x="3362" y="1388"/>
                  <a:pt x="3368" y="1404"/>
                  <a:pt x="3368" y="1421"/>
                </a:cubicBezTo>
                <a:lnTo>
                  <a:pt x="3368" y="1423"/>
                </a:lnTo>
                <a:cubicBezTo>
                  <a:pt x="3368" y="1449"/>
                  <a:pt x="3359" y="1471"/>
                  <a:pt x="3347" y="1490"/>
                </a:cubicBezTo>
                <a:cubicBezTo>
                  <a:pt x="3327" y="1516"/>
                  <a:pt x="3294" y="1538"/>
                  <a:pt x="3258" y="1550"/>
                </a:cubicBezTo>
                <a:cubicBezTo>
                  <a:pt x="3223" y="1562"/>
                  <a:pt x="3188" y="1568"/>
                  <a:pt x="3163" y="1568"/>
                </a:cubicBezTo>
                <a:cubicBezTo>
                  <a:pt x="3080" y="1568"/>
                  <a:pt x="3026" y="1548"/>
                  <a:pt x="2985" y="1527"/>
                </a:cubicBezTo>
                <a:cubicBezTo>
                  <a:pt x="2966" y="1516"/>
                  <a:pt x="2948" y="1508"/>
                  <a:pt x="2934" y="1499"/>
                </a:cubicBezTo>
                <a:cubicBezTo>
                  <a:pt x="2927" y="1495"/>
                  <a:pt x="2920" y="1492"/>
                  <a:pt x="2913" y="1488"/>
                </a:cubicBezTo>
                <a:cubicBezTo>
                  <a:pt x="2906" y="1485"/>
                  <a:pt x="2899" y="1483"/>
                  <a:pt x="2890" y="1483"/>
                </a:cubicBezTo>
                <a:cubicBezTo>
                  <a:pt x="2885" y="1483"/>
                  <a:pt x="2880" y="1483"/>
                  <a:pt x="2874" y="1486"/>
                </a:cubicBezTo>
                <a:cubicBezTo>
                  <a:pt x="2869" y="1488"/>
                  <a:pt x="2864" y="1492"/>
                  <a:pt x="2860" y="1495"/>
                </a:cubicBezTo>
                <a:cubicBezTo>
                  <a:pt x="2855" y="1501"/>
                  <a:pt x="2850" y="1506"/>
                  <a:pt x="2846" y="1513"/>
                </a:cubicBezTo>
                <a:cubicBezTo>
                  <a:pt x="2843" y="1520"/>
                  <a:pt x="2841" y="1527"/>
                  <a:pt x="2841" y="1534"/>
                </a:cubicBezTo>
                <a:cubicBezTo>
                  <a:pt x="2841" y="1546"/>
                  <a:pt x="2846" y="1559"/>
                  <a:pt x="2851" y="1568"/>
                </a:cubicBezTo>
                <a:cubicBezTo>
                  <a:pt x="2862" y="1582"/>
                  <a:pt x="2878" y="1596"/>
                  <a:pt x="2895" y="1610"/>
                </a:cubicBezTo>
                <a:cubicBezTo>
                  <a:pt x="2915" y="1622"/>
                  <a:pt x="2938" y="1636"/>
                  <a:pt x="2966" y="1649"/>
                </a:cubicBezTo>
                <a:cubicBezTo>
                  <a:pt x="3026" y="1677"/>
                  <a:pt x="3103" y="1691"/>
                  <a:pt x="3162" y="1693"/>
                </a:cubicBezTo>
                <a:lnTo>
                  <a:pt x="3162" y="1693"/>
                </a:lnTo>
                <a:cubicBezTo>
                  <a:pt x="3253" y="1693"/>
                  <a:pt x="3331" y="1671"/>
                  <a:pt x="3398" y="1622"/>
                </a:cubicBezTo>
                <a:lnTo>
                  <a:pt x="3398" y="1622"/>
                </a:lnTo>
                <a:lnTo>
                  <a:pt x="3398" y="1622"/>
                </a:lnTo>
                <a:cubicBezTo>
                  <a:pt x="3463" y="1573"/>
                  <a:pt x="3503" y="1501"/>
                  <a:pt x="3503" y="1419"/>
                </a:cubicBezTo>
                <a:cubicBezTo>
                  <a:pt x="3503" y="1375"/>
                  <a:pt x="3493" y="1337"/>
                  <a:pt x="3475" y="1305"/>
                </a:cubicBezTo>
                <a:cubicBezTo>
                  <a:pt x="3445" y="1261"/>
                  <a:pt x="3399" y="1232"/>
                  <a:pt x="3348" y="1207"/>
                </a:cubicBezTo>
                <a:close/>
                <a:moveTo>
                  <a:pt x="7513" y="377"/>
                </a:moveTo>
                <a:cubicBezTo>
                  <a:pt x="7496" y="377"/>
                  <a:pt x="7480" y="384"/>
                  <a:pt x="7469" y="397"/>
                </a:cubicBezTo>
                <a:cubicBezTo>
                  <a:pt x="7457" y="407"/>
                  <a:pt x="7450" y="425"/>
                  <a:pt x="7450" y="441"/>
                </a:cubicBezTo>
                <a:lnTo>
                  <a:pt x="7450" y="1634"/>
                </a:lnTo>
                <a:cubicBezTo>
                  <a:pt x="7450" y="1652"/>
                  <a:pt x="7457" y="1668"/>
                  <a:pt x="7469" y="1679"/>
                </a:cubicBezTo>
                <a:cubicBezTo>
                  <a:pt x="7481" y="1689"/>
                  <a:pt x="7497" y="1698"/>
                  <a:pt x="7513" y="1698"/>
                </a:cubicBezTo>
                <a:cubicBezTo>
                  <a:pt x="7550" y="1698"/>
                  <a:pt x="7578" y="1670"/>
                  <a:pt x="7578" y="1634"/>
                </a:cubicBezTo>
                <a:lnTo>
                  <a:pt x="7578" y="441"/>
                </a:lnTo>
                <a:cubicBezTo>
                  <a:pt x="7578" y="405"/>
                  <a:pt x="7548" y="377"/>
                  <a:pt x="7513" y="377"/>
                </a:cubicBezTo>
                <a:close/>
                <a:moveTo>
                  <a:pt x="10445" y="1200"/>
                </a:moveTo>
                <a:lnTo>
                  <a:pt x="10445" y="1207"/>
                </a:lnTo>
                <a:cubicBezTo>
                  <a:pt x="10445" y="1225"/>
                  <a:pt x="10438" y="1241"/>
                  <a:pt x="10426" y="1250"/>
                </a:cubicBezTo>
                <a:cubicBezTo>
                  <a:pt x="10414" y="1261"/>
                  <a:pt x="10398" y="1266"/>
                  <a:pt x="10382" y="1266"/>
                </a:cubicBezTo>
                <a:lnTo>
                  <a:pt x="9667" y="1266"/>
                </a:lnTo>
                <a:cubicBezTo>
                  <a:pt x="9684" y="1441"/>
                  <a:pt x="9823" y="1569"/>
                  <a:pt x="9991" y="1571"/>
                </a:cubicBezTo>
                <a:lnTo>
                  <a:pt x="10033" y="1571"/>
                </a:lnTo>
                <a:cubicBezTo>
                  <a:pt x="10088" y="1571"/>
                  <a:pt x="10142" y="1552"/>
                  <a:pt x="10188" y="1520"/>
                </a:cubicBezTo>
                <a:cubicBezTo>
                  <a:pt x="10236" y="1488"/>
                  <a:pt x="10276" y="1446"/>
                  <a:pt x="10305" y="1397"/>
                </a:cubicBezTo>
                <a:cubicBezTo>
                  <a:pt x="10310" y="1386"/>
                  <a:pt x="10319" y="1380"/>
                  <a:pt x="10327" y="1374"/>
                </a:cubicBezTo>
                <a:cubicBezTo>
                  <a:pt x="10336" y="1369"/>
                  <a:pt x="10347" y="1367"/>
                  <a:pt x="10357" y="1367"/>
                </a:cubicBezTo>
                <a:cubicBezTo>
                  <a:pt x="10368" y="1367"/>
                  <a:pt x="10380" y="1370"/>
                  <a:pt x="10389" y="1375"/>
                </a:cubicBezTo>
                <a:lnTo>
                  <a:pt x="10389" y="1375"/>
                </a:lnTo>
                <a:lnTo>
                  <a:pt x="10389" y="1375"/>
                </a:lnTo>
                <a:cubicBezTo>
                  <a:pt x="10407" y="1388"/>
                  <a:pt x="10419" y="1409"/>
                  <a:pt x="10419" y="1430"/>
                </a:cubicBezTo>
                <a:cubicBezTo>
                  <a:pt x="10419" y="1441"/>
                  <a:pt x="10416" y="1453"/>
                  <a:pt x="10410" y="1464"/>
                </a:cubicBezTo>
                <a:lnTo>
                  <a:pt x="10410" y="1464"/>
                </a:lnTo>
                <a:lnTo>
                  <a:pt x="10410" y="1464"/>
                </a:lnTo>
                <a:cubicBezTo>
                  <a:pt x="10370" y="1527"/>
                  <a:pt x="10315" y="1585"/>
                  <a:pt x="10252" y="1627"/>
                </a:cubicBezTo>
                <a:cubicBezTo>
                  <a:pt x="10186" y="1670"/>
                  <a:pt x="10112" y="1696"/>
                  <a:pt x="10031" y="1696"/>
                </a:cubicBezTo>
                <a:lnTo>
                  <a:pt x="9989" y="1696"/>
                </a:lnTo>
                <a:cubicBezTo>
                  <a:pt x="9864" y="1696"/>
                  <a:pt x="9749" y="1642"/>
                  <a:pt x="9668" y="1557"/>
                </a:cubicBezTo>
                <a:cubicBezTo>
                  <a:pt x="9587" y="1472"/>
                  <a:pt x="9536" y="1356"/>
                  <a:pt x="9536" y="1230"/>
                </a:cubicBezTo>
                <a:cubicBezTo>
                  <a:pt x="9536" y="1100"/>
                  <a:pt x="9587" y="983"/>
                  <a:pt x="9668" y="897"/>
                </a:cubicBezTo>
                <a:cubicBezTo>
                  <a:pt x="9751" y="813"/>
                  <a:pt x="9864" y="760"/>
                  <a:pt x="9991" y="760"/>
                </a:cubicBezTo>
                <a:cubicBezTo>
                  <a:pt x="10112" y="760"/>
                  <a:pt x="10220" y="807"/>
                  <a:pt x="10301" y="887"/>
                </a:cubicBezTo>
                <a:cubicBezTo>
                  <a:pt x="10382" y="966"/>
                  <a:pt x="10435" y="1075"/>
                  <a:pt x="10445" y="1200"/>
                </a:cubicBezTo>
                <a:close/>
                <a:moveTo>
                  <a:pt x="10305" y="1139"/>
                </a:moveTo>
                <a:cubicBezTo>
                  <a:pt x="10268" y="992"/>
                  <a:pt x="10139" y="887"/>
                  <a:pt x="9993" y="887"/>
                </a:cubicBezTo>
                <a:cubicBezTo>
                  <a:pt x="9841" y="887"/>
                  <a:pt x="9714" y="989"/>
                  <a:pt x="9675" y="1139"/>
                </a:cubicBezTo>
                <a:lnTo>
                  <a:pt x="10305" y="1139"/>
                </a:lnTo>
                <a:close/>
                <a:moveTo>
                  <a:pt x="4027" y="763"/>
                </a:moveTo>
                <a:cubicBezTo>
                  <a:pt x="3926" y="763"/>
                  <a:pt x="3836" y="802"/>
                  <a:pt x="3768" y="864"/>
                </a:cubicBezTo>
                <a:lnTo>
                  <a:pt x="3768" y="827"/>
                </a:lnTo>
                <a:cubicBezTo>
                  <a:pt x="3768" y="809"/>
                  <a:pt x="3761" y="793"/>
                  <a:pt x="3750" y="783"/>
                </a:cubicBezTo>
                <a:cubicBezTo>
                  <a:pt x="3740" y="770"/>
                  <a:pt x="3724" y="763"/>
                  <a:pt x="3706" y="763"/>
                </a:cubicBezTo>
                <a:cubicBezTo>
                  <a:pt x="3688" y="763"/>
                  <a:pt x="3670" y="770"/>
                  <a:pt x="3660" y="783"/>
                </a:cubicBezTo>
                <a:cubicBezTo>
                  <a:pt x="3649" y="795"/>
                  <a:pt x="3643" y="811"/>
                  <a:pt x="3643" y="827"/>
                </a:cubicBezTo>
                <a:lnTo>
                  <a:pt x="3643" y="1652"/>
                </a:lnTo>
                <a:lnTo>
                  <a:pt x="3644" y="1654"/>
                </a:lnTo>
                <a:lnTo>
                  <a:pt x="3644" y="1654"/>
                </a:lnTo>
                <a:cubicBezTo>
                  <a:pt x="3644" y="1657"/>
                  <a:pt x="3646" y="1659"/>
                  <a:pt x="3648" y="1663"/>
                </a:cubicBezTo>
                <a:cubicBezTo>
                  <a:pt x="3657" y="1679"/>
                  <a:pt x="3671" y="1689"/>
                  <a:pt x="3688" y="1694"/>
                </a:cubicBezTo>
                <a:lnTo>
                  <a:pt x="3690" y="1694"/>
                </a:lnTo>
                <a:lnTo>
                  <a:pt x="3704" y="1694"/>
                </a:lnTo>
                <a:cubicBezTo>
                  <a:pt x="3713" y="1694"/>
                  <a:pt x="3722" y="1693"/>
                  <a:pt x="3731" y="1689"/>
                </a:cubicBezTo>
                <a:cubicBezTo>
                  <a:pt x="3738" y="1686"/>
                  <a:pt x="3745" y="1680"/>
                  <a:pt x="3750" y="1673"/>
                </a:cubicBezTo>
                <a:lnTo>
                  <a:pt x="3750" y="1673"/>
                </a:lnTo>
                <a:cubicBezTo>
                  <a:pt x="3750" y="1673"/>
                  <a:pt x="3750" y="1671"/>
                  <a:pt x="3752" y="1671"/>
                </a:cubicBezTo>
                <a:lnTo>
                  <a:pt x="3752" y="1671"/>
                </a:lnTo>
                <a:cubicBezTo>
                  <a:pt x="3755" y="1668"/>
                  <a:pt x="3759" y="1663"/>
                  <a:pt x="3761" y="1659"/>
                </a:cubicBezTo>
                <a:cubicBezTo>
                  <a:pt x="3762" y="1654"/>
                  <a:pt x="3764" y="1650"/>
                  <a:pt x="3764" y="1645"/>
                </a:cubicBezTo>
                <a:lnTo>
                  <a:pt x="3764" y="1643"/>
                </a:lnTo>
                <a:lnTo>
                  <a:pt x="3764" y="1147"/>
                </a:lnTo>
                <a:cubicBezTo>
                  <a:pt x="3766" y="1077"/>
                  <a:pt x="3796" y="1012"/>
                  <a:pt x="3842" y="966"/>
                </a:cubicBezTo>
                <a:cubicBezTo>
                  <a:pt x="3888" y="920"/>
                  <a:pt x="3953" y="890"/>
                  <a:pt x="4023" y="890"/>
                </a:cubicBezTo>
                <a:cubicBezTo>
                  <a:pt x="4095" y="890"/>
                  <a:pt x="4159" y="918"/>
                  <a:pt x="4205" y="966"/>
                </a:cubicBezTo>
                <a:cubicBezTo>
                  <a:pt x="4251" y="1012"/>
                  <a:pt x="4279" y="1077"/>
                  <a:pt x="4279" y="1147"/>
                </a:cubicBezTo>
                <a:lnTo>
                  <a:pt x="4279" y="1634"/>
                </a:lnTo>
                <a:cubicBezTo>
                  <a:pt x="4279" y="1652"/>
                  <a:pt x="4286" y="1668"/>
                  <a:pt x="4298" y="1680"/>
                </a:cubicBezTo>
                <a:cubicBezTo>
                  <a:pt x="4310" y="1691"/>
                  <a:pt x="4326" y="1698"/>
                  <a:pt x="4342" y="1698"/>
                </a:cubicBezTo>
                <a:cubicBezTo>
                  <a:pt x="4360" y="1698"/>
                  <a:pt x="4376" y="1691"/>
                  <a:pt x="4386" y="1680"/>
                </a:cubicBezTo>
                <a:cubicBezTo>
                  <a:pt x="4399" y="1670"/>
                  <a:pt x="4406" y="1652"/>
                  <a:pt x="4406" y="1634"/>
                </a:cubicBezTo>
                <a:lnTo>
                  <a:pt x="4406" y="1147"/>
                </a:lnTo>
                <a:cubicBezTo>
                  <a:pt x="4413" y="936"/>
                  <a:pt x="4240" y="763"/>
                  <a:pt x="4027" y="763"/>
                </a:cubicBezTo>
                <a:close/>
                <a:moveTo>
                  <a:pt x="5294" y="901"/>
                </a:moveTo>
                <a:cubicBezTo>
                  <a:pt x="5375" y="985"/>
                  <a:pt x="5421" y="1103"/>
                  <a:pt x="5423" y="1230"/>
                </a:cubicBezTo>
                <a:cubicBezTo>
                  <a:pt x="5423" y="1356"/>
                  <a:pt x="5375" y="1472"/>
                  <a:pt x="5294" y="1559"/>
                </a:cubicBezTo>
                <a:cubicBezTo>
                  <a:pt x="5214" y="1643"/>
                  <a:pt x="5101" y="1698"/>
                  <a:pt x="4978" y="1698"/>
                </a:cubicBezTo>
                <a:cubicBezTo>
                  <a:pt x="4854" y="1698"/>
                  <a:pt x="4744" y="1644"/>
                  <a:pt x="4663" y="1559"/>
                </a:cubicBezTo>
                <a:cubicBezTo>
                  <a:pt x="4582" y="1475"/>
                  <a:pt x="4533" y="1356"/>
                  <a:pt x="4533" y="1230"/>
                </a:cubicBezTo>
                <a:cubicBezTo>
                  <a:pt x="4533" y="1103"/>
                  <a:pt x="4582" y="987"/>
                  <a:pt x="4663" y="901"/>
                </a:cubicBezTo>
                <a:cubicBezTo>
                  <a:pt x="4742" y="816"/>
                  <a:pt x="4855" y="761"/>
                  <a:pt x="4978" y="761"/>
                </a:cubicBezTo>
                <a:cubicBezTo>
                  <a:pt x="5103" y="761"/>
                  <a:pt x="5214" y="816"/>
                  <a:pt x="5294" y="901"/>
                </a:cubicBezTo>
                <a:close/>
                <a:moveTo>
                  <a:pt x="5296" y="1230"/>
                </a:moveTo>
                <a:cubicBezTo>
                  <a:pt x="5296" y="1135"/>
                  <a:pt x="5258" y="1049"/>
                  <a:pt x="5200" y="987"/>
                </a:cubicBezTo>
                <a:cubicBezTo>
                  <a:pt x="5141" y="925"/>
                  <a:pt x="5063" y="887"/>
                  <a:pt x="4978" y="887"/>
                </a:cubicBezTo>
                <a:cubicBezTo>
                  <a:pt x="4892" y="887"/>
                  <a:pt x="4813" y="925"/>
                  <a:pt x="4755" y="987"/>
                </a:cubicBezTo>
                <a:cubicBezTo>
                  <a:pt x="4696" y="1049"/>
                  <a:pt x="4659" y="1135"/>
                  <a:pt x="4659" y="1230"/>
                </a:cubicBezTo>
                <a:cubicBezTo>
                  <a:pt x="4659" y="1324"/>
                  <a:pt x="4696" y="1410"/>
                  <a:pt x="4755" y="1471"/>
                </a:cubicBezTo>
                <a:cubicBezTo>
                  <a:pt x="4813" y="1533"/>
                  <a:pt x="4892" y="1569"/>
                  <a:pt x="4978" y="1569"/>
                </a:cubicBezTo>
                <a:cubicBezTo>
                  <a:pt x="5065" y="1569"/>
                  <a:pt x="5144" y="1532"/>
                  <a:pt x="5200" y="1471"/>
                </a:cubicBezTo>
                <a:cubicBezTo>
                  <a:pt x="5259" y="1409"/>
                  <a:pt x="5296" y="1324"/>
                  <a:pt x="5296" y="1230"/>
                </a:cubicBezTo>
                <a:close/>
                <a:moveTo>
                  <a:pt x="6671" y="768"/>
                </a:moveTo>
                <a:lnTo>
                  <a:pt x="6671" y="768"/>
                </a:lnTo>
                <a:cubicBezTo>
                  <a:pt x="6669" y="768"/>
                  <a:pt x="6669" y="768"/>
                  <a:pt x="6671" y="768"/>
                </a:cubicBezTo>
                <a:cubicBezTo>
                  <a:pt x="6662" y="765"/>
                  <a:pt x="6655" y="763"/>
                  <a:pt x="6648" y="763"/>
                </a:cubicBezTo>
                <a:cubicBezTo>
                  <a:pt x="6636" y="763"/>
                  <a:pt x="6624" y="767"/>
                  <a:pt x="6613" y="774"/>
                </a:cubicBezTo>
                <a:cubicBezTo>
                  <a:pt x="6603" y="781"/>
                  <a:pt x="6593" y="790"/>
                  <a:pt x="6588" y="802"/>
                </a:cubicBezTo>
                <a:lnTo>
                  <a:pt x="6588" y="802"/>
                </a:lnTo>
                <a:lnTo>
                  <a:pt x="6345" y="1467"/>
                </a:lnTo>
                <a:lnTo>
                  <a:pt x="6158" y="1022"/>
                </a:lnTo>
                <a:lnTo>
                  <a:pt x="6158" y="1022"/>
                </a:lnTo>
                <a:cubicBezTo>
                  <a:pt x="6153" y="1010"/>
                  <a:pt x="6144" y="999"/>
                  <a:pt x="6133" y="994"/>
                </a:cubicBezTo>
                <a:cubicBezTo>
                  <a:pt x="6123" y="987"/>
                  <a:pt x="6110" y="983"/>
                  <a:pt x="6096" y="983"/>
                </a:cubicBezTo>
                <a:cubicBezTo>
                  <a:pt x="6084" y="983"/>
                  <a:pt x="6072" y="987"/>
                  <a:pt x="6061" y="994"/>
                </a:cubicBezTo>
                <a:cubicBezTo>
                  <a:pt x="6051" y="1001"/>
                  <a:pt x="6042" y="1010"/>
                  <a:pt x="6036" y="1022"/>
                </a:cubicBezTo>
                <a:lnTo>
                  <a:pt x="6036" y="1022"/>
                </a:lnTo>
                <a:lnTo>
                  <a:pt x="5848" y="1467"/>
                </a:lnTo>
                <a:lnTo>
                  <a:pt x="5603" y="802"/>
                </a:lnTo>
                <a:lnTo>
                  <a:pt x="5603" y="802"/>
                </a:lnTo>
                <a:cubicBezTo>
                  <a:pt x="5599" y="790"/>
                  <a:pt x="5591" y="779"/>
                  <a:pt x="5580" y="772"/>
                </a:cubicBezTo>
                <a:cubicBezTo>
                  <a:pt x="5569" y="765"/>
                  <a:pt x="5557" y="761"/>
                  <a:pt x="5545" y="761"/>
                </a:cubicBezTo>
                <a:cubicBezTo>
                  <a:pt x="5536" y="761"/>
                  <a:pt x="5529" y="763"/>
                  <a:pt x="5520" y="767"/>
                </a:cubicBezTo>
                <a:lnTo>
                  <a:pt x="5520" y="767"/>
                </a:lnTo>
                <a:lnTo>
                  <a:pt x="5520" y="767"/>
                </a:lnTo>
                <a:cubicBezTo>
                  <a:pt x="5497" y="777"/>
                  <a:pt x="5483" y="800"/>
                  <a:pt x="5483" y="825"/>
                </a:cubicBezTo>
                <a:cubicBezTo>
                  <a:pt x="5483" y="832"/>
                  <a:pt x="5485" y="841"/>
                  <a:pt x="5488" y="848"/>
                </a:cubicBezTo>
                <a:lnTo>
                  <a:pt x="5488" y="848"/>
                </a:lnTo>
                <a:lnTo>
                  <a:pt x="5790" y="1654"/>
                </a:lnTo>
                <a:lnTo>
                  <a:pt x="5790" y="1654"/>
                </a:lnTo>
                <a:cubicBezTo>
                  <a:pt x="5791" y="1659"/>
                  <a:pt x="5795" y="1666"/>
                  <a:pt x="5800" y="1671"/>
                </a:cubicBezTo>
                <a:cubicBezTo>
                  <a:pt x="5804" y="1675"/>
                  <a:pt x="5809" y="1679"/>
                  <a:pt x="5814" y="1682"/>
                </a:cubicBezTo>
                <a:cubicBezTo>
                  <a:pt x="5816" y="1684"/>
                  <a:pt x="5816" y="1684"/>
                  <a:pt x="5820" y="1686"/>
                </a:cubicBezTo>
                <a:cubicBezTo>
                  <a:pt x="5821" y="1687"/>
                  <a:pt x="5825" y="1687"/>
                  <a:pt x="5829" y="1689"/>
                </a:cubicBezTo>
                <a:cubicBezTo>
                  <a:pt x="5834" y="1691"/>
                  <a:pt x="5841" y="1693"/>
                  <a:pt x="5850" y="1693"/>
                </a:cubicBezTo>
                <a:cubicBezTo>
                  <a:pt x="5862" y="1693"/>
                  <a:pt x="5873" y="1689"/>
                  <a:pt x="5883" y="1682"/>
                </a:cubicBezTo>
                <a:cubicBezTo>
                  <a:pt x="5892" y="1675"/>
                  <a:pt x="5901" y="1666"/>
                  <a:pt x="5906" y="1654"/>
                </a:cubicBezTo>
                <a:lnTo>
                  <a:pt x="5906" y="1654"/>
                </a:lnTo>
                <a:lnTo>
                  <a:pt x="6096" y="1200"/>
                </a:lnTo>
                <a:lnTo>
                  <a:pt x="6287" y="1652"/>
                </a:lnTo>
                <a:lnTo>
                  <a:pt x="6287" y="1652"/>
                </a:lnTo>
                <a:cubicBezTo>
                  <a:pt x="6290" y="1664"/>
                  <a:pt x="6299" y="1673"/>
                  <a:pt x="6308" y="1680"/>
                </a:cubicBezTo>
                <a:cubicBezTo>
                  <a:pt x="6317" y="1687"/>
                  <a:pt x="6327" y="1693"/>
                  <a:pt x="6340" y="1693"/>
                </a:cubicBezTo>
                <a:lnTo>
                  <a:pt x="6348" y="1693"/>
                </a:lnTo>
                <a:cubicBezTo>
                  <a:pt x="6355" y="1693"/>
                  <a:pt x="6364" y="1691"/>
                  <a:pt x="6370" y="1689"/>
                </a:cubicBezTo>
                <a:cubicBezTo>
                  <a:pt x="6377" y="1687"/>
                  <a:pt x="6382" y="1684"/>
                  <a:pt x="6385" y="1680"/>
                </a:cubicBezTo>
                <a:cubicBezTo>
                  <a:pt x="6396" y="1673"/>
                  <a:pt x="6403" y="1661"/>
                  <a:pt x="6408" y="1650"/>
                </a:cubicBezTo>
                <a:lnTo>
                  <a:pt x="6408" y="1650"/>
                </a:lnTo>
                <a:lnTo>
                  <a:pt x="6708" y="848"/>
                </a:lnTo>
                <a:cubicBezTo>
                  <a:pt x="6711" y="841"/>
                  <a:pt x="6713" y="832"/>
                  <a:pt x="6713" y="825"/>
                </a:cubicBezTo>
                <a:cubicBezTo>
                  <a:pt x="6708" y="802"/>
                  <a:pt x="6694" y="779"/>
                  <a:pt x="6671" y="768"/>
                </a:cubicBezTo>
                <a:close/>
              </a:path>
            </a:pathLst>
          </a:custGeom>
          <a:solidFill>
            <a:srgbClr val="29B5E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861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F066AA-EF10-4C4B-BCDE-8D756FDF0C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4870" y="910223"/>
            <a:ext cx="6142461" cy="717974"/>
          </a:xfrm>
        </p:spPr>
        <p:txBody>
          <a:bodyPr/>
          <a:lstStyle/>
          <a:p>
            <a:r>
              <a:rPr lang="en-GB" sz="3700" b="1" dirty="0">
                <a:solidFill>
                  <a:srgbClr val="FF7100"/>
                </a:solidFill>
                <a:latin typeface="+mn-lt"/>
              </a:rPr>
              <a:t>Why this session?</a:t>
            </a:r>
            <a:endParaRPr lang="pl-PL" sz="3700" b="1" dirty="0">
              <a:solidFill>
                <a:srgbClr val="FF7100"/>
              </a:solidFill>
              <a:latin typeface="+mn-lt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1C6875F-94DB-46BD-B857-3EC9CCFA3641}"/>
              </a:ext>
            </a:extLst>
          </p:cNvPr>
          <p:cNvSpPr/>
          <p:nvPr/>
        </p:nvSpPr>
        <p:spPr>
          <a:xfrm>
            <a:off x="1036017" y="1546572"/>
            <a:ext cx="50599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Clients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Gartner Report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Project Challenges  </a:t>
            </a:r>
          </a:p>
        </p:txBody>
      </p:sp>
      <p:pic>
        <p:nvPicPr>
          <p:cNvPr id="11" name="Picture 2" descr="Magic Quadrant for Data Management Solutions for Analytics">
            <a:extLst>
              <a:ext uri="{FF2B5EF4-FFF2-40B4-BE49-F238E27FC236}">
                <a16:creationId xmlns:a16="http://schemas.microsoft.com/office/drawing/2014/main" id="{C780E47C-990C-49CD-AF2B-5BC9E3081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041" y="1546572"/>
            <a:ext cx="4360942" cy="436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rostokąt 11">
            <a:extLst>
              <a:ext uri="{FF2B5EF4-FFF2-40B4-BE49-F238E27FC236}">
                <a16:creationId xmlns:a16="http://schemas.microsoft.com/office/drawing/2014/main" id="{050A07BB-E143-41B5-BB33-F7BB26B98670}"/>
              </a:ext>
            </a:extLst>
          </p:cNvPr>
          <p:cNvSpPr/>
          <p:nvPr/>
        </p:nvSpPr>
        <p:spPr>
          <a:xfrm>
            <a:off x="3677174" y="6075537"/>
            <a:ext cx="8159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https://www.gartner.com/doc/reprints?id=1-65YF38P&amp;ct=190128&amp;st=sb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1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F066AA-EF10-4C4B-BCDE-8D756FDF0C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4870" y="910223"/>
            <a:ext cx="6142461" cy="717974"/>
          </a:xfrm>
        </p:spPr>
        <p:txBody>
          <a:bodyPr/>
          <a:lstStyle/>
          <a:p>
            <a:r>
              <a:rPr lang="en-GB" sz="3700" b="1" dirty="0">
                <a:solidFill>
                  <a:srgbClr val="FF7100"/>
                </a:solidFill>
                <a:latin typeface="+mn-lt"/>
              </a:rPr>
              <a:t>Why Snowflake ?</a:t>
            </a:r>
            <a:endParaRPr lang="pl-PL" sz="3700" b="1" dirty="0">
              <a:solidFill>
                <a:srgbClr val="FF7100"/>
              </a:solidFill>
              <a:latin typeface="+mn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3D3802-ADCD-4D60-9800-1BD5C8637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873" y="1628197"/>
            <a:ext cx="4940766" cy="395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65DB8A77-49BD-4ED5-A595-2596FA631593}"/>
              </a:ext>
            </a:extLst>
          </p:cNvPr>
          <p:cNvSpPr/>
          <p:nvPr/>
        </p:nvSpPr>
        <p:spPr>
          <a:xfrm>
            <a:off x="1247140" y="1971503"/>
            <a:ext cx="48488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Many data sources/stores</a:t>
            </a:r>
          </a:p>
          <a:p>
            <a:pPr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Arial"/>
              </a:rPr>
              <a:t>Semi-structured data</a:t>
            </a:r>
          </a:p>
          <a:p>
            <a:pPr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5F00"/>
                </a:solidFill>
                <a:sym typeface="Arial"/>
              </a:rPr>
              <a:t>Cannot easily share</a:t>
            </a:r>
          </a:p>
          <a:p>
            <a:pPr indent="-342900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FF5F00"/>
                </a:solidFill>
                <a:sym typeface="Arial"/>
              </a:rPr>
              <a:t>Cannot scale up/out easily</a:t>
            </a:r>
          </a:p>
          <a:p>
            <a:pPr indent="-342900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Arial"/>
              </a:rPr>
              <a:t>Slow queries &amp; ingest</a:t>
            </a:r>
          </a:p>
          <a:p>
            <a:pPr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Arial"/>
              </a:rPr>
              <a:t>Lots of maintenance/ tuning</a:t>
            </a:r>
          </a:p>
          <a:p>
            <a:pPr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5F00"/>
                </a:solidFill>
                <a:sym typeface="Arial"/>
              </a:rPr>
              <a:t>Limited queries &amp; users</a:t>
            </a:r>
          </a:p>
          <a:p>
            <a:pPr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Arial"/>
              </a:rPr>
              <a:t>Costly software &amp; hardware</a:t>
            </a:r>
          </a:p>
          <a:p>
            <a:pPr indent="-342900"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FF5F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228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D0475E-E129-45E5-B2E4-9D0AA5844D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6808299" cy="957299"/>
          </a:xfrm>
        </p:spPr>
        <p:txBody>
          <a:bodyPr/>
          <a:lstStyle/>
          <a:p>
            <a:r>
              <a:rPr lang="en-GB" b="1" dirty="0">
                <a:solidFill>
                  <a:srgbClr val="FF7100"/>
                </a:solidFill>
              </a:rPr>
              <a:t>Snowflake Architecture</a:t>
            </a:r>
            <a:endParaRPr lang="pl-PL" dirty="0"/>
          </a:p>
        </p:txBody>
      </p:sp>
      <p:pic>
        <p:nvPicPr>
          <p:cNvPr id="1026" name="Picture 2" descr="Architecture overview">
            <a:extLst>
              <a:ext uri="{FF2B5EF4-FFF2-40B4-BE49-F238E27FC236}">
                <a16:creationId xmlns:a16="http://schemas.microsoft.com/office/drawing/2014/main" id="{9F92D939-A2A0-47D6-905C-8DA3B09E0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28" y="1459685"/>
            <a:ext cx="8490213" cy="479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Prostokąt 15">
            <a:extLst>
              <a:ext uri="{FF2B5EF4-FFF2-40B4-BE49-F238E27FC236}">
                <a16:creationId xmlns:a16="http://schemas.microsoft.com/office/drawing/2014/main" id="{BAC4057F-83F0-48D4-A239-4E7799B432D6}"/>
              </a:ext>
            </a:extLst>
          </p:cNvPr>
          <p:cNvSpPr/>
          <p:nvPr/>
        </p:nvSpPr>
        <p:spPr>
          <a:xfrm>
            <a:off x="3677174" y="6075537"/>
            <a:ext cx="8159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3"/>
              </a:rPr>
              <a:t>https://docs.snowflake.net/manuals/user-guide/intro-key-concepts.html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6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D0475E-E129-45E5-B2E4-9D0AA5844D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6808299" cy="957299"/>
          </a:xfrm>
        </p:spPr>
        <p:txBody>
          <a:bodyPr/>
          <a:lstStyle/>
          <a:p>
            <a:r>
              <a:rPr lang="en-GB" b="1" dirty="0">
                <a:solidFill>
                  <a:srgbClr val="FF7100"/>
                </a:solidFill>
              </a:rPr>
              <a:t>Scale up and scale out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792879A-9AED-4710-BE34-3B041B0B442C}"/>
              </a:ext>
            </a:extLst>
          </p:cNvPr>
          <p:cNvSpPr/>
          <p:nvPr/>
        </p:nvSpPr>
        <p:spPr>
          <a:xfrm>
            <a:off x="792127" y="1809117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Scale 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T-Shirt Sizing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E8DA8C1-3AB6-41E6-81CB-D49624DF8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322879"/>
              </p:ext>
            </p:extLst>
          </p:nvPr>
        </p:nvGraphicFramePr>
        <p:xfrm>
          <a:off x="3382627" y="2224053"/>
          <a:ext cx="755661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372">
                  <a:extLst>
                    <a:ext uri="{9D8B030D-6E8A-4147-A177-3AD203B41FA5}">
                      <a16:colId xmlns:a16="http://schemas.microsoft.com/office/drawing/2014/main" val="3763892380"/>
                    </a:ext>
                  </a:extLst>
                </a:gridCol>
                <a:gridCol w="3158701">
                  <a:extLst>
                    <a:ext uri="{9D8B030D-6E8A-4147-A177-3AD203B41FA5}">
                      <a16:colId xmlns:a16="http://schemas.microsoft.com/office/drawing/2014/main" val="1517266195"/>
                    </a:ext>
                  </a:extLst>
                </a:gridCol>
                <a:gridCol w="3393544">
                  <a:extLst>
                    <a:ext uri="{9D8B030D-6E8A-4147-A177-3AD203B41FA5}">
                      <a16:colId xmlns:a16="http://schemas.microsoft.com/office/drawing/2014/main" val="2242946519"/>
                    </a:ext>
                  </a:extLst>
                </a:gridCol>
              </a:tblGrid>
              <a:tr h="344542"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Server per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540997"/>
                  </a:ext>
                </a:extLst>
              </a:tr>
              <a:tr h="344542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Extra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304093"/>
                  </a:ext>
                </a:extLst>
              </a:tr>
              <a:tr h="344542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591828"/>
                  </a:ext>
                </a:extLst>
              </a:tr>
              <a:tr h="344542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156707"/>
                  </a:ext>
                </a:extLst>
              </a:tr>
              <a:tr h="344542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648005"/>
                  </a:ext>
                </a:extLst>
              </a:tr>
              <a:tr h="344542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13991"/>
                  </a:ext>
                </a:extLst>
              </a:tr>
              <a:tr h="344542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Extra </a:t>
                      </a:r>
                      <a:r>
                        <a:rPr lang="en-GB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extra</a:t>
                      </a:r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216025"/>
                  </a:ext>
                </a:extLst>
              </a:tr>
              <a:tr h="344542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Tree times 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43099"/>
                  </a:ext>
                </a:extLst>
              </a:tr>
              <a:tr h="344542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Four time 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485994"/>
                  </a:ext>
                </a:extLst>
              </a:tr>
            </a:tbl>
          </a:graphicData>
        </a:graphic>
      </p:graphicFrame>
      <p:sp>
        <p:nvSpPr>
          <p:cNvPr id="8" name="Prostokąt 7">
            <a:extLst>
              <a:ext uri="{FF2B5EF4-FFF2-40B4-BE49-F238E27FC236}">
                <a16:creationId xmlns:a16="http://schemas.microsoft.com/office/drawing/2014/main" id="{5AFD7052-ECEE-4D8D-9D1C-019C554E5E1A}"/>
              </a:ext>
            </a:extLst>
          </p:cNvPr>
          <p:cNvSpPr/>
          <p:nvPr/>
        </p:nvSpPr>
        <p:spPr>
          <a:xfrm>
            <a:off x="994861" y="5600425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Scale out (x10)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Autoscaling</a:t>
            </a:r>
          </a:p>
        </p:txBody>
      </p:sp>
    </p:spTree>
    <p:extLst>
      <p:ext uri="{BB962C8B-B14F-4D97-AF65-F5344CB8AC3E}">
        <p14:creationId xmlns:p14="http://schemas.microsoft.com/office/powerpoint/2010/main" val="150465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D0475E-E129-45E5-B2E4-9D0AA5844D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127" y="857465"/>
            <a:ext cx="6808299" cy="957299"/>
          </a:xfrm>
        </p:spPr>
        <p:txBody>
          <a:bodyPr/>
          <a:lstStyle/>
          <a:p>
            <a:r>
              <a:rPr lang="en-GB" b="1" dirty="0">
                <a:solidFill>
                  <a:srgbClr val="FF7100"/>
                </a:solidFill>
              </a:rPr>
              <a:t>Snowflake - Features </a:t>
            </a:r>
            <a:endParaRPr lang="pl-PL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B469123-4BBE-4F24-BAAD-5247CA38E717}"/>
              </a:ext>
            </a:extLst>
          </p:cNvPr>
          <p:cNvSpPr/>
          <p:nvPr/>
        </p:nvSpPr>
        <p:spPr>
          <a:xfrm>
            <a:off x="1129693" y="1437259"/>
            <a:ext cx="680829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GB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Pay as you use </a:t>
            </a:r>
          </a:p>
          <a:p>
            <a:pPr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5F00"/>
                </a:solidFill>
                <a:sym typeface="Arial"/>
              </a:rPr>
              <a:t>Azure/AWS (hosting environment)</a:t>
            </a:r>
          </a:p>
          <a:p>
            <a:pPr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Arial"/>
              </a:rPr>
              <a:t>Azure</a:t>
            </a:r>
            <a:r>
              <a:rPr lang="en-US" sz="2400" b="1" dirty="0">
                <a:solidFill>
                  <a:srgbClr val="FF5F00"/>
                </a:solidFill>
                <a:sym typeface="Arial"/>
              </a:rPr>
              <a:t>/AWS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Arial"/>
              </a:rPr>
              <a:t>integration</a:t>
            </a:r>
            <a:r>
              <a:rPr lang="en-GB" sz="2400" b="1" dirty="0">
                <a:solidFill>
                  <a:srgbClr val="FF5F00"/>
                </a:solidFill>
                <a:sym typeface="Arial"/>
              </a:rPr>
              <a:t> (stage, </a:t>
            </a:r>
            <a:r>
              <a:rPr lang="en-GB" sz="2400" b="1" dirty="0" err="1">
                <a:solidFill>
                  <a:srgbClr val="FF5F00"/>
                </a:solidFill>
                <a:sym typeface="Arial"/>
              </a:rPr>
              <a:t>snowpipe</a:t>
            </a:r>
            <a:r>
              <a:rPr lang="en-GB" sz="2400" b="1" dirty="0">
                <a:solidFill>
                  <a:srgbClr val="FF5F00"/>
                </a:solidFill>
                <a:sym typeface="Arial"/>
              </a:rPr>
              <a:t>, ..)</a:t>
            </a:r>
          </a:p>
          <a:p>
            <a:pPr indent="-342900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FF5F00"/>
                </a:solidFill>
                <a:sym typeface="Arial"/>
              </a:rPr>
              <a:t>ODBC/JDBC support</a:t>
            </a:r>
          </a:p>
          <a:p>
            <a:pPr indent="-342900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FF5F00"/>
                </a:solidFill>
                <a:sym typeface="Arial"/>
              </a:rPr>
              <a:t>Scale up/out (online)</a:t>
            </a:r>
          </a:p>
          <a:p>
            <a:pPr indent="-342900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FF5F00"/>
                </a:solidFill>
                <a:sym typeface="Arial"/>
              </a:rPr>
              <a:t>Zero Cloning Copy</a:t>
            </a:r>
          </a:p>
          <a:p>
            <a:pPr indent="-342900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FF5F00"/>
                </a:solidFill>
                <a:sym typeface="Arial"/>
              </a:rPr>
              <a:t>Time Travel</a:t>
            </a:r>
          </a:p>
          <a:p>
            <a:pPr indent="-342900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FF5F00"/>
                </a:solidFill>
                <a:sym typeface="Arial"/>
              </a:rPr>
              <a:t>Result Caching</a:t>
            </a:r>
          </a:p>
          <a:p>
            <a:pPr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Arial"/>
              </a:rPr>
              <a:t>Data sharing</a:t>
            </a:r>
          </a:p>
          <a:p>
            <a:pPr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Arial"/>
              </a:rPr>
              <a:t>Security (RBAC, Data encryption)</a:t>
            </a:r>
          </a:p>
          <a:p>
            <a:pPr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Arial"/>
              </a:rPr>
              <a:t>Semi-structured data support</a:t>
            </a:r>
          </a:p>
          <a:p>
            <a:pPr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Arial"/>
              </a:rPr>
              <a:t>SQL (Merge, Copy Into, Materialized view, SP)</a:t>
            </a:r>
          </a:p>
          <a:p>
            <a:pPr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sym typeface="Arial"/>
              </a:rPr>
              <a:t>External Tables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BE7AF1D-CFAA-4B2D-858D-4DBB15808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185" y="1814764"/>
            <a:ext cx="3834716" cy="3517697"/>
          </a:xfrm>
          <a:prstGeom prst="rect">
            <a:avLst/>
          </a:prstGeom>
        </p:spPr>
      </p:pic>
      <p:sp>
        <p:nvSpPr>
          <p:cNvPr id="12" name="Google Shape;1467;p99">
            <a:extLst>
              <a:ext uri="{FF2B5EF4-FFF2-40B4-BE49-F238E27FC236}">
                <a16:creationId xmlns:a16="http://schemas.microsoft.com/office/drawing/2014/main" id="{2D9C2D6B-3A8F-40EC-A35F-5424661EBA2C}"/>
              </a:ext>
            </a:extLst>
          </p:cNvPr>
          <p:cNvSpPr/>
          <p:nvPr/>
        </p:nvSpPr>
        <p:spPr>
          <a:xfrm>
            <a:off x="8214829" y="5788403"/>
            <a:ext cx="3034808" cy="774539"/>
          </a:xfrm>
          <a:custGeom>
            <a:avLst/>
            <a:gdLst/>
            <a:ahLst/>
            <a:cxnLst/>
            <a:rect l="l" t="t" r="r" b="b"/>
            <a:pathLst>
              <a:path w="10771" h="2451" extrusionOk="0">
                <a:moveTo>
                  <a:pt x="10625" y="726"/>
                </a:moveTo>
                <a:lnTo>
                  <a:pt x="10597" y="726"/>
                </a:lnTo>
                <a:lnTo>
                  <a:pt x="10597" y="761"/>
                </a:lnTo>
                <a:lnTo>
                  <a:pt x="10625" y="761"/>
                </a:lnTo>
                <a:cubicBezTo>
                  <a:pt x="10638" y="761"/>
                  <a:pt x="10646" y="756"/>
                  <a:pt x="10646" y="744"/>
                </a:cubicBezTo>
                <a:cubicBezTo>
                  <a:pt x="10646" y="731"/>
                  <a:pt x="10639" y="726"/>
                  <a:pt x="10625" y="726"/>
                </a:cubicBezTo>
                <a:close/>
                <a:moveTo>
                  <a:pt x="10562" y="693"/>
                </a:moveTo>
                <a:lnTo>
                  <a:pt x="10625" y="693"/>
                </a:lnTo>
                <a:cubicBezTo>
                  <a:pt x="10660" y="693"/>
                  <a:pt x="10683" y="712"/>
                  <a:pt x="10683" y="742"/>
                </a:cubicBezTo>
                <a:cubicBezTo>
                  <a:pt x="10683" y="760"/>
                  <a:pt x="10675" y="774"/>
                  <a:pt x="10660" y="783"/>
                </a:cubicBezTo>
                <a:lnTo>
                  <a:pt x="10685" y="820"/>
                </a:lnTo>
                <a:lnTo>
                  <a:pt x="10685" y="827"/>
                </a:lnTo>
                <a:lnTo>
                  <a:pt x="10648" y="827"/>
                </a:lnTo>
                <a:lnTo>
                  <a:pt x="10623" y="791"/>
                </a:lnTo>
                <a:lnTo>
                  <a:pt x="10595" y="791"/>
                </a:lnTo>
                <a:lnTo>
                  <a:pt x="10595" y="827"/>
                </a:lnTo>
                <a:lnTo>
                  <a:pt x="10560" y="827"/>
                </a:lnTo>
                <a:lnTo>
                  <a:pt x="10560" y="693"/>
                </a:lnTo>
                <a:lnTo>
                  <a:pt x="10562" y="693"/>
                </a:lnTo>
                <a:close/>
                <a:moveTo>
                  <a:pt x="10742" y="761"/>
                </a:moveTo>
                <a:cubicBezTo>
                  <a:pt x="10742" y="691"/>
                  <a:pt x="10694" y="636"/>
                  <a:pt x="10622" y="636"/>
                </a:cubicBezTo>
                <a:cubicBezTo>
                  <a:pt x="10551" y="636"/>
                  <a:pt x="10504" y="687"/>
                  <a:pt x="10504" y="761"/>
                </a:cubicBezTo>
                <a:cubicBezTo>
                  <a:pt x="10504" y="832"/>
                  <a:pt x="10551" y="887"/>
                  <a:pt x="10622" y="887"/>
                </a:cubicBezTo>
                <a:cubicBezTo>
                  <a:pt x="10694" y="888"/>
                  <a:pt x="10742" y="834"/>
                  <a:pt x="10742" y="761"/>
                </a:cubicBezTo>
                <a:close/>
                <a:moveTo>
                  <a:pt x="10770" y="761"/>
                </a:moveTo>
                <a:cubicBezTo>
                  <a:pt x="10770" y="846"/>
                  <a:pt x="10713" y="915"/>
                  <a:pt x="10620" y="915"/>
                </a:cubicBezTo>
                <a:cubicBezTo>
                  <a:pt x="10527" y="915"/>
                  <a:pt x="10472" y="844"/>
                  <a:pt x="10472" y="761"/>
                </a:cubicBezTo>
                <a:cubicBezTo>
                  <a:pt x="10472" y="677"/>
                  <a:pt x="10527" y="608"/>
                  <a:pt x="10620" y="608"/>
                </a:cubicBezTo>
                <a:cubicBezTo>
                  <a:pt x="10715" y="608"/>
                  <a:pt x="10770" y="679"/>
                  <a:pt x="10770" y="761"/>
                </a:cubicBezTo>
                <a:close/>
                <a:moveTo>
                  <a:pt x="2384" y="1061"/>
                </a:moveTo>
                <a:lnTo>
                  <a:pt x="2095" y="1228"/>
                </a:lnTo>
                <a:lnTo>
                  <a:pt x="2384" y="1395"/>
                </a:lnTo>
                <a:cubicBezTo>
                  <a:pt x="2457" y="1437"/>
                  <a:pt x="2483" y="1530"/>
                  <a:pt x="2441" y="1603"/>
                </a:cubicBezTo>
                <a:cubicBezTo>
                  <a:pt x="2398" y="1675"/>
                  <a:pt x="2305" y="1700"/>
                  <a:pt x="2233" y="1659"/>
                </a:cubicBezTo>
                <a:lnTo>
                  <a:pt x="1717" y="1361"/>
                </a:lnTo>
                <a:cubicBezTo>
                  <a:pt x="1681" y="1342"/>
                  <a:pt x="1658" y="1310"/>
                  <a:pt x="1648" y="1275"/>
                </a:cubicBezTo>
                <a:cubicBezTo>
                  <a:pt x="1642" y="1259"/>
                  <a:pt x="1641" y="1242"/>
                  <a:pt x="1641" y="1227"/>
                </a:cubicBezTo>
                <a:cubicBezTo>
                  <a:pt x="1641" y="1214"/>
                  <a:pt x="1642" y="1202"/>
                  <a:pt x="1646" y="1191"/>
                </a:cubicBezTo>
                <a:cubicBezTo>
                  <a:pt x="1657" y="1154"/>
                  <a:pt x="1681" y="1121"/>
                  <a:pt x="1717" y="1100"/>
                </a:cubicBezTo>
                <a:lnTo>
                  <a:pt x="2233" y="802"/>
                </a:lnTo>
                <a:cubicBezTo>
                  <a:pt x="2305" y="760"/>
                  <a:pt x="2398" y="784"/>
                  <a:pt x="2441" y="858"/>
                </a:cubicBezTo>
                <a:cubicBezTo>
                  <a:pt x="2483" y="925"/>
                  <a:pt x="2457" y="1019"/>
                  <a:pt x="2384" y="1061"/>
                </a:cubicBezTo>
                <a:close/>
                <a:moveTo>
                  <a:pt x="2111" y="1869"/>
                </a:moveTo>
                <a:lnTo>
                  <a:pt x="1595" y="1571"/>
                </a:lnTo>
                <a:cubicBezTo>
                  <a:pt x="1567" y="1555"/>
                  <a:pt x="1537" y="1548"/>
                  <a:pt x="1507" y="1552"/>
                </a:cubicBezTo>
                <a:cubicBezTo>
                  <a:pt x="1428" y="1557"/>
                  <a:pt x="1366" y="1624"/>
                  <a:pt x="1366" y="1703"/>
                </a:cubicBezTo>
                <a:lnTo>
                  <a:pt x="1366" y="2299"/>
                </a:lnTo>
                <a:cubicBezTo>
                  <a:pt x="1366" y="2383"/>
                  <a:pt x="1435" y="2450"/>
                  <a:pt x="1517" y="2450"/>
                </a:cubicBezTo>
                <a:cubicBezTo>
                  <a:pt x="1602" y="2450"/>
                  <a:pt x="1669" y="2382"/>
                  <a:pt x="1669" y="2299"/>
                </a:cubicBezTo>
                <a:lnTo>
                  <a:pt x="1669" y="1964"/>
                </a:lnTo>
                <a:lnTo>
                  <a:pt x="1958" y="2131"/>
                </a:lnTo>
                <a:cubicBezTo>
                  <a:pt x="2030" y="2174"/>
                  <a:pt x="2124" y="2149"/>
                  <a:pt x="2166" y="2077"/>
                </a:cubicBezTo>
                <a:cubicBezTo>
                  <a:pt x="2208" y="2005"/>
                  <a:pt x="2183" y="1911"/>
                  <a:pt x="2111" y="1869"/>
                </a:cubicBezTo>
                <a:close/>
                <a:moveTo>
                  <a:pt x="1514" y="1284"/>
                </a:moveTo>
                <a:lnTo>
                  <a:pt x="1299" y="1499"/>
                </a:lnTo>
                <a:cubicBezTo>
                  <a:pt x="1294" y="1506"/>
                  <a:pt x="1281" y="1511"/>
                  <a:pt x="1272" y="1511"/>
                </a:cubicBezTo>
                <a:lnTo>
                  <a:pt x="1257" y="1511"/>
                </a:lnTo>
                <a:lnTo>
                  <a:pt x="1225" y="1511"/>
                </a:lnTo>
                <a:lnTo>
                  <a:pt x="1209" y="1511"/>
                </a:lnTo>
                <a:cubicBezTo>
                  <a:pt x="1200" y="1511"/>
                  <a:pt x="1188" y="1506"/>
                  <a:pt x="1183" y="1499"/>
                </a:cubicBezTo>
                <a:lnTo>
                  <a:pt x="968" y="1284"/>
                </a:lnTo>
                <a:cubicBezTo>
                  <a:pt x="962" y="1279"/>
                  <a:pt x="957" y="1266"/>
                  <a:pt x="957" y="1257"/>
                </a:cubicBezTo>
                <a:lnTo>
                  <a:pt x="957" y="1243"/>
                </a:lnTo>
                <a:lnTo>
                  <a:pt x="957" y="1211"/>
                </a:lnTo>
                <a:lnTo>
                  <a:pt x="957" y="1195"/>
                </a:lnTo>
                <a:cubicBezTo>
                  <a:pt x="957" y="1186"/>
                  <a:pt x="962" y="1174"/>
                  <a:pt x="968" y="1168"/>
                </a:cubicBezTo>
                <a:lnTo>
                  <a:pt x="1183" y="954"/>
                </a:lnTo>
                <a:cubicBezTo>
                  <a:pt x="1190" y="946"/>
                  <a:pt x="1200" y="943"/>
                  <a:pt x="1209" y="943"/>
                </a:cubicBezTo>
                <a:lnTo>
                  <a:pt x="1225" y="943"/>
                </a:lnTo>
                <a:lnTo>
                  <a:pt x="1257" y="943"/>
                </a:lnTo>
                <a:lnTo>
                  <a:pt x="1272" y="943"/>
                </a:lnTo>
                <a:cubicBezTo>
                  <a:pt x="1281" y="943"/>
                  <a:pt x="1294" y="948"/>
                  <a:pt x="1299" y="954"/>
                </a:cubicBezTo>
                <a:lnTo>
                  <a:pt x="1514" y="1168"/>
                </a:lnTo>
                <a:cubicBezTo>
                  <a:pt x="1519" y="1174"/>
                  <a:pt x="1524" y="1186"/>
                  <a:pt x="1524" y="1195"/>
                </a:cubicBezTo>
                <a:lnTo>
                  <a:pt x="1524" y="1211"/>
                </a:lnTo>
                <a:lnTo>
                  <a:pt x="1524" y="1243"/>
                </a:lnTo>
                <a:lnTo>
                  <a:pt x="1524" y="1257"/>
                </a:lnTo>
                <a:cubicBezTo>
                  <a:pt x="1526" y="1266"/>
                  <a:pt x="1521" y="1279"/>
                  <a:pt x="1514" y="1284"/>
                </a:cubicBezTo>
                <a:close/>
                <a:moveTo>
                  <a:pt x="1343" y="1227"/>
                </a:moveTo>
                <a:cubicBezTo>
                  <a:pt x="1343" y="1218"/>
                  <a:pt x="1338" y="1205"/>
                  <a:pt x="1332" y="1200"/>
                </a:cubicBezTo>
                <a:lnTo>
                  <a:pt x="1271" y="1139"/>
                </a:lnTo>
                <a:cubicBezTo>
                  <a:pt x="1265" y="1133"/>
                  <a:pt x="1253" y="1128"/>
                  <a:pt x="1244" y="1128"/>
                </a:cubicBezTo>
                <a:lnTo>
                  <a:pt x="1242" y="1128"/>
                </a:lnTo>
                <a:cubicBezTo>
                  <a:pt x="1234" y="1128"/>
                  <a:pt x="1221" y="1133"/>
                  <a:pt x="1216" y="1139"/>
                </a:cubicBezTo>
                <a:lnTo>
                  <a:pt x="1154" y="1200"/>
                </a:lnTo>
                <a:cubicBezTo>
                  <a:pt x="1147" y="1207"/>
                  <a:pt x="1144" y="1220"/>
                  <a:pt x="1144" y="1227"/>
                </a:cubicBezTo>
                <a:lnTo>
                  <a:pt x="1144" y="1228"/>
                </a:lnTo>
                <a:cubicBezTo>
                  <a:pt x="1144" y="1237"/>
                  <a:pt x="1149" y="1249"/>
                  <a:pt x="1154" y="1254"/>
                </a:cubicBezTo>
                <a:lnTo>
                  <a:pt x="1216" y="1316"/>
                </a:lnTo>
                <a:cubicBezTo>
                  <a:pt x="1221" y="1321"/>
                  <a:pt x="1234" y="1326"/>
                  <a:pt x="1242" y="1326"/>
                </a:cubicBezTo>
                <a:lnTo>
                  <a:pt x="1244" y="1326"/>
                </a:lnTo>
                <a:cubicBezTo>
                  <a:pt x="1253" y="1326"/>
                  <a:pt x="1265" y="1321"/>
                  <a:pt x="1271" y="1316"/>
                </a:cubicBezTo>
                <a:lnTo>
                  <a:pt x="1332" y="1254"/>
                </a:lnTo>
                <a:cubicBezTo>
                  <a:pt x="1338" y="1247"/>
                  <a:pt x="1343" y="1237"/>
                  <a:pt x="1343" y="1228"/>
                </a:cubicBezTo>
                <a:lnTo>
                  <a:pt x="1343" y="1227"/>
                </a:lnTo>
                <a:close/>
                <a:moveTo>
                  <a:pt x="370" y="583"/>
                </a:moveTo>
                <a:lnTo>
                  <a:pt x="887" y="881"/>
                </a:lnTo>
                <a:cubicBezTo>
                  <a:pt x="915" y="897"/>
                  <a:pt x="945" y="904"/>
                  <a:pt x="975" y="901"/>
                </a:cubicBezTo>
                <a:cubicBezTo>
                  <a:pt x="1054" y="895"/>
                  <a:pt x="1116" y="828"/>
                  <a:pt x="1116" y="749"/>
                </a:cubicBezTo>
                <a:lnTo>
                  <a:pt x="1116" y="152"/>
                </a:lnTo>
                <a:cubicBezTo>
                  <a:pt x="1116" y="67"/>
                  <a:pt x="1047" y="0"/>
                  <a:pt x="964" y="0"/>
                </a:cubicBezTo>
                <a:cubicBezTo>
                  <a:pt x="879" y="0"/>
                  <a:pt x="812" y="69"/>
                  <a:pt x="812" y="152"/>
                </a:cubicBezTo>
                <a:lnTo>
                  <a:pt x="812" y="487"/>
                </a:lnTo>
                <a:lnTo>
                  <a:pt x="523" y="319"/>
                </a:lnTo>
                <a:cubicBezTo>
                  <a:pt x="451" y="277"/>
                  <a:pt x="358" y="302"/>
                  <a:pt x="316" y="376"/>
                </a:cubicBezTo>
                <a:cubicBezTo>
                  <a:pt x="273" y="450"/>
                  <a:pt x="298" y="543"/>
                  <a:pt x="370" y="583"/>
                </a:cubicBezTo>
                <a:close/>
                <a:moveTo>
                  <a:pt x="1505" y="902"/>
                </a:moveTo>
                <a:cubicBezTo>
                  <a:pt x="1535" y="904"/>
                  <a:pt x="1565" y="899"/>
                  <a:pt x="1593" y="883"/>
                </a:cubicBezTo>
                <a:lnTo>
                  <a:pt x="2109" y="585"/>
                </a:lnTo>
                <a:cubicBezTo>
                  <a:pt x="2182" y="543"/>
                  <a:pt x="2206" y="450"/>
                  <a:pt x="2166" y="377"/>
                </a:cubicBezTo>
                <a:cubicBezTo>
                  <a:pt x="2124" y="305"/>
                  <a:pt x="2030" y="280"/>
                  <a:pt x="1958" y="321"/>
                </a:cubicBezTo>
                <a:lnTo>
                  <a:pt x="1669" y="488"/>
                </a:lnTo>
                <a:lnTo>
                  <a:pt x="1669" y="153"/>
                </a:lnTo>
                <a:cubicBezTo>
                  <a:pt x="1669" y="69"/>
                  <a:pt x="1600" y="2"/>
                  <a:pt x="1517" y="2"/>
                </a:cubicBezTo>
                <a:cubicBezTo>
                  <a:pt x="1433" y="2"/>
                  <a:pt x="1366" y="71"/>
                  <a:pt x="1366" y="153"/>
                </a:cubicBezTo>
                <a:lnTo>
                  <a:pt x="1366" y="751"/>
                </a:lnTo>
                <a:cubicBezTo>
                  <a:pt x="1366" y="830"/>
                  <a:pt x="1428" y="897"/>
                  <a:pt x="1505" y="902"/>
                </a:cubicBezTo>
                <a:close/>
                <a:moveTo>
                  <a:pt x="976" y="1550"/>
                </a:moveTo>
                <a:cubicBezTo>
                  <a:pt x="946" y="1548"/>
                  <a:pt x="916" y="1553"/>
                  <a:pt x="888" y="1569"/>
                </a:cubicBezTo>
                <a:lnTo>
                  <a:pt x="372" y="1867"/>
                </a:lnTo>
                <a:cubicBezTo>
                  <a:pt x="300" y="1909"/>
                  <a:pt x="275" y="2003"/>
                  <a:pt x="316" y="2075"/>
                </a:cubicBezTo>
                <a:cubicBezTo>
                  <a:pt x="358" y="2147"/>
                  <a:pt x="451" y="2172"/>
                  <a:pt x="523" y="2130"/>
                </a:cubicBezTo>
                <a:lnTo>
                  <a:pt x="812" y="1962"/>
                </a:lnTo>
                <a:lnTo>
                  <a:pt x="812" y="2297"/>
                </a:lnTo>
                <a:cubicBezTo>
                  <a:pt x="812" y="2382"/>
                  <a:pt x="881" y="2449"/>
                  <a:pt x="964" y="2449"/>
                </a:cubicBezTo>
                <a:cubicBezTo>
                  <a:pt x="1049" y="2449"/>
                  <a:pt x="1116" y="2380"/>
                  <a:pt x="1116" y="2297"/>
                </a:cubicBezTo>
                <a:lnTo>
                  <a:pt x="1116" y="1700"/>
                </a:lnTo>
                <a:cubicBezTo>
                  <a:pt x="1117" y="1622"/>
                  <a:pt x="1056" y="1557"/>
                  <a:pt x="976" y="1550"/>
                </a:cubicBezTo>
                <a:close/>
                <a:moveTo>
                  <a:pt x="835" y="1271"/>
                </a:moveTo>
                <a:cubicBezTo>
                  <a:pt x="841" y="1256"/>
                  <a:pt x="842" y="1239"/>
                  <a:pt x="842" y="1223"/>
                </a:cubicBezTo>
                <a:cubicBezTo>
                  <a:pt x="842" y="1211"/>
                  <a:pt x="841" y="1198"/>
                  <a:pt x="837" y="1188"/>
                </a:cubicBezTo>
                <a:cubicBezTo>
                  <a:pt x="827" y="1151"/>
                  <a:pt x="802" y="1117"/>
                  <a:pt x="767" y="1096"/>
                </a:cubicBezTo>
                <a:lnTo>
                  <a:pt x="250" y="797"/>
                </a:lnTo>
                <a:cubicBezTo>
                  <a:pt x="178" y="754"/>
                  <a:pt x="85" y="779"/>
                  <a:pt x="42" y="853"/>
                </a:cubicBezTo>
                <a:cubicBezTo>
                  <a:pt x="0" y="925"/>
                  <a:pt x="25" y="1019"/>
                  <a:pt x="99" y="1061"/>
                </a:cubicBezTo>
                <a:lnTo>
                  <a:pt x="388" y="1228"/>
                </a:lnTo>
                <a:lnTo>
                  <a:pt x="99" y="1395"/>
                </a:lnTo>
                <a:cubicBezTo>
                  <a:pt x="27" y="1437"/>
                  <a:pt x="2" y="1530"/>
                  <a:pt x="42" y="1603"/>
                </a:cubicBezTo>
                <a:cubicBezTo>
                  <a:pt x="85" y="1675"/>
                  <a:pt x="178" y="1700"/>
                  <a:pt x="250" y="1659"/>
                </a:cubicBezTo>
                <a:lnTo>
                  <a:pt x="767" y="1361"/>
                </a:lnTo>
                <a:cubicBezTo>
                  <a:pt x="802" y="1338"/>
                  <a:pt x="825" y="1307"/>
                  <a:pt x="835" y="1271"/>
                </a:cubicBezTo>
                <a:close/>
                <a:moveTo>
                  <a:pt x="7251" y="379"/>
                </a:moveTo>
                <a:lnTo>
                  <a:pt x="7237" y="379"/>
                </a:lnTo>
                <a:cubicBezTo>
                  <a:pt x="7235" y="379"/>
                  <a:pt x="7233" y="379"/>
                  <a:pt x="7231" y="379"/>
                </a:cubicBezTo>
                <a:cubicBezTo>
                  <a:pt x="7229" y="379"/>
                  <a:pt x="7228" y="379"/>
                  <a:pt x="7226" y="379"/>
                </a:cubicBezTo>
                <a:cubicBezTo>
                  <a:pt x="7189" y="379"/>
                  <a:pt x="7154" y="383"/>
                  <a:pt x="7120" y="395"/>
                </a:cubicBezTo>
                <a:cubicBezTo>
                  <a:pt x="7087" y="405"/>
                  <a:pt x="7057" y="423"/>
                  <a:pt x="7034" y="451"/>
                </a:cubicBezTo>
                <a:lnTo>
                  <a:pt x="7034" y="451"/>
                </a:lnTo>
                <a:lnTo>
                  <a:pt x="7034" y="451"/>
                </a:lnTo>
                <a:lnTo>
                  <a:pt x="7034" y="451"/>
                </a:lnTo>
                <a:cubicBezTo>
                  <a:pt x="7009" y="478"/>
                  <a:pt x="6993" y="511"/>
                  <a:pt x="6985" y="546"/>
                </a:cubicBezTo>
                <a:cubicBezTo>
                  <a:pt x="6974" y="583"/>
                  <a:pt x="6970" y="624"/>
                  <a:pt x="6970" y="672"/>
                </a:cubicBezTo>
                <a:lnTo>
                  <a:pt x="6970" y="763"/>
                </a:lnTo>
                <a:lnTo>
                  <a:pt x="6870" y="763"/>
                </a:lnTo>
                <a:cubicBezTo>
                  <a:pt x="6835" y="763"/>
                  <a:pt x="6807" y="791"/>
                  <a:pt x="6807" y="825"/>
                </a:cubicBezTo>
                <a:cubicBezTo>
                  <a:pt x="6807" y="842"/>
                  <a:pt x="6814" y="860"/>
                  <a:pt x="6824" y="872"/>
                </a:cubicBezTo>
                <a:cubicBezTo>
                  <a:pt x="6836" y="885"/>
                  <a:pt x="6852" y="892"/>
                  <a:pt x="6870" y="894"/>
                </a:cubicBezTo>
                <a:lnTo>
                  <a:pt x="6970" y="894"/>
                </a:lnTo>
                <a:lnTo>
                  <a:pt x="6970" y="1634"/>
                </a:lnTo>
                <a:lnTo>
                  <a:pt x="6970" y="1636"/>
                </a:lnTo>
                <a:cubicBezTo>
                  <a:pt x="6970" y="1654"/>
                  <a:pt x="6977" y="1670"/>
                  <a:pt x="6990" y="1682"/>
                </a:cubicBezTo>
                <a:cubicBezTo>
                  <a:pt x="7002" y="1693"/>
                  <a:pt x="7018" y="1700"/>
                  <a:pt x="7036" y="1700"/>
                </a:cubicBezTo>
                <a:cubicBezTo>
                  <a:pt x="7069" y="1700"/>
                  <a:pt x="7097" y="1671"/>
                  <a:pt x="7097" y="1636"/>
                </a:cubicBezTo>
                <a:lnTo>
                  <a:pt x="7097" y="894"/>
                </a:lnTo>
                <a:lnTo>
                  <a:pt x="7205" y="894"/>
                </a:lnTo>
                <a:cubicBezTo>
                  <a:pt x="7222" y="892"/>
                  <a:pt x="7238" y="885"/>
                  <a:pt x="7251" y="874"/>
                </a:cubicBezTo>
                <a:cubicBezTo>
                  <a:pt x="7263" y="862"/>
                  <a:pt x="7270" y="846"/>
                  <a:pt x="7270" y="828"/>
                </a:cubicBezTo>
                <a:lnTo>
                  <a:pt x="7270" y="827"/>
                </a:lnTo>
                <a:cubicBezTo>
                  <a:pt x="7270" y="793"/>
                  <a:pt x="7242" y="765"/>
                  <a:pt x="7207" y="765"/>
                </a:cubicBezTo>
                <a:lnTo>
                  <a:pt x="7097" y="765"/>
                </a:lnTo>
                <a:lnTo>
                  <a:pt x="7097" y="673"/>
                </a:lnTo>
                <a:cubicBezTo>
                  <a:pt x="7097" y="633"/>
                  <a:pt x="7103" y="603"/>
                  <a:pt x="7108" y="582"/>
                </a:cubicBezTo>
                <a:cubicBezTo>
                  <a:pt x="7113" y="561"/>
                  <a:pt x="7122" y="546"/>
                  <a:pt x="7129" y="538"/>
                </a:cubicBezTo>
                <a:cubicBezTo>
                  <a:pt x="7136" y="531"/>
                  <a:pt x="7145" y="524"/>
                  <a:pt x="7161" y="518"/>
                </a:cubicBezTo>
                <a:cubicBezTo>
                  <a:pt x="7177" y="513"/>
                  <a:pt x="7196" y="509"/>
                  <a:pt x="7224" y="509"/>
                </a:cubicBezTo>
                <a:lnTo>
                  <a:pt x="7228" y="509"/>
                </a:lnTo>
                <a:cubicBezTo>
                  <a:pt x="7229" y="509"/>
                  <a:pt x="7231" y="509"/>
                  <a:pt x="7233" y="509"/>
                </a:cubicBezTo>
                <a:cubicBezTo>
                  <a:pt x="7235" y="509"/>
                  <a:pt x="7237" y="509"/>
                  <a:pt x="7238" y="509"/>
                </a:cubicBezTo>
                <a:lnTo>
                  <a:pt x="7247" y="509"/>
                </a:lnTo>
                <a:lnTo>
                  <a:pt x="7252" y="509"/>
                </a:lnTo>
                <a:cubicBezTo>
                  <a:pt x="7288" y="509"/>
                  <a:pt x="7318" y="481"/>
                  <a:pt x="7318" y="444"/>
                </a:cubicBezTo>
                <a:cubicBezTo>
                  <a:pt x="7314" y="409"/>
                  <a:pt x="7286" y="379"/>
                  <a:pt x="7251" y="379"/>
                </a:cubicBezTo>
                <a:close/>
                <a:moveTo>
                  <a:pt x="9482" y="862"/>
                </a:moveTo>
                <a:cubicBezTo>
                  <a:pt x="9494" y="850"/>
                  <a:pt x="9501" y="832"/>
                  <a:pt x="9501" y="816"/>
                </a:cubicBezTo>
                <a:cubicBezTo>
                  <a:pt x="9501" y="800"/>
                  <a:pt x="9494" y="784"/>
                  <a:pt x="9482" y="772"/>
                </a:cubicBez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cubicBezTo>
                  <a:pt x="9469" y="760"/>
                  <a:pt x="9454" y="753"/>
                  <a:pt x="9438" y="753"/>
                </a:cubicBezTo>
                <a:cubicBezTo>
                  <a:pt x="9423" y="753"/>
                  <a:pt x="9406" y="760"/>
                  <a:pt x="9393" y="772"/>
                </a:cubicBezTo>
                <a:lnTo>
                  <a:pt x="8895" y="1256"/>
                </a:lnTo>
                <a:lnTo>
                  <a:pt x="8895" y="441"/>
                </a:lnTo>
                <a:cubicBezTo>
                  <a:pt x="8895" y="405"/>
                  <a:pt x="8865" y="377"/>
                  <a:pt x="8830" y="377"/>
                </a:cubicBezTo>
                <a:cubicBezTo>
                  <a:pt x="8812" y="377"/>
                  <a:pt x="8796" y="384"/>
                  <a:pt x="8785" y="397"/>
                </a:cubicBezTo>
                <a:cubicBezTo>
                  <a:pt x="8775" y="407"/>
                  <a:pt x="8766" y="425"/>
                  <a:pt x="8766" y="441"/>
                </a:cubicBezTo>
                <a:lnTo>
                  <a:pt x="8766" y="1634"/>
                </a:lnTo>
                <a:cubicBezTo>
                  <a:pt x="8766" y="1652"/>
                  <a:pt x="8773" y="1668"/>
                  <a:pt x="8785" y="1679"/>
                </a:cubicBezTo>
                <a:cubicBezTo>
                  <a:pt x="8796" y="1689"/>
                  <a:pt x="8814" y="1698"/>
                  <a:pt x="8830" y="1698"/>
                </a:cubicBezTo>
                <a:cubicBezTo>
                  <a:pt x="8867" y="1698"/>
                  <a:pt x="8895" y="1670"/>
                  <a:pt x="8895" y="1634"/>
                </a:cubicBezTo>
                <a:lnTo>
                  <a:pt x="8895" y="1437"/>
                </a:lnTo>
                <a:lnTo>
                  <a:pt x="9057" y="1275"/>
                </a:lnTo>
                <a:lnTo>
                  <a:pt x="9388" y="1673"/>
                </a:lnTo>
                <a:cubicBezTo>
                  <a:pt x="9395" y="1682"/>
                  <a:pt x="9402" y="1690"/>
                  <a:pt x="9411" y="1693"/>
                </a:cubicBezTo>
                <a:cubicBezTo>
                  <a:pt x="9420" y="1697"/>
                  <a:pt x="9430" y="1698"/>
                  <a:pt x="9438" y="1698"/>
                </a:cubicBezTo>
                <a:cubicBezTo>
                  <a:pt x="9448" y="1698"/>
                  <a:pt x="9466" y="1696"/>
                  <a:pt x="9480" y="1684"/>
                </a:cubicBezTo>
                <a:lnTo>
                  <a:pt x="9480" y="1684"/>
                </a:lnTo>
                <a:lnTo>
                  <a:pt x="9480" y="1684"/>
                </a:lnTo>
                <a:cubicBezTo>
                  <a:pt x="9494" y="1671"/>
                  <a:pt x="9501" y="1654"/>
                  <a:pt x="9501" y="1636"/>
                </a:cubicBezTo>
                <a:cubicBezTo>
                  <a:pt x="9501" y="1622"/>
                  <a:pt x="9496" y="1606"/>
                  <a:pt x="9485" y="1594"/>
                </a:cubicBezTo>
                <a:lnTo>
                  <a:pt x="9485" y="1594"/>
                </a:lnTo>
                <a:lnTo>
                  <a:pt x="9149" y="1186"/>
                </a:lnTo>
                <a:lnTo>
                  <a:pt x="9482" y="862"/>
                </a:lnTo>
                <a:close/>
                <a:moveTo>
                  <a:pt x="8581" y="779"/>
                </a:moveTo>
                <a:cubicBezTo>
                  <a:pt x="8593" y="790"/>
                  <a:pt x="8600" y="807"/>
                  <a:pt x="8600" y="825"/>
                </a:cubicBezTo>
                <a:lnTo>
                  <a:pt x="8600" y="1633"/>
                </a:lnTo>
                <a:cubicBezTo>
                  <a:pt x="8600" y="1650"/>
                  <a:pt x="8593" y="1666"/>
                  <a:pt x="8581" y="1677"/>
                </a:cubicBezTo>
                <a:cubicBezTo>
                  <a:pt x="8569" y="1687"/>
                  <a:pt x="8553" y="1696"/>
                  <a:pt x="8537" y="1696"/>
                </a:cubicBezTo>
                <a:cubicBezTo>
                  <a:pt x="8519" y="1696"/>
                  <a:pt x="8504" y="1689"/>
                  <a:pt x="8493" y="1677"/>
                </a:cubicBezTo>
                <a:cubicBezTo>
                  <a:pt x="8481" y="1666"/>
                  <a:pt x="8474" y="1650"/>
                  <a:pt x="8474" y="1633"/>
                </a:cubicBezTo>
                <a:lnTo>
                  <a:pt x="8474" y="1553"/>
                </a:lnTo>
                <a:cubicBezTo>
                  <a:pt x="8394" y="1640"/>
                  <a:pt x="8281" y="1696"/>
                  <a:pt x="8156" y="1696"/>
                </a:cubicBezTo>
                <a:cubicBezTo>
                  <a:pt x="8033" y="1696"/>
                  <a:pt x="7920" y="1643"/>
                  <a:pt x="7841" y="1557"/>
                </a:cubicBezTo>
                <a:cubicBezTo>
                  <a:pt x="7760" y="1472"/>
                  <a:pt x="7712" y="1354"/>
                  <a:pt x="7712" y="1228"/>
                </a:cubicBezTo>
                <a:cubicBezTo>
                  <a:pt x="7712" y="1100"/>
                  <a:pt x="7762" y="983"/>
                  <a:pt x="7841" y="899"/>
                </a:cubicBezTo>
                <a:cubicBezTo>
                  <a:pt x="7920" y="814"/>
                  <a:pt x="8033" y="760"/>
                  <a:pt x="8156" y="760"/>
                </a:cubicBezTo>
                <a:cubicBezTo>
                  <a:pt x="8281" y="760"/>
                  <a:pt x="8394" y="814"/>
                  <a:pt x="8474" y="901"/>
                </a:cubicBezTo>
                <a:lnTo>
                  <a:pt x="8474" y="823"/>
                </a:lnTo>
                <a:cubicBezTo>
                  <a:pt x="8474" y="805"/>
                  <a:pt x="8481" y="790"/>
                  <a:pt x="8493" y="777"/>
                </a:cubicBezTo>
                <a:cubicBezTo>
                  <a:pt x="8505" y="767"/>
                  <a:pt x="8521" y="760"/>
                  <a:pt x="8537" y="760"/>
                </a:cubicBezTo>
                <a:cubicBezTo>
                  <a:pt x="8555" y="761"/>
                  <a:pt x="8570" y="768"/>
                  <a:pt x="8581" y="779"/>
                </a:cubicBezTo>
                <a:close/>
                <a:moveTo>
                  <a:pt x="8474" y="1230"/>
                </a:moveTo>
                <a:cubicBezTo>
                  <a:pt x="8474" y="1135"/>
                  <a:pt x="8437" y="1049"/>
                  <a:pt x="8380" y="987"/>
                </a:cubicBezTo>
                <a:cubicBezTo>
                  <a:pt x="8322" y="925"/>
                  <a:pt x="8243" y="888"/>
                  <a:pt x="8156" y="888"/>
                </a:cubicBezTo>
                <a:cubicBezTo>
                  <a:pt x="8070" y="888"/>
                  <a:pt x="7992" y="925"/>
                  <a:pt x="7933" y="987"/>
                </a:cubicBezTo>
                <a:cubicBezTo>
                  <a:pt x="7875" y="1049"/>
                  <a:pt x="7837" y="1135"/>
                  <a:pt x="7837" y="1230"/>
                </a:cubicBezTo>
                <a:cubicBezTo>
                  <a:pt x="7837" y="1324"/>
                  <a:pt x="7874" y="1411"/>
                  <a:pt x="7933" y="1472"/>
                </a:cubicBezTo>
                <a:cubicBezTo>
                  <a:pt x="7991" y="1534"/>
                  <a:pt x="8070" y="1571"/>
                  <a:pt x="8156" y="1571"/>
                </a:cubicBezTo>
                <a:cubicBezTo>
                  <a:pt x="8243" y="1571"/>
                  <a:pt x="8322" y="1534"/>
                  <a:pt x="8380" y="1472"/>
                </a:cubicBezTo>
                <a:cubicBezTo>
                  <a:pt x="8437" y="1409"/>
                  <a:pt x="8474" y="1324"/>
                  <a:pt x="8474" y="1230"/>
                </a:cubicBezTo>
                <a:close/>
                <a:moveTo>
                  <a:pt x="3348" y="1207"/>
                </a:moveTo>
                <a:cubicBezTo>
                  <a:pt x="3297" y="1183"/>
                  <a:pt x="3239" y="1165"/>
                  <a:pt x="3181" y="1146"/>
                </a:cubicBezTo>
                <a:cubicBezTo>
                  <a:pt x="3128" y="1128"/>
                  <a:pt x="3073" y="1112"/>
                  <a:pt x="3035" y="1091"/>
                </a:cubicBezTo>
                <a:cubicBezTo>
                  <a:pt x="3015" y="1080"/>
                  <a:pt x="2999" y="1070"/>
                  <a:pt x="2991" y="1057"/>
                </a:cubicBezTo>
                <a:cubicBezTo>
                  <a:pt x="2980" y="1045"/>
                  <a:pt x="2976" y="1033"/>
                  <a:pt x="2975" y="1015"/>
                </a:cubicBezTo>
                <a:cubicBezTo>
                  <a:pt x="2975" y="992"/>
                  <a:pt x="2982" y="973"/>
                  <a:pt x="2992" y="955"/>
                </a:cubicBezTo>
                <a:cubicBezTo>
                  <a:pt x="3010" y="931"/>
                  <a:pt x="3038" y="911"/>
                  <a:pt x="3072" y="899"/>
                </a:cubicBezTo>
                <a:cubicBezTo>
                  <a:pt x="3103" y="887"/>
                  <a:pt x="3137" y="879"/>
                  <a:pt x="3162" y="879"/>
                </a:cubicBezTo>
                <a:cubicBezTo>
                  <a:pt x="3234" y="879"/>
                  <a:pt x="3280" y="904"/>
                  <a:pt x="3315" y="929"/>
                </a:cubicBezTo>
                <a:cubicBezTo>
                  <a:pt x="3332" y="941"/>
                  <a:pt x="3347" y="954"/>
                  <a:pt x="3361" y="964"/>
                </a:cubicBezTo>
                <a:cubicBezTo>
                  <a:pt x="3368" y="969"/>
                  <a:pt x="3375" y="975"/>
                  <a:pt x="3382" y="978"/>
                </a:cubicBezTo>
                <a:cubicBezTo>
                  <a:pt x="3389" y="982"/>
                  <a:pt x="3398" y="985"/>
                  <a:pt x="3406" y="985"/>
                </a:cubicBezTo>
                <a:cubicBezTo>
                  <a:pt x="3412" y="985"/>
                  <a:pt x="3419" y="983"/>
                  <a:pt x="3424" y="982"/>
                </a:cubicBezTo>
                <a:cubicBezTo>
                  <a:pt x="3429" y="980"/>
                  <a:pt x="3435" y="976"/>
                  <a:pt x="3440" y="971"/>
                </a:cubicBezTo>
                <a:cubicBezTo>
                  <a:pt x="3445" y="968"/>
                  <a:pt x="3449" y="962"/>
                  <a:pt x="3452" y="955"/>
                </a:cubicBezTo>
                <a:cubicBezTo>
                  <a:pt x="3454" y="950"/>
                  <a:pt x="3456" y="943"/>
                  <a:pt x="3456" y="938"/>
                </a:cubicBezTo>
                <a:cubicBezTo>
                  <a:pt x="3456" y="927"/>
                  <a:pt x="3452" y="916"/>
                  <a:pt x="3447" y="906"/>
                </a:cubicBezTo>
                <a:cubicBezTo>
                  <a:pt x="3438" y="888"/>
                  <a:pt x="3422" y="872"/>
                  <a:pt x="3403" y="855"/>
                </a:cubicBezTo>
                <a:cubicBezTo>
                  <a:pt x="3375" y="830"/>
                  <a:pt x="3337" y="805"/>
                  <a:pt x="3297" y="788"/>
                </a:cubicBezTo>
                <a:cubicBezTo>
                  <a:pt x="3256" y="770"/>
                  <a:pt x="3214" y="758"/>
                  <a:pt x="3174" y="758"/>
                </a:cubicBezTo>
                <a:cubicBezTo>
                  <a:pt x="3079" y="758"/>
                  <a:pt x="3001" y="779"/>
                  <a:pt x="2943" y="820"/>
                </a:cubicBezTo>
                <a:cubicBezTo>
                  <a:pt x="2913" y="841"/>
                  <a:pt x="2887" y="864"/>
                  <a:pt x="2869" y="894"/>
                </a:cubicBezTo>
                <a:cubicBezTo>
                  <a:pt x="2850" y="925"/>
                  <a:pt x="2839" y="964"/>
                  <a:pt x="2839" y="1013"/>
                </a:cubicBezTo>
                <a:cubicBezTo>
                  <a:pt x="2839" y="1015"/>
                  <a:pt x="2839" y="1019"/>
                  <a:pt x="2839" y="1020"/>
                </a:cubicBezTo>
                <a:cubicBezTo>
                  <a:pt x="2839" y="1070"/>
                  <a:pt x="2855" y="1109"/>
                  <a:pt x="2880" y="1140"/>
                </a:cubicBezTo>
                <a:cubicBezTo>
                  <a:pt x="2917" y="1188"/>
                  <a:pt x="2973" y="1215"/>
                  <a:pt x="3028" y="1235"/>
                </a:cubicBezTo>
                <a:cubicBezTo>
                  <a:pt x="3082" y="1254"/>
                  <a:pt x="3137" y="1266"/>
                  <a:pt x="3170" y="1279"/>
                </a:cubicBezTo>
                <a:cubicBezTo>
                  <a:pt x="3218" y="1294"/>
                  <a:pt x="3271" y="1312"/>
                  <a:pt x="3308" y="1335"/>
                </a:cubicBezTo>
                <a:cubicBezTo>
                  <a:pt x="3327" y="1347"/>
                  <a:pt x="3341" y="1360"/>
                  <a:pt x="3352" y="1374"/>
                </a:cubicBezTo>
                <a:cubicBezTo>
                  <a:pt x="3362" y="1388"/>
                  <a:pt x="3368" y="1404"/>
                  <a:pt x="3368" y="1421"/>
                </a:cubicBezTo>
                <a:lnTo>
                  <a:pt x="3368" y="1423"/>
                </a:lnTo>
                <a:cubicBezTo>
                  <a:pt x="3368" y="1449"/>
                  <a:pt x="3359" y="1471"/>
                  <a:pt x="3347" y="1490"/>
                </a:cubicBezTo>
                <a:cubicBezTo>
                  <a:pt x="3327" y="1516"/>
                  <a:pt x="3294" y="1538"/>
                  <a:pt x="3258" y="1550"/>
                </a:cubicBezTo>
                <a:cubicBezTo>
                  <a:pt x="3223" y="1562"/>
                  <a:pt x="3188" y="1568"/>
                  <a:pt x="3163" y="1568"/>
                </a:cubicBezTo>
                <a:cubicBezTo>
                  <a:pt x="3080" y="1568"/>
                  <a:pt x="3026" y="1548"/>
                  <a:pt x="2985" y="1527"/>
                </a:cubicBezTo>
                <a:cubicBezTo>
                  <a:pt x="2966" y="1516"/>
                  <a:pt x="2948" y="1508"/>
                  <a:pt x="2934" y="1499"/>
                </a:cubicBezTo>
                <a:cubicBezTo>
                  <a:pt x="2927" y="1495"/>
                  <a:pt x="2920" y="1492"/>
                  <a:pt x="2913" y="1488"/>
                </a:cubicBezTo>
                <a:cubicBezTo>
                  <a:pt x="2906" y="1485"/>
                  <a:pt x="2899" y="1483"/>
                  <a:pt x="2890" y="1483"/>
                </a:cubicBezTo>
                <a:cubicBezTo>
                  <a:pt x="2885" y="1483"/>
                  <a:pt x="2880" y="1483"/>
                  <a:pt x="2874" y="1486"/>
                </a:cubicBezTo>
                <a:cubicBezTo>
                  <a:pt x="2869" y="1488"/>
                  <a:pt x="2864" y="1492"/>
                  <a:pt x="2860" y="1495"/>
                </a:cubicBezTo>
                <a:cubicBezTo>
                  <a:pt x="2855" y="1501"/>
                  <a:pt x="2850" y="1506"/>
                  <a:pt x="2846" y="1513"/>
                </a:cubicBezTo>
                <a:cubicBezTo>
                  <a:pt x="2843" y="1520"/>
                  <a:pt x="2841" y="1527"/>
                  <a:pt x="2841" y="1534"/>
                </a:cubicBezTo>
                <a:cubicBezTo>
                  <a:pt x="2841" y="1546"/>
                  <a:pt x="2846" y="1559"/>
                  <a:pt x="2851" y="1568"/>
                </a:cubicBezTo>
                <a:cubicBezTo>
                  <a:pt x="2862" y="1582"/>
                  <a:pt x="2878" y="1596"/>
                  <a:pt x="2895" y="1610"/>
                </a:cubicBezTo>
                <a:cubicBezTo>
                  <a:pt x="2915" y="1622"/>
                  <a:pt x="2938" y="1636"/>
                  <a:pt x="2966" y="1649"/>
                </a:cubicBezTo>
                <a:cubicBezTo>
                  <a:pt x="3026" y="1677"/>
                  <a:pt x="3103" y="1691"/>
                  <a:pt x="3162" y="1693"/>
                </a:cubicBezTo>
                <a:lnTo>
                  <a:pt x="3162" y="1693"/>
                </a:lnTo>
                <a:cubicBezTo>
                  <a:pt x="3253" y="1693"/>
                  <a:pt x="3331" y="1671"/>
                  <a:pt x="3398" y="1622"/>
                </a:cubicBezTo>
                <a:lnTo>
                  <a:pt x="3398" y="1622"/>
                </a:lnTo>
                <a:lnTo>
                  <a:pt x="3398" y="1622"/>
                </a:lnTo>
                <a:cubicBezTo>
                  <a:pt x="3463" y="1573"/>
                  <a:pt x="3503" y="1501"/>
                  <a:pt x="3503" y="1419"/>
                </a:cubicBezTo>
                <a:cubicBezTo>
                  <a:pt x="3503" y="1375"/>
                  <a:pt x="3493" y="1337"/>
                  <a:pt x="3475" y="1305"/>
                </a:cubicBezTo>
                <a:cubicBezTo>
                  <a:pt x="3445" y="1261"/>
                  <a:pt x="3399" y="1232"/>
                  <a:pt x="3348" y="1207"/>
                </a:cubicBezTo>
                <a:close/>
                <a:moveTo>
                  <a:pt x="7513" y="377"/>
                </a:moveTo>
                <a:cubicBezTo>
                  <a:pt x="7496" y="377"/>
                  <a:pt x="7480" y="384"/>
                  <a:pt x="7469" y="397"/>
                </a:cubicBezTo>
                <a:cubicBezTo>
                  <a:pt x="7457" y="407"/>
                  <a:pt x="7450" y="425"/>
                  <a:pt x="7450" y="441"/>
                </a:cubicBezTo>
                <a:lnTo>
                  <a:pt x="7450" y="1634"/>
                </a:lnTo>
                <a:cubicBezTo>
                  <a:pt x="7450" y="1652"/>
                  <a:pt x="7457" y="1668"/>
                  <a:pt x="7469" y="1679"/>
                </a:cubicBezTo>
                <a:cubicBezTo>
                  <a:pt x="7481" y="1689"/>
                  <a:pt x="7497" y="1698"/>
                  <a:pt x="7513" y="1698"/>
                </a:cubicBezTo>
                <a:cubicBezTo>
                  <a:pt x="7550" y="1698"/>
                  <a:pt x="7578" y="1670"/>
                  <a:pt x="7578" y="1634"/>
                </a:cubicBezTo>
                <a:lnTo>
                  <a:pt x="7578" y="441"/>
                </a:lnTo>
                <a:cubicBezTo>
                  <a:pt x="7578" y="405"/>
                  <a:pt x="7548" y="377"/>
                  <a:pt x="7513" y="377"/>
                </a:cubicBezTo>
                <a:close/>
                <a:moveTo>
                  <a:pt x="10445" y="1200"/>
                </a:moveTo>
                <a:lnTo>
                  <a:pt x="10445" y="1207"/>
                </a:lnTo>
                <a:cubicBezTo>
                  <a:pt x="10445" y="1225"/>
                  <a:pt x="10438" y="1241"/>
                  <a:pt x="10426" y="1250"/>
                </a:cubicBezTo>
                <a:cubicBezTo>
                  <a:pt x="10414" y="1261"/>
                  <a:pt x="10398" y="1266"/>
                  <a:pt x="10382" y="1266"/>
                </a:cubicBezTo>
                <a:lnTo>
                  <a:pt x="9667" y="1266"/>
                </a:lnTo>
                <a:cubicBezTo>
                  <a:pt x="9684" y="1441"/>
                  <a:pt x="9823" y="1569"/>
                  <a:pt x="9991" y="1571"/>
                </a:cubicBezTo>
                <a:lnTo>
                  <a:pt x="10033" y="1571"/>
                </a:lnTo>
                <a:cubicBezTo>
                  <a:pt x="10088" y="1571"/>
                  <a:pt x="10142" y="1552"/>
                  <a:pt x="10188" y="1520"/>
                </a:cubicBezTo>
                <a:cubicBezTo>
                  <a:pt x="10236" y="1488"/>
                  <a:pt x="10276" y="1446"/>
                  <a:pt x="10305" y="1397"/>
                </a:cubicBezTo>
                <a:cubicBezTo>
                  <a:pt x="10310" y="1386"/>
                  <a:pt x="10319" y="1380"/>
                  <a:pt x="10327" y="1374"/>
                </a:cubicBezTo>
                <a:cubicBezTo>
                  <a:pt x="10336" y="1369"/>
                  <a:pt x="10347" y="1367"/>
                  <a:pt x="10357" y="1367"/>
                </a:cubicBezTo>
                <a:cubicBezTo>
                  <a:pt x="10368" y="1367"/>
                  <a:pt x="10380" y="1370"/>
                  <a:pt x="10389" y="1375"/>
                </a:cubicBezTo>
                <a:lnTo>
                  <a:pt x="10389" y="1375"/>
                </a:lnTo>
                <a:lnTo>
                  <a:pt x="10389" y="1375"/>
                </a:lnTo>
                <a:cubicBezTo>
                  <a:pt x="10407" y="1388"/>
                  <a:pt x="10419" y="1409"/>
                  <a:pt x="10419" y="1430"/>
                </a:cubicBezTo>
                <a:cubicBezTo>
                  <a:pt x="10419" y="1441"/>
                  <a:pt x="10416" y="1453"/>
                  <a:pt x="10410" y="1464"/>
                </a:cubicBezTo>
                <a:lnTo>
                  <a:pt x="10410" y="1464"/>
                </a:lnTo>
                <a:lnTo>
                  <a:pt x="10410" y="1464"/>
                </a:lnTo>
                <a:cubicBezTo>
                  <a:pt x="10370" y="1527"/>
                  <a:pt x="10315" y="1585"/>
                  <a:pt x="10252" y="1627"/>
                </a:cubicBezTo>
                <a:cubicBezTo>
                  <a:pt x="10186" y="1670"/>
                  <a:pt x="10112" y="1696"/>
                  <a:pt x="10031" y="1696"/>
                </a:cubicBezTo>
                <a:lnTo>
                  <a:pt x="9989" y="1696"/>
                </a:lnTo>
                <a:cubicBezTo>
                  <a:pt x="9864" y="1696"/>
                  <a:pt x="9749" y="1642"/>
                  <a:pt x="9668" y="1557"/>
                </a:cubicBezTo>
                <a:cubicBezTo>
                  <a:pt x="9587" y="1472"/>
                  <a:pt x="9536" y="1356"/>
                  <a:pt x="9536" y="1230"/>
                </a:cubicBezTo>
                <a:cubicBezTo>
                  <a:pt x="9536" y="1100"/>
                  <a:pt x="9587" y="983"/>
                  <a:pt x="9668" y="897"/>
                </a:cubicBezTo>
                <a:cubicBezTo>
                  <a:pt x="9751" y="813"/>
                  <a:pt x="9864" y="760"/>
                  <a:pt x="9991" y="760"/>
                </a:cubicBezTo>
                <a:cubicBezTo>
                  <a:pt x="10112" y="760"/>
                  <a:pt x="10220" y="807"/>
                  <a:pt x="10301" y="887"/>
                </a:cubicBezTo>
                <a:cubicBezTo>
                  <a:pt x="10382" y="966"/>
                  <a:pt x="10435" y="1075"/>
                  <a:pt x="10445" y="1200"/>
                </a:cubicBezTo>
                <a:close/>
                <a:moveTo>
                  <a:pt x="10305" y="1139"/>
                </a:moveTo>
                <a:cubicBezTo>
                  <a:pt x="10268" y="992"/>
                  <a:pt x="10139" y="887"/>
                  <a:pt x="9993" y="887"/>
                </a:cubicBezTo>
                <a:cubicBezTo>
                  <a:pt x="9841" y="887"/>
                  <a:pt x="9714" y="989"/>
                  <a:pt x="9675" y="1139"/>
                </a:cubicBezTo>
                <a:lnTo>
                  <a:pt x="10305" y="1139"/>
                </a:lnTo>
                <a:close/>
                <a:moveTo>
                  <a:pt x="4027" y="763"/>
                </a:moveTo>
                <a:cubicBezTo>
                  <a:pt x="3926" y="763"/>
                  <a:pt x="3836" y="802"/>
                  <a:pt x="3768" y="864"/>
                </a:cubicBezTo>
                <a:lnTo>
                  <a:pt x="3768" y="827"/>
                </a:lnTo>
                <a:cubicBezTo>
                  <a:pt x="3768" y="809"/>
                  <a:pt x="3761" y="793"/>
                  <a:pt x="3750" y="783"/>
                </a:cubicBezTo>
                <a:cubicBezTo>
                  <a:pt x="3740" y="770"/>
                  <a:pt x="3724" y="763"/>
                  <a:pt x="3706" y="763"/>
                </a:cubicBezTo>
                <a:cubicBezTo>
                  <a:pt x="3688" y="763"/>
                  <a:pt x="3670" y="770"/>
                  <a:pt x="3660" y="783"/>
                </a:cubicBezTo>
                <a:cubicBezTo>
                  <a:pt x="3649" y="795"/>
                  <a:pt x="3643" y="811"/>
                  <a:pt x="3643" y="827"/>
                </a:cubicBezTo>
                <a:lnTo>
                  <a:pt x="3643" y="1652"/>
                </a:lnTo>
                <a:lnTo>
                  <a:pt x="3644" y="1654"/>
                </a:lnTo>
                <a:lnTo>
                  <a:pt x="3644" y="1654"/>
                </a:lnTo>
                <a:cubicBezTo>
                  <a:pt x="3644" y="1657"/>
                  <a:pt x="3646" y="1659"/>
                  <a:pt x="3648" y="1663"/>
                </a:cubicBezTo>
                <a:cubicBezTo>
                  <a:pt x="3657" y="1679"/>
                  <a:pt x="3671" y="1689"/>
                  <a:pt x="3688" y="1694"/>
                </a:cubicBezTo>
                <a:lnTo>
                  <a:pt x="3690" y="1694"/>
                </a:lnTo>
                <a:lnTo>
                  <a:pt x="3704" y="1694"/>
                </a:lnTo>
                <a:cubicBezTo>
                  <a:pt x="3713" y="1694"/>
                  <a:pt x="3722" y="1693"/>
                  <a:pt x="3731" y="1689"/>
                </a:cubicBezTo>
                <a:cubicBezTo>
                  <a:pt x="3738" y="1686"/>
                  <a:pt x="3745" y="1680"/>
                  <a:pt x="3750" y="1673"/>
                </a:cubicBezTo>
                <a:lnTo>
                  <a:pt x="3750" y="1673"/>
                </a:lnTo>
                <a:cubicBezTo>
                  <a:pt x="3750" y="1673"/>
                  <a:pt x="3750" y="1671"/>
                  <a:pt x="3752" y="1671"/>
                </a:cubicBezTo>
                <a:lnTo>
                  <a:pt x="3752" y="1671"/>
                </a:lnTo>
                <a:cubicBezTo>
                  <a:pt x="3755" y="1668"/>
                  <a:pt x="3759" y="1663"/>
                  <a:pt x="3761" y="1659"/>
                </a:cubicBezTo>
                <a:cubicBezTo>
                  <a:pt x="3762" y="1654"/>
                  <a:pt x="3764" y="1650"/>
                  <a:pt x="3764" y="1645"/>
                </a:cubicBezTo>
                <a:lnTo>
                  <a:pt x="3764" y="1643"/>
                </a:lnTo>
                <a:lnTo>
                  <a:pt x="3764" y="1147"/>
                </a:lnTo>
                <a:cubicBezTo>
                  <a:pt x="3766" y="1077"/>
                  <a:pt x="3796" y="1012"/>
                  <a:pt x="3842" y="966"/>
                </a:cubicBezTo>
                <a:cubicBezTo>
                  <a:pt x="3888" y="920"/>
                  <a:pt x="3953" y="890"/>
                  <a:pt x="4023" y="890"/>
                </a:cubicBezTo>
                <a:cubicBezTo>
                  <a:pt x="4095" y="890"/>
                  <a:pt x="4159" y="918"/>
                  <a:pt x="4205" y="966"/>
                </a:cubicBezTo>
                <a:cubicBezTo>
                  <a:pt x="4251" y="1012"/>
                  <a:pt x="4279" y="1077"/>
                  <a:pt x="4279" y="1147"/>
                </a:cubicBezTo>
                <a:lnTo>
                  <a:pt x="4279" y="1634"/>
                </a:lnTo>
                <a:cubicBezTo>
                  <a:pt x="4279" y="1652"/>
                  <a:pt x="4286" y="1668"/>
                  <a:pt x="4298" y="1680"/>
                </a:cubicBezTo>
                <a:cubicBezTo>
                  <a:pt x="4310" y="1691"/>
                  <a:pt x="4326" y="1698"/>
                  <a:pt x="4342" y="1698"/>
                </a:cubicBezTo>
                <a:cubicBezTo>
                  <a:pt x="4360" y="1698"/>
                  <a:pt x="4376" y="1691"/>
                  <a:pt x="4386" y="1680"/>
                </a:cubicBezTo>
                <a:cubicBezTo>
                  <a:pt x="4399" y="1670"/>
                  <a:pt x="4406" y="1652"/>
                  <a:pt x="4406" y="1634"/>
                </a:cubicBezTo>
                <a:lnTo>
                  <a:pt x="4406" y="1147"/>
                </a:lnTo>
                <a:cubicBezTo>
                  <a:pt x="4413" y="936"/>
                  <a:pt x="4240" y="763"/>
                  <a:pt x="4027" y="763"/>
                </a:cubicBezTo>
                <a:close/>
                <a:moveTo>
                  <a:pt x="5294" y="901"/>
                </a:moveTo>
                <a:cubicBezTo>
                  <a:pt x="5375" y="985"/>
                  <a:pt x="5421" y="1103"/>
                  <a:pt x="5423" y="1230"/>
                </a:cubicBezTo>
                <a:cubicBezTo>
                  <a:pt x="5423" y="1356"/>
                  <a:pt x="5375" y="1472"/>
                  <a:pt x="5294" y="1559"/>
                </a:cubicBezTo>
                <a:cubicBezTo>
                  <a:pt x="5214" y="1643"/>
                  <a:pt x="5101" y="1698"/>
                  <a:pt x="4978" y="1698"/>
                </a:cubicBezTo>
                <a:cubicBezTo>
                  <a:pt x="4854" y="1698"/>
                  <a:pt x="4744" y="1644"/>
                  <a:pt x="4663" y="1559"/>
                </a:cubicBezTo>
                <a:cubicBezTo>
                  <a:pt x="4582" y="1475"/>
                  <a:pt x="4533" y="1356"/>
                  <a:pt x="4533" y="1230"/>
                </a:cubicBezTo>
                <a:cubicBezTo>
                  <a:pt x="4533" y="1103"/>
                  <a:pt x="4582" y="987"/>
                  <a:pt x="4663" y="901"/>
                </a:cubicBezTo>
                <a:cubicBezTo>
                  <a:pt x="4742" y="816"/>
                  <a:pt x="4855" y="761"/>
                  <a:pt x="4978" y="761"/>
                </a:cubicBezTo>
                <a:cubicBezTo>
                  <a:pt x="5103" y="761"/>
                  <a:pt x="5214" y="816"/>
                  <a:pt x="5294" y="901"/>
                </a:cubicBezTo>
                <a:close/>
                <a:moveTo>
                  <a:pt x="5296" y="1230"/>
                </a:moveTo>
                <a:cubicBezTo>
                  <a:pt x="5296" y="1135"/>
                  <a:pt x="5258" y="1049"/>
                  <a:pt x="5200" y="987"/>
                </a:cubicBezTo>
                <a:cubicBezTo>
                  <a:pt x="5141" y="925"/>
                  <a:pt x="5063" y="887"/>
                  <a:pt x="4978" y="887"/>
                </a:cubicBezTo>
                <a:cubicBezTo>
                  <a:pt x="4892" y="887"/>
                  <a:pt x="4813" y="925"/>
                  <a:pt x="4755" y="987"/>
                </a:cubicBezTo>
                <a:cubicBezTo>
                  <a:pt x="4696" y="1049"/>
                  <a:pt x="4659" y="1135"/>
                  <a:pt x="4659" y="1230"/>
                </a:cubicBezTo>
                <a:cubicBezTo>
                  <a:pt x="4659" y="1324"/>
                  <a:pt x="4696" y="1410"/>
                  <a:pt x="4755" y="1471"/>
                </a:cubicBezTo>
                <a:cubicBezTo>
                  <a:pt x="4813" y="1533"/>
                  <a:pt x="4892" y="1569"/>
                  <a:pt x="4978" y="1569"/>
                </a:cubicBezTo>
                <a:cubicBezTo>
                  <a:pt x="5065" y="1569"/>
                  <a:pt x="5144" y="1532"/>
                  <a:pt x="5200" y="1471"/>
                </a:cubicBezTo>
                <a:cubicBezTo>
                  <a:pt x="5259" y="1409"/>
                  <a:pt x="5296" y="1324"/>
                  <a:pt x="5296" y="1230"/>
                </a:cubicBezTo>
                <a:close/>
                <a:moveTo>
                  <a:pt x="6671" y="768"/>
                </a:moveTo>
                <a:lnTo>
                  <a:pt x="6671" y="768"/>
                </a:lnTo>
                <a:cubicBezTo>
                  <a:pt x="6669" y="768"/>
                  <a:pt x="6669" y="768"/>
                  <a:pt x="6671" y="768"/>
                </a:cubicBezTo>
                <a:cubicBezTo>
                  <a:pt x="6662" y="765"/>
                  <a:pt x="6655" y="763"/>
                  <a:pt x="6648" y="763"/>
                </a:cubicBezTo>
                <a:cubicBezTo>
                  <a:pt x="6636" y="763"/>
                  <a:pt x="6624" y="767"/>
                  <a:pt x="6613" y="774"/>
                </a:cubicBezTo>
                <a:cubicBezTo>
                  <a:pt x="6603" y="781"/>
                  <a:pt x="6593" y="790"/>
                  <a:pt x="6588" y="802"/>
                </a:cubicBezTo>
                <a:lnTo>
                  <a:pt x="6588" y="802"/>
                </a:lnTo>
                <a:lnTo>
                  <a:pt x="6345" y="1467"/>
                </a:lnTo>
                <a:lnTo>
                  <a:pt x="6158" y="1022"/>
                </a:lnTo>
                <a:lnTo>
                  <a:pt x="6158" y="1022"/>
                </a:lnTo>
                <a:cubicBezTo>
                  <a:pt x="6153" y="1010"/>
                  <a:pt x="6144" y="999"/>
                  <a:pt x="6133" y="994"/>
                </a:cubicBezTo>
                <a:cubicBezTo>
                  <a:pt x="6123" y="987"/>
                  <a:pt x="6110" y="983"/>
                  <a:pt x="6096" y="983"/>
                </a:cubicBezTo>
                <a:cubicBezTo>
                  <a:pt x="6084" y="983"/>
                  <a:pt x="6072" y="987"/>
                  <a:pt x="6061" y="994"/>
                </a:cubicBezTo>
                <a:cubicBezTo>
                  <a:pt x="6051" y="1001"/>
                  <a:pt x="6042" y="1010"/>
                  <a:pt x="6036" y="1022"/>
                </a:cubicBezTo>
                <a:lnTo>
                  <a:pt x="6036" y="1022"/>
                </a:lnTo>
                <a:lnTo>
                  <a:pt x="5848" y="1467"/>
                </a:lnTo>
                <a:lnTo>
                  <a:pt x="5603" y="802"/>
                </a:lnTo>
                <a:lnTo>
                  <a:pt x="5603" y="802"/>
                </a:lnTo>
                <a:cubicBezTo>
                  <a:pt x="5599" y="790"/>
                  <a:pt x="5591" y="779"/>
                  <a:pt x="5580" y="772"/>
                </a:cubicBezTo>
                <a:cubicBezTo>
                  <a:pt x="5569" y="765"/>
                  <a:pt x="5557" y="761"/>
                  <a:pt x="5545" y="761"/>
                </a:cubicBezTo>
                <a:cubicBezTo>
                  <a:pt x="5536" y="761"/>
                  <a:pt x="5529" y="763"/>
                  <a:pt x="5520" y="767"/>
                </a:cubicBezTo>
                <a:lnTo>
                  <a:pt x="5520" y="767"/>
                </a:lnTo>
                <a:lnTo>
                  <a:pt x="5520" y="767"/>
                </a:lnTo>
                <a:cubicBezTo>
                  <a:pt x="5497" y="777"/>
                  <a:pt x="5483" y="800"/>
                  <a:pt x="5483" y="825"/>
                </a:cubicBezTo>
                <a:cubicBezTo>
                  <a:pt x="5483" y="832"/>
                  <a:pt x="5485" y="841"/>
                  <a:pt x="5488" y="848"/>
                </a:cubicBezTo>
                <a:lnTo>
                  <a:pt x="5488" y="848"/>
                </a:lnTo>
                <a:lnTo>
                  <a:pt x="5790" y="1654"/>
                </a:lnTo>
                <a:lnTo>
                  <a:pt x="5790" y="1654"/>
                </a:lnTo>
                <a:cubicBezTo>
                  <a:pt x="5791" y="1659"/>
                  <a:pt x="5795" y="1666"/>
                  <a:pt x="5800" y="1671"/>
                </a:cubicBezTo>
                <a:cubicBezTo>
                  <a:pt x="5804" y="1675"/>
                  <a:pt x="5809" y="1679"/>
                  <a:pt x="5814" y="1682"/>
                </a:cubicBezTo>
                <a:cubicBezTo>
                  <a:pt x="5816" y="1684"/>
                  <a:pt x="5816" y="1684"/>
                  <a:pt x="5820" y="1686"/>
                </a:cubicBezTo>
                <a:cubicBezTo>
                  <a:pt x="5821" y="1687"/>
                  <a:pt x="5825" y="1687"/>
                  <a:pt x="5829" y="1689"/>
                </a:cubicBezTo>
                <a:cubicBezTo>
                  <a:pt x="5834" y="1691"/>
                  <a:pt x="5841" y="1693"/>
                  <a:pt x="5850" y="1693"/>
                </a:cubicBezTo>
                <a:cubicBezTo>
                  <a:pt x="5862" y="1693"/>
                  <a:pt x="5873" y="1689"/>
                  <a:pt x="5883" y="1682"/>
                </a:cubicBezTo>
                <a:cubicBezTo>
                  <a:pt x="5892" y="1675"/>
                  <a:pt x="5901" y="1666"/>
                  <a:pt x="5906" y="1654"/>
                </a:cubicBezTo>
                <a:lnTo>
                  <a:pt x="5906" y="1654"/>
                </a:lnTo>
                <a:lnTo>
                  <a:pt x="6096" y="1200"/>
                </a:lnTo>
                <a:lnTo>
                  <a:pt x="6287" y="1652"/>
                </a:lnTo>
                <a:lnTo>
                  <a:pt x="6287" y="1652"/>
                </a:lnTo>
                <a:cubicBezTo>
                  <a:pt x="6290" y="1664"/>
                  <a:pt x="6299" y="1673"/>
                  <a:pt x="6308" y="1680"/>
                </a:cubicBezTo>
                <a:cubicBezTo>
                  <a:pt x="6317" y="1687"/>
                  <a:pt x="6327" y="1693"/>
                  <a:pt x="6340" y="1693"/>
                </a:cubicBezTo>
                <a:lnTo>
                  <a:pt x="6348" y="1693"/>
                </a:lnTo>
                <a:cubicBezTo>
                  <a:pt x="6355" y="1693"/>
                  <a:pt x="6364" y="1691"/>
                  <a:pt x="6370" y="1689"/>
                </a:cubicBezTo>
                <a:cubicBezTo>
                  <a:pt x="6377" y="1687"/>
                  <a:pt x="6382" y="1684"/>
                  <a:pt x="6385" y="1680"/>
                </a:cubicBezTo>
                <a:cubicBezTo>
                  <a:pt x="6396" y="1673"/>
                  <a:pt x="6403" y="1661"/>
                  <a:pt x="6408" y="1650"/>
                </a:cubicBezTo>
                <a:lnTo>
                  <a:pt x="6408" y="1650"/>
                </a:lnTo>
                <a:lnTo>
                  <a:pt x="6708" y="848"/>
                </a:lnTo>
                <a:cubicBezTo>
                  <a:pt x="6711" y="841"/>
                  <a:pt x="6713" y="832"/>
                  <a:pt x="6713" y="825"/>
                </a:cubicBezTo>
                <a:cubicBezTo>
                  <a:pt x="6708" y="802"/>
                  <a:pt x="6694" y="779"/>
                  <a:pt x="6671" y="768"/>
                </a:cubicBezTo>
                <a:close/>
              </a:path>
            </a:pathLst>
          </a:custGeom>
          <a:solidFill>
            <a:srgbClr val="29B5E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717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2895600" y="2718036"/>
            <a:ext cx="329288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FF5F00"/>
                </a:solidFill>
                <a:latin typeface="Calibri Light" panose="020F0302020204030204"/>
              </a:rPr>
              <a:t>DEMO</a:t>
            </a:r>
            <a:endParaRPr lang="pl-PL" sz="9600" b="1" spc="-50" dirty="0">
              <a:solidFill>
                <a:srgbClr val="FF5F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673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336D8A-933B-4BD0-8226-3BE3135DB2E2}"/>
              </a:ext>
            </a:extLst>
          </p:cNvPr>
          <p:cNvSpPr txBox="1"/>
          <p:nvPr/>
        </p:nvSpPr>
        <p:spPr>
          <a:xfrm>
            <a:off x="2895600" y="2718036"/>
            <a:ext cx="299633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9600" b="1" spc="-50" dirty="0">
                <a:solidFill>
                  <a:srgbClr val="FF5F00"/>
                </a:solidFill>
                <a:latin typeface="Calibri Light" panose="020F0302020204030204"/>
              </a:rPr>
              <a:t>Q &amp; A</a:t>
            </a:r>
            <a:endParaRPr lang="pl-PL" sz="9600" b="1" spc="-50" dirty="0">
              <a:solidFill>
                <a:srgbClr val="FF5F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7551187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">
  <a:themeElements>
    <a:clrScheme name="FP_Brand">
      <a:dk1>
        <a:sysClr val="windowText" lastClr="000000"/>
      </a:dk1>
      <a:lt1>
        <a:srgbClr val="FFFFFF"/>
      </a:lt1>
      <a:dk2>
        <a:srgbClr val="FFFFFF"/>
      </a:dk2>
      <a:lt2>
        <a:srgbClr val="262626"/>
      </a:lt2>
      <a:accent1>
        <a:srgbClr val="FFA000"/>
      </a:accent1>
      <a:accent2>
        <a:srgbClr val="FF5F00"/>
      </a:accent2>
      <a:accent3>
        <a:srgbClr val="00B9E7"/>
      </a:accent3>
      <a:accent4>
        <a:srgbClr val="3777BC"/>
      </a:accent4>
      <a:accent5>
        <a:srgbClr val="A44082"/>
      </a:accent5>
      <a:accent6>
        <a:srgbClr val="5E2E86"/>
      </a:accent6>
      <a:hlink>
        <a:srgbClr val="FF5F00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22433</TotalTime>
  <Words>453</Words>
  <Application>Microsoft Office PowerPoint</Application>
  <PresentationFormat>Panoramiczny</PresentationFormat>
  <Paragraphs>82</Paragraphs>
  <Slides>8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3</vt:i4>
      </vt:variant>
      <vt:variant>
        <vt:lpstr>Tytuły slajdów</vt:lpstr>
      </vt:variant>
      <vt:variant>
        <vt:i4>8</vt:i4>
      </vt:variant>
    </vt:vector>
  </HeadingPairs>
  <TitlesOfParts>
    <vt:vector size="18" baseType="lpstr">
      <vt:lpstr>Arial</vt:lpstr>
      <vt:lpstr>Bahnschrift SemiBold</vt:lpstr>
      <vt:lpstr>Calibri</vt:lpstr>
      <vt:lpstr>Calibri Light</vt:lpstr>
      <vt:lpstr>Malleable-FP</vt:lpstr>
      <vt:lpstr>Malleable-FP Thin</vt:lpstr>
      <vt:lpstr>Wingdings</vt:lpstr>
      <vt:lpstr>COVER</vt:lpstr>
      <vt:lpstr>CONTENT</vt:lpstr>
      <vt:lpstr>1_COVER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Sitko</dc:creator>
  <cp:lastModifiedBy>Tomasz Krawczyk</cp:lastModifiedBy>
  <cp:revision>416</cp:revision>
  <dcterms:created xsi:type="dcterms:W3CDTF">2016-06-22T10:14:21Z</dcterms:created>
  <dcterms:modified xsi:type="dcterms:W3CDTF">2019-10-24T06:08:49Z</dcterms:modified>
</cp:coreProperties>
</file>