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65504" autoAdjust="0"/>
  </p:normalViewPr>
  <p:slideViewPr>
    <p:cSldViewPr snapToGrid="0">
      <p:cViewPr varScale="1">
        <p:scale>
          <a:sx n="56" d="100"/>
          <a:sy n="56" d="100"/>
        </p:scale>
        <p:origin x="17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Nazywam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TK –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wsplpracuje</a:t>
            </a:r>
            <a:r>
              <a:rPr lang="en-GB" dirty="0"/>
              <a:t> z </a:t>
            </a:r>
            <a:r>
              <a:rPr lang="en-GB" dirty="0" err="1"/>
              <a:t>firma</a:t>
            </a:r>
            <a:r>
              <a:rPr lang="en-GB" dirty="0"/>
              <a:t> FP w </a:t>
            </a:r>
            <a:r>
              <a:rPr lang="en-GB" dirty="0" err="1"/>
              <a:t>takiej</a:t>
            </a:r>
            <a:r>
              <a:rPr lang="en-GB" dirty="0"/>
              <a:t> </a:t>
            </a:r>
            <a:r>
              <a:rPr lang="en-GB" dirty="0" err="1"/>
              <a:t>komorce</a:t>
            </a:r>
            <a:r>
              <a:rPr lang="en-GB" dirty="0"/>
              <a:t>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nazywa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Data Solution</a:t>
            </a:r>
          </a:p>
          <a:p>
            <a:r>
              <a:rPr lang="en-GB" dirty="0"/>
              <a:t>–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moje</a:t>
            </a:r>
            <a:r>
              <a:rPr lang="en-GB" dirty="0"/>
              <a:t> </a:t>
            </a:r>
            <a:r>
              <a:rPr lang="en-GB" dirty="0" err="1"/>
              <a:t>córki</a:t>
            </a:r>
            <a:r>
              <a:rPr lang="en-GB" dirty="0"/>
              <a:t> </a:t>
            </a:r>
            <a:r>
              <a:rPr lang="en-GB" dirty="0" err="1"/>
              <a:t>pyta</a:t>
            </a:r>
            <a:r>
              <a:rPr lang="en-GB" dirty="0"/>
              <a:t> co </a:t>
            </a:r>
            <a:r>
              <a:rPr lang="en-GB" dirty="0" err="1"/>
              <a:t>robie</a:t>
            </a:r>
            <a:r>
              <a:rPr lang="en-GB" dirty="0"/>
              <a:t> to </a:t>
            </a:r>
            <a:r>
              <a:rPr lang="en-GB" dirty="0" err="1"/>
              <a:t>mowie</a:t>
            </a:r>
            <a:r>
              <a:rPr lang="en-GB" dirty="0"/>
              <a:t> ze </a:t>
            </a:r>
            <a:r>
              <a:rPr lang="en-GB" dirty="0" err="1"/>
              <a:t>bawie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chmura</a:t>
            </a:r>
            <a:r>
              <a:rPr lang="en-GB" dirty="0"/>
              <a:t> a </a:t>
            </a:r>
            <a:r>
              <a:rPr lang="en-GB" dirty="0" err="1"/>
              <a:t>dokladaniej</a:t>
            </a:r>
            <a:r>
              <a:rPr lang="en-GB" dirty="0"/>
              <a:t> </a:t>
            </a:r>
            <a:r>
              <a:rPr lang="en-GB" dirty="0" err="1"/>
              <a:t>zajmuje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przetwarzaniem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</a:t>
            </a:r>
          </a:p>
          <a:p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Wam</a:t>
            </a:r>
            <a:r>
              <a:rPr lang="en-GB" dirty="0"/>
              <a:t> </a:t>
            </a:r>
            <a:r>
              <a:rPr lang="en-GB" dirty="0" err="1"/>
              <a:t>odpowiedziec</a:t>
            </a:r>
            <a:r>
              <a:rPr lang="en-GB" dirty="0"/>
              <a:t> o </a:t>
            </a:r>
            <a:r>
              <a:rPr lang="en-GB" dirty="0" err="1"/>
              <a:t>jdenych</a:t>
            </a:r>
            <a:r>
              <a:rPr lang="en-GB" dirty="0"/>
              <a:t> z </a:t>
            </a:r>
            <a:r>
              <a:rPr lang="en-GB" dirty="0" err="1"/>
              <a:t>moim</a:t>
            </a:r>
            <a:r>
              <a:rPr lang="en-GB" dirty="0"/>
              <a:t> </a:t>
            </a:r>
            <a:r>
              <a:rPr lang="en-GB" dirty="0" err="1"/>
              <a:t>zabawek</a:t>
            </a:r>
            <a:r>
              <a:rPr lang="en-GB" dirty="0"/>
              <a:t> – </a:t>
            </a:r>
            <a:r>
              <a:rPr lang="en-GB" dirty="0" err="1"/>
              <a:t>generlanie</a:t>
            </a:r>
            <a:r>
              <a:rPr lang="en-GB" dirty="0"/>
              <a:t> to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odpowiedziec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zaczynalem</a:t>
            </a:r>
            <a:r>
              <a:rPr lang="en-GB" dirty="0"/>
              <a:t> </a:t>
            </a:r>
            <a:r>
              <a:rPr lang="en-GB" dirty="0" err="1"/>
              <a:t>swoja</a:t>
            </a:r>
            <a:r>
              <a:rPr lang="en-GB" dirty="0"/>
              <a:t> </a:t>
            </a:r>
            <a:r>
              <a:rPr lang="en-GB" dirty="0" err="1"/>
              <a:t>przygotoge</a:t>
            </a:r>
            <a:r>
              <a:rPr lang="en-GB" dirty="0"/>
              <a:t> z Big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znajmuje</a:t>
            </a:r>
            <a:r>
              <a:rPr lang="en-GB" dirty="0"/>
              <a:t> BIG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by </a:t>
            </a:r>
            <a:r>
              <a:rPr lang="en-GB" dirty="0" err="1"/>
              <a:t>chcial</a:t>
            </a:r>
            <a:r>
              <a:rPr lang="en-GB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kto</a:t>
            </a:r>
            <a:r>
              <a:rPr lang="en-GB" dirty="0"/>
              <a:t> </a:t>
            </a:r>
            <a:r>
              <a:rPr lang="en-GB" dirty="0" err="1"/>
              <a:t>zna</a:t>
            </a:r>
            <a:r>
              <a:rPr lang="en-GB" dirty="0"/>
              <a:t> .NET I SQL – to po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sesji</a:t>
            </a:r>
            <a:r>
              <a:rPr lang="en-GB" dirty="0"/>
              <a:t> </a:t>
            </a:r>
            <a:r>
              <a:rPr lang="en-GB" dirty="0" err="1"/>
              <a:t>bedziecie</a:t>
            </a:r>
            <a:r>
              <a:rPr lang="en-GB" dirty="0"/>
              <a:t> </a:t>
            </a:r>
            <a:r>
              <a:rPr lang="en-GB" dirty="0" err="1"/>
              <a:t>mogi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Terabyte </a:t>
            </a:r>
            <a:r>
              <a:rPr lang="en-GB" dirty="0" err="1"/>
              <a:t>danych</a:t>
            </a:r>
            <a:endParaRPr lang="pl-P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</a:t>
            </a:r>
            <a:r>
              <a:rPr lang="en-GB" dirty="0" err="1"/>
              <a:t>uznal</a:t>
            </a:r>
            <a:r>
              <a:rPr lang="en-GB" dirty="0"/>
              <a:t> ze </a:t>
            </a:r>
            <a:r>
              <a:rPr lang="en-GB" dirty="0" err="1"/>
              <a:t>skoro</a:t>
            </a:r>
            <a:r>
              <a:rPr lang="en-GB" dirty="0"/>
              <a:t> C# jest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popularny</a:t>
            </a:r>
            <a:r>
              <a:rPr lang="en-GB" dirty="0"/>
              <a:t> to </a:t>
            </a:r>
            <a:r>
              <a:rPr lang="en-GB" dirty="0" err="1"/>
              <a:t>wezmy</a:t>
            </a:r>
            <a:r>
              <a:rPr lang="en-GB" dirty="0"/>
              <a:t> to co </a:t>
            </a:r>
            <a:r>
              <a:rPr lang="en-GB" dirty="0" err="1"/>
              <a:t>nalepsze</a:t>
            </a:r>
            <a:r>
              <a:rPr lang="en-GB" dirty="0"/>
              <a:t> z C# + SQL I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powslal</a:t>
            </a:r>
            <a:r>
              <a:rPr lang="en-GB" dirty="0"/>
              <a:t> U-SQL </a:t>
            </a:r>
            <a:r>
              <a:rPr lang="en-GB" dirty="0" err="1"/>
              <a:t>skad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po T-SQL od U-od </a:t>
            </a:r>
            <a:r>
              <a:rPr lang="en-GB" dirty="0" err="1"/>
              <a:t>ubootow</a:t>
            </a:r>
            <a:r>
              <a:rPr lang="en-GB" dirty="0"/>
              <a:t> (</a:t>
            </a:r>
            <a:r>
              <a:rPr lang="en-GB" dirty="0" err="1"/>
              <a:t>lodzi</a:t>
            </a:r>
            <a:r>
              <a:rPr lang="en-GB" dirty="0"/>
              <a:t> </a:t>
            </a:r>
            <a:r>
              <a:rPr lang="en-GB" dirty="0" err="1"/>
              <a:t>podwodnych</a:t>
            </a:r>
            <a:r>
              <a:rPr lang="en-GB" dirty="0"/>
              <a:t>)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uboty</a:t>
            </a:r>
            <a:r>
              <a:rPr lang="en-GB" dirty="0"/>
              <a:t> </a:t>
            </a:r>
            <a:r>
              <a:rPr lang="en-GB" dirty="0" err="1"/>
              <a:t>geleboko</a:t>
            </a:r>
            <a:r>
              <a:rPr lang="en-GB" dirty="0"/>
              <a:t> I </a:t>
            </a:r>
            <a:r>
              <a:rPr lang="en-GB" dirty="0" err="1"/>
              <a:t>dokladanie</a:t>
            </a:r>
            <a:r>
              <a:rPr lang="en-GB" dirty="0"/>
              <a:t> </a:t>
            </a:r>
            <a:r>
              <a:rPr lang="en-GB" dirty="0" err="1"/>
              <a:t>analyzowac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jeziora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 ale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nowy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wyglada</a:t>
            </a:r>
            <a:r>
              <a:rPr lang="en-GB" dirty="0"/>
              <a:t> u-SQL</a:t>
            </a:r>
          </a:p>
          <a:p>
            <a:r>
              <a:rPr lang="en-GB" dirty="0"/>
              <a:t>Problem </a:t>
            </a:r>
          </a:p>
          <a:p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rowset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zapisany</a:t>
            </a:r>
            <a:r>
              <a:rPr lang="en-GB" dirty="0"/>
              <a:t> do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pliku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to co </a:t>
            </a:r>
            <a:r>
              <a:rPr lang="en-GB" dirty="0" err="1"/>
              <a:t>znamy</a:t>
            </a:r>
            <a:r>
              <a:rPr lang="en-GB" dirty="0"/>
              <a:t> z C# 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SQLARRAY I SQLMAP to </a:t>
            </a:r>
            <a:r>
              <a:rPr lang="en-GB" dirty="0" err="1"/>
              <a:t>znamy</a:t>
            </a:r>
            <a:r>
              <a:rPr lang="en-GB" dirty="0"/>
              <a:t> z Hive</a:t>
            </a:r>
          </a:p>
          <a:p>
            <a:r>
              <a:rPr lang="en-GB" dirty="0"/>
              <a:t>Poza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RowSets</a:t>
            </a:r>
            <a:r>
              <a:rPr lang="en-GB" dirty="0"/>
              <a:t> – </a:t>
            </a:r>
            <a:r>
              <a:rPr lang="en-GB" dirty="0" err="1"/>
              <a:t>odpowiednik</a:t>
            </a:r>
            <a:r>
              <a:rPr lang="en-GB" dirty="0"/>
              <a:t> </a:t>
            </a:r>
            <a:r>
              <a:rPr lang="en-GB" dirty="0" err="1"/>
              <a:t>tabeli</a:t>
            </a:r>
            <a:r>
              <a:rPr lang="en-GB" dirty="0"/>
              <a:t> w SQL (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w </a:t>
            </a:r>
            <a:r>
              <a:rPr lang="en-GB" dirty="0" err="1"/>
              <a:t>pyton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5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jest </a:t>
            </a:r>
            <a:r>
              <a:rPr lang="en-GB" dirty="0" err="1"/>
              <a:t>programista</a:t>
            </a:r>
            <a:r>
              <a:rPr lang="en-GB" dirty="0"/>
              <a:t> SQL to </a:t>
            </a:r>
            <a:r>
              <a:rPr lang="en-GB" dirty="0" err="1"/>
              <a:t>moze</a:t>
            </a:r>
            <a:r>
              <a:rPr lang="en-GB" dirty="0"/>
              <a:t> go </a:t>
            </a:r>
            <a:r>
              <a:rPr lang="en-GB" dirty="0" err="1"/>
              <a:t>spotkac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niespodzianek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Rozszerzenia</a:t>
            </a:r>
            <a:endParaRPr lang="en-GB" dirty="0"/>
          </a:p>
          <a:p>
            <a:r>
              <a:rPr lang="en-GB" dirty="0"/>
              <a:t>Extractors </a:t>
            </a:r>
            <a:r>
              <a:rPr lang="en-GB" dirty="0" err="1"/>
              <a:t>mamy</a:t>
            </a:r>
            <a:r>
              <a:rPr lang="en-GB" dirty="0"/>
              <a:t> 4 </a:t>
            </a:r>
            <a:r>
              <a:rPr lang="en-GB" dirty="0" err="1"/>
              <a:t>CVS,TSV,Text</a:t>
            </a:r>
            <a:r>
              <a:rPr lang="en-GB" dirty="0"/>
              <a:t>, Parquet –</a:t>
            </a:r>
            <a:r>
              <a:rPr lang="en-GB" dirty="0" err="1"/>
              <a:t>pokazmy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pisac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Integracja</a:t>
            </a:r>
            <a:r>
              <a:rPr lang="en-GB" dirty="0"/>
              <a:t> z .NET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dziala</a:t>
            </a:r>
            <a:endParaRPr lang="en-GB" dirty="0"/>
          </a:p>
          <a:p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w U-SQL jest </a:t>
            </a:r>
            <a:r>
              <a:rPr lang="en-GB" dirty="0" err="1"/>
              <a:t>kompilowany</a:t>
            </a:r>
            <a:r>
              <a:rPr lang="en-GB" dirty="0"/>
              <a:t> I </a:t>
            </a:r>
            <a:r>
              <a:rPr lang="en-GB" dirty="0" err="1"/>
              <a:t>optymalizowany</a:t>
            </a:r>
            <a:r>
              <a:rPr lang="en-GB" dirty="0"/>
              <a:t> do managed code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unmanagement</a:t>
            </a:r>
            <a:r>
              <a:rPr lang="en-GB" dirty="0"/>
              <a:t> Code (aby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uzywamy</a:t>
            </a:r>
            <a:r>
              <a:rPr lang="en-GB" dirty="0"/>
              <a:t> </a:t>
            </a:r>
            <a:r>
              <a:rPr lang="en-GB" dirty="0" err="1"/>
              <a:t>rozszerzen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)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skompilowny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deployowany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Vertexy</a:t>
            </a:r>
            <a:r>
              <a:rPr lang="en-GB" dirty="0"/>
              <a:t> </a:t>
            </a:r>
          </a:p>
          <a:p>
            <a:r>
              <a:rPr lang="en-GB" dirty="0"/>
              <a:t>Co jest </a:t>
            </a:r>
            <a:r>
              <a:rPr lang="en-GB" dirty="0" err="1"/>
              <a:t>deployowane</a:t>
            </a:r>
            <a:r>
              <a:rPr lang="en-GB" dirty="0"/>
              <a:t> </a:t>
            </a:r>
          </a:p>
          <a:p>
            <a:r>
              <a:rPr lang="en-GB" dirty="0" err="1"/>
              <a:t>Nasze</a:t>
            </a:r>
            <a:r>
              <a:rPr lang="en-GB" dirty="0"/>
              <a:t> assembly </a:t>
            </a:r>
          </a:p>
          <a:p>
            <a:r>
              <a:rPr lang="en-GB" dirty="0"/>
              <a:t>R, Python, </a:t>
            </a:r>
            <a:r>
              <a:rPr lang="en-GB" dirty="0" err="1"/>
              <a:t>Cognitve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uzywamy</a:t>
            </a:r>
            <a:endParaRPr lang="en-GB" dirty="0"/>
          </a:p>
          <a:p>
            <a:r>
              <a:rPr lang="en-GB" dirty="0" err="1"/>
              <a:t>Dodatkowe</a:t>
            </a:r>
            <a:r>
              <a:rPr lang="en-GB" dirty="0"/>
              <a:t> resource np. </a:t>
            </a:r>
            <a:r>
              <a:rPr lang="en-GB" dirty="0" err="1"/>
              <a:t>Modele</a:t>
            </a:r>
            <a:r>
              <a:rPr lang="en-GB" dirty="0"/>
              <a:t> ML</a:t>
            </a:r>
          </a:p>
          <a:p>
            <a:r>
              <a:rPr lang="en-GB" dirty="0"/>
              <a:t>I tam jest </a:t>
            </a:r>
            <a:r>
              <a:rPr lang="en-GB" dirty="0" err="1"/>
              <a:t>wykonywany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wiecie</a:t>
            </a:r>
            <a:r>
              <a:rPr lang="en-GB" dirty="0"/>
              <a:t> </a:t>
            </a:r>
            <a:r>
              <a:rPr lang="en-GB" dirty="0" err="1"/>
              <a:t>czemu</a:t>
            </a:r>
            <a:r>
              <a:rPr lang="en-GB" dirty="0"/>
              <a:t> </a:t>
            </a:r>
            <a:r>
              <a:rPr lang="en-GB" dirty="0" err="1"/>
              <a:t>słon</a:t>
            </a:r>
            <a:r>
              <a:rPr lang="en-GB" dirty="0"/>
              <a:t> ma </a:t>
            </a:r>
            <a:r>
              <a:rPr lang="en-GB" dirty="0" err="1"/>
              <a:t>trabe</a:t>
            </a:r>
            <a:endParaRPr lang="en-GB" dirty="0"/>
          </a:p>
          <a:p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gwaltownie</a:t>
            </a:r>
            <a:r>
              <a:rPr lang="en-GB" dirty="0"/>
              <a:t> </a:t>
            </a:r>
            <a:r>
              <a:rPr lang="en-GB" dirty="0" err="1"/>
              <a:t>niezycznal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my </a:t>
            </a:r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gwaltownie</a:t>
            </a:r>
            <a:r>
              <a:rPr lang="en-GB" dirty="0"/>
              <a:t> </a:t>
            </a:r>
            <a:r>
              <a:rPr lang="en-GB" dirty="0" err="1"/>
              <a:t>niezaczac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Według</a:t>
            </a:r>
            <a:r>
              <a:rPr lang="en-GB" dirty="0"/>
              <a:t> </a:t>
            </a:r>
            <a:r>
              <a:rPr lang="en-GB" dirty="0" err="1"/>
              <a:t>szacunkow</a:t>
            </a:r>
            <a:r>
              <a:rPr lang="en-GB" dirty="0"/>
              <a:t> </a:t>
            </a:r>
            <a:r>
              <a:rPr lang="en-GB" dirty="0" err="1"/>
              <a:t>wygenrujemy</a:t>
            </a:r>
            <a:r>
              <a:rPr lang="en-GB" dirty="0"/>
              <a:t> 40 zetta</a:t>
            </a:r>
          </a:p>
          <a:p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–</a:t>
            </a:r>
            <a:r>
              <a:rPr lang="en-GB" dirty="0" err="1"/>
              <a:t>posluzymy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porownaniem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przedstawil</a:t>
            </a:r>
            <a:r>
              <a:rPr lang="en-GB" dirty="0"/>
              <a:t> Microsoft 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endParaRPr lang="en-GB" dirty="0"/>
          </a:p>
          <a:p>
            <a:r>
              <a:rPr lang="en-GB" dirty="0" err="1"/>
              <a:t>Podstawowa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to 3V</a:t>
            </a:r>
          </a:p>
          <a:p>
            <a:r>
              <a:rPr lang="en-GB" dirty="0"/>
              <a:t>Data </a:t>
            </a:r>
            <a:r>
              <a:rPr lang="en-GB" dirty="0" err="1"/>
              <a:t>Valume</a:t>
            </a:r>
            <a:r>
              <a:rPr lang="en-GB" dirty="0"/>
              <a:t>, Data Variety –</a:t>
            </a:r>
            <a:r>
              <a:rPr lang="en-GB" dirty="0" err="1"/>
              <a:t>rozne</a:t>
            </a:r>
            <a:r>
              <a:rPr lang="en-GB" dirty="0"/>
              <a:t> format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szybkosc</a:t>
            </a:r>
            <a:r>
              <a:rPr lang="en-GB" dirty="0"/>
              <a:t> </a:t>
            </a:r>
            <a:r>
              <a:rPr lang="en-GB" dirty="0" err="1"/>
              <a:t>przyrastanie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ja</a:t>
            </a:r>
            <a:r>
              <a:rPr lang="en-GB" dirty="0"/>
              <a:t> to </a:t>
            </a:r>
            <a:r>
              <a:rPr lang="en-GB" dirty="0" err="1"/>
              <a:t>rowniez</a:t>
            </a:r>
            <a:r>
              <a:rPr lang="en-GB" dirty="0"/>
              <a:t> </a:t>
            </a:r>
            <a:r>
              <a:rPr lang="en-GB" dirty="0" err="1"/>
              <a:t>rozumiem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skupimy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rozwiazaniu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przetwarzenie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co Big Data – ale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przetwarzac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zasadniczych</a:t>
            </a:r>
            <a:r>
              <a:rPr lang="en-GB" dirty="0"/>
              <a:t> </a:t>
            </a:r>
            <a:r>
              <a:rPr lang="en-GB" dirty="0" err="1"/>
              <a:t>roznic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Big Data jest to, ze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surowym</a:t>
            </a:r>
            <a:r>
              <a:rPr lang="en-GB" dirty="0"/>
              <a:t> </a:t>
            </a:r>
            <a:r>
              <a:rPr lang="en-GB" dirty="0" err="1"/>
              <a:t>formacie</a:t>
            </a:r>
            <a:r>
              <a:rPr lang="en-GB" dirty="0"/>
              <a:t> a schemata </a:t>
            </a:r>
            <a:r>
              <a:rPr lang="en-GB" dirty="0" err="1"/>
              <a:t>nakladamy</a:t>
            </a:r>
            <a:r>
              <a:rPr lang="en-GB" dirty="0"/>
              <a:t> w </a:t>
            </a:r>
            <a:r>
              <a:rPr lang="en-GB" dirty="0" err="1"/>
              <a:t>momencie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/>
              <a:t>W RBMS/DW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tworzymy</a:t>
            </a:r>
            <a:r>
              <a:rPr lang="en-GB" dirty="0"/>
              <a:t> </a:t>
            </a:r>
            <a:r>
              <a:rPr lang="en-GB" dirty="0" err="1"/>
              <a:t>schematy</a:t>
            </a:r>
            <a:r>
              <a:rPr lang="en-GB" dirty="0"/>
              <a:t> </a:t>
            </a:r>
            <a:r>
              <a:rPr lang="en-GB" dirty="0" err="1"/>
              <a:t>potem</a:t>
            </a:r>
            <a:r>
              <a:rPr lang="en-GB" dirty="0"/>
              <a:t> </a:t>
            </a:r>
            <a:r>
              <a:rPr lang="en-GB" dirty="0" err="1"/>
              <a:t>skomplikowane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ETL w </a:t>
            </a:r>
            <a:r>
              <a:rPr lang="en-GB" dirty="0" err="1"/>
              <a:t>przypadku</a:t>
            </a:r>
            <a:r>
              <a:rPr lang="en-GB" dirty="0"/>
              <a:t> DW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dostosowac</a:t>
            </a:r>
            <a:r>
              <a:rPr lang="en-GB" dirty="0"/>
              <a:t> do </a:t>
            </a:r>
            <a:r>
              <a:rPr lang="en-GB" dirty="0" err="1"/>
              <a:t>celowych</a:t>
            </a:r>
            <a:r>
              <a:rPr lang="en-GB" dirty="0"/>
              <a:t> </a:t>
            </a:r>
            <a:r>
              <a:rPr lang="en-GB" dirty="0" err="1"/>
              <a:t>schematow</a:t>
            </a:r>
            <a:r>
              <a:rPr lang="en-GB" dirty="0"/>
              <a:t> I </a:t>
            </a:r>
            <a:r>
              <a:rPr lang="en-GB" dirty="0" err="1"/>
              <a:t>potem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SQL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analizowac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endParaRPr lang="en-GB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</a:t>
            </a:r>
            <a:r>
              <a:rPr lang="en-GB" dirty="0" err="1"/>
              <a:t>wskazuje</a:t>
            </a:r>
            <a:r>
              <a:rPr lang="en-GB" dirty="0"/>
              <a:t> to </a:t>
            </a:r>
            <a:r>
              <a:rPr lang="en-GB" dirty="0" err="1"/>
              <a:t>chyba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a </a:t>
            </a:r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prawdopodobnie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potrzebowac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mocy</a:t>
            </a:r>
            <a:r>
              <a:rPr lang="en-GB" dirty="0"/>
              <a:t> </a:t>
            </a:r>
            <a:r>
              <a:rPr lang="en-GB" dirty="0" err="1"/>
              <a:t>obliczeniowej</a:t>
            </a:r>
            <a:r>
              <a:rPr lang="en-GB" dirty="0"/>
              <a:t>, a ta </a:t>
            </a:r>
            <a:r>
              <a:rPr lang="en-GB" dirty="0" err="1"/>
              <a:t>znajdzemy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.</a:t>
            </a:r>
          </a:p>
          <a:p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co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 </a:t>
            </a:r>
            <a:r>
              <a:rPr lang="en-GB" dirty="0" err="1"/>
              <a:t>mowimy</a:t>
            </a:r>
            <a:r>
              <a:rPr lang="en-GB" dirty="0"/>
              <a:t> o </a:t>
            </a:r>
            <a:r>
              <a:rPr lang="en-GB" dirty="0" err="1"/>
              <a:t>przetarzaniu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to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musieli</a:t>
            </a:r>
            <a:r>
              <a:rPr lang="en-GB" dirty="0"/>
              <a:t> </a:t>
            </a:r>
            <a:r>
              <a:rPr lang="en-GB" dirty="0" err="1"/>
              <a:t>powiedziec</a:t>
            </a:r>
            <a:r>
              <a:rPr lang="en-GB" dirty="0"/>
              <a:t> o Storage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uslugach</a:t>
            </a:r>
            <a:r>
              <a:rPr lang="en-GB" dirty="0"/>
              <a:t> </a:t>
            </a:r>
            <a:r>
              <a:rPr lang="en-GB" dirty="0" err="1"/>
              <a:t>analycznych</a:t>
            </a:r>
            <a:r>
              <a:rPr lang="en-GB" dirty="0"/>
              <a:t> I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usulugi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ze soba </a:t>
            </a:r>
            <a:r>
              <a:rPr lang="en-GB" dirty="0" err="1"/>
              <a:t>rozdzielone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Storage to </a:t>
            </a:r>
            <a:r>
              <a:rPr lang="en-GB" dirty="0" err="1"/>
              <a:t>dla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Azure </a:t>
            </a:r>
            <a:r>
              <a:rPr lang="en-GB" dirty="0" err="1"/>
              <a:t>Mamy</a:t>
            </a:r>
            <a:r>
              <a:rPr lang="en-GB" dirty="0"/>
              <a:t> ADLS (Blob) ADLS Gen 2</a:t>
            </a:r>
          </a:p>
          <a:p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/>
              <a:t>HDInsight </a:t>
            </a:r>
            <a:r>
              <a:rPr lang="en-GB" dirty="0" err="1"/>
              <a:t>Spark,Hive</a:t>
            </a:r>
            <a:r>
              <a:rPr lang="en-GB" dirty="0"/>
              <a:t> Machine </a:t>
            </a:r>
            <a:r>
              <a:rPr lang="en-GB" dirty="0" err="1"/>
              <a:t>Learing</a:t>
            </a:r>
            <a:r>
              <a:rPr lang="en-GB" dirty="0"/>
              <a:t> </a:t>
            </a:r>
          </a:p>
          <a:p>
            <a:r>
              <a:rPr lang="en-GB" dirty="0"/>
              <a:t>Azure Data Lake Analytics</a:t>
            </a:r>
          </a:p>
          <a:p>
            <a:r>
              <a:rPr lang="en-GB" dirty="0"/>
              <a:t>Azure Databricks –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weszlo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poczatku</a:t>
            </a:r>
            <a:r>
              <a:rPr lang="en-GB" dirty="0"/>
              <a:t> 2018 I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rozpycha</a:t>
            </a:r>
            <a:r>
              <a:rPr lang="en-GB" dirty="0"/>
              <a:t> (jest </a:t>
            </a:r>
            <a:r>
              <a:rPr lang="en-GB" dirty="0" err="1"/>
              <a:t>duzy</a:t>
            </a:r>
            <a:r>
              <a:rPr lang="en-GB" dirty="0"/>
              <a:t> boom </a:t>
            </a:r>
            <a:r>
              <a:rPr lang="en-GB" dirty="0" err="1"/>
              <a:t>na</a:t>
            </a:r>
            <a:r>
              <a:rPr lang="en-GB" dirty="0"/>
              <a:t> ta </a:t>
            </a:r>
            <a:r>
              <a:rPr lang="en-GB" dirty="0" err="1"/>
              <a:t>usluge</a:t>
            </a:r>
            <a:r>
              <a:rPr lang="en-GB" dirty="0"/>
              <a:t> np. ADF Data 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</a:t>
            </a:r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o Azure Databricks </a:t>
            </a:r>
            <a:r>
              <a:rPr lang="en-GB" dirty="0" err="1"/>
              <a:t>tylko</a:t>
            </a:r>
            <a:r>
              <a:rPr lang="en-GB" dirty="0"/>
              <a:t> o Azure Data Lake </a:t>
            </a:r>
            <a:r>
              <a:rPr lang="en-GB" dirty="0" err="1"/>
              <a:t>Analytcis</a:t>
            </a:r>
            <a:r>
              <a:rPr lang="en-GB" dirty="0"/>
              <a:t> </a:t>
            </a:r>
          </a:p>
          <a:p>
            <a:r>
              <a:rPr lang="en-GB" dirty="0"/>
              <a:t>Model PaaS –sub model Query as a Service Job as Service</a:t>
            </a:r>
          </a:p>
          <a:p>
            <a:r>
              <a:rPr lang="en-GB" dirty="0"/>
              <a:t>To Federated Query troche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wyrost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BLOBA,ADLS,Azure</a:t>
            </a:r>
            <a:r>
              <a:rPr lang="en-GB" dirty="0"/>
              <a:t> SQL </a:t>
            </a:r>
            <a:r>
              <a:rPr lang="en-GB" dirty="0" err="1"/>
              <a:t>oraz</a:t>
            </a:r>
            <a:r>
              <a:rPr lang="en-GB" dirty="0"/>
              <a:t> DW (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readonly</a:t>
            </a:r>
            <a:r>
              <a:rPr lang="en-GB" dirty="0"/>
              <a:t>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atowice2018/USQL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Katowice 2018.11.06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Azure Big Data Architect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1026" name="Picture 2" descr="https://d1ll4kxfi4ofbm.cloudfront.net/file/event/198435/logo/logo3_198435_20180626092929.jpg">
            <a:extLst>
              <a:ext uri="{FF2B5EF4-FFF2-40B4-BE49-F238E27FC236}">
                <a16:creationId xmlns:a16="http://schemas.microsoft.com/office/drawing/2014/main" id="{F674CC50-2DD4-4222-93D3-B7AA82F3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4340492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4" y="1814763"/>
            <a:ext cx="5138011" cy="390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EF942F"/>
                </a:solidFill>
                <a:latin typeface="Euphemia"/>
              </a:rPr>
              <a:t>C# Functions/Methods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Extractors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 USQL: EXTRACT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files into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</a:t>
            </a:r>
            <a:endParaRPr lang="pl-PL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Reducers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REDUCE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	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n rows and produce m rows (normally m&lt;n)</a:t>
            </a:r>
            <a:endParaRPr lang="en-GB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Processors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PROCESS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Take one row and produce one row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Pass-through versus transforming</a:t>
            </a: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C68CB-27EA-4B60-8943-D519A1974A0A}"/>
              </a:ext>
            </a:extLst>
          </p:cNvPr>
          <p:cNvSpPr txBox="1">
            <a:spLocks/>
          </p:cNvSpPr>
          <p:nvPr/>
        </p:nvSpPr>
        <p:spPr>
          <a:xfrm>
            <a:off x="6381750" y="1485977"/>
            <a:ext cx="5892037" cy="36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None/>
              <a:defRPr/>
            </a:pP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Appliers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CROSS APPLY</a:t>
            </a:r>
            <a:endParaRPr lang="en-GB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one row and produce 0 to n rows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Used with OUTER/CROSS APPLY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Combiners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COMBINE</a:t>
            </a:r>
            <a:endParaRPr lang="en-US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Combines </a:t>
            </a:r>
            <a:r>
              <a:rPr lang="en-US" sz="1800" b="1" dirty="0" err="1">
                <a:solidFill>
                  <a:srgbClr val="465562"/>
                </a:solidFill>
                <a:latin typeface="Euphemia"/>
              </a:rPr>
              <a:t>rowsets</a:t>
            </a:r>
            <a:r>
              <a:rPr lang="en-US" sz="1800" b="1" dirty="0">
                <a:solidFill>
                  <a:srgbClr val="465562"/>
                </a:solidFill>
                <a:latin typeface="Euphemia"/>
              </a:rPr>
              <a:t> (like a user-defined join)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Output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t</a:t>
            </a:r>
            <a:r>
              <a:rPr lang="pl-PL" b="1" dirty="0">
                <a:solidFill>
                  <a:srgbClr val="EF942F"/>
                </a:solidFill>
                <a:latin typeface="Euphemia"/>
              </a:rPr>
              <a:t>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OUTPUT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into file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80798" cy="957299"/>
          </a:xfrm>
        </p:spPr>
        <p:txBody>
          <a:bodyPr/>
          <a:lstStyle/>
          <a:p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 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and Stream Analytics </a:t>
            </a:r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Tools for Visual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12" y="1977810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5" y="2460335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https://github.com/cloud4yourdata/demos/tree/master/4DevKatowice2018/USQL</a:t>
            </a:r>
            <a:endParaRPr lang="en-GB" ker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U-SQL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17055</TotalTime>
  <Words>1843</Words>
  <Application>Microsoft Office PowerPoint</Application>
  <PresentationFormat>Widescreen</PresentationFormat>
  <Paragraphs>360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426</cp:revision>
  <dcterms:created xsi:type="dcterms:W3CDTF">2016-06-22T10:14:21Z</dcterms:created>
  <dcterms:modified xsi:type="dcterms:W3CDTF">2018-11-06T06:15:09Z</dcterms:modified>
</cp:coreProperties>
</file>