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88BC6-7DA9-486E-88D2-6152AB57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3D5609-B16F-4CDE-948C-966A31A7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AC717-476C-4B97-82AE-CCDAEE64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6E884-AB98-4E4E-A3BE-E7CC8EE9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361C0C-D643-4B08-BC40-65B0508F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2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30C5A-2C6C-446E-B3F5-B025F7C4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A86F0A-3D06-4BD2-971E-9BF60978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184F6-267B-4502-82EC-F04E7C6B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E80C-9B51-472C-AC64-71CC1EC7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F7C93-DCD1-49D8-AF8C-C281340B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0EC620-0B17-4EB3-BC60-C3F133CA5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63E833-C4C1-4EA1-B4D7-E0B9926BB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89EC9-30C5-4F34-8791-ECD32AD9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0DCAAB-A5BF-401D-ABDE-BDF650F2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5DB2F-085E-4A94-A0FA-6F541370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91A62-E9B9-43E9-A988-27FFA520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30182-B203-4A1F-8DBE-5237954C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3D1ED-AAC0-404F-9529-1622D3CD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8F19B-95B9-4A3E-86C3-83715B4A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28ACE-FB60-499B-9988-AD90F100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7AF05-D12F-495D-9602-1C4E30A8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8051E-FA55-458E-9305-04FAF672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F399E-AEBF-44D8-ACA8-42A184A9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3CBD8-8865-45F5-A589-2D3EED48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1E31C-CDC4-4D15-9012-7149F4F2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EB748-9F73-4340-9318-245D04AD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C1A08B-E5B1-422B-BE05-134F68CD3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A144B0-6379-4FF7-89B3-9EED33DC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E1C8C5-D5D4-4F03-80C8-F892D356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8412A-DB8C-45E6-81DA-B3E24514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F9437-55D5-436B-9A33-22341B72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4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B60A8-485E-4D90-9C2A-71ECCA4F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279F11-2B12-4F63-98FD-C7A13FC8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9B7E6D-604A-47F8-B8BA-7F5B09984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F85431-A0EF-4E19-AC57-B0ED142B3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41ADF3-1343-43C0-872D-77A023627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DC4841-CC1B-477A-A065-042BFB8C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C1459C-BFC4-41F5-BEE6-3C2121BA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4ABC9C-122C-4234-9492-79F285BE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B42E-4DBF-4912-87D3-B7AFC776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8FF632-5B3A-4B5D-8CBE-011662BC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6B7297-A33A-4012-BBDC-7A0921FB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CD2740-666E-4936-85DE-61FF5376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EBB34F-2868-45CA-B822-4EA80254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CCC740-D77A-4D50-938C-376220CB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07EE4A-C2F9-423D-867D-C3403B19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D406B-A166-41B5-A89C-2B0ACD3B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E0998-E2D0-4980-83BF-5F39A083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E2447F-2759-4CD4-8F7F-291AE311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74E13-B8AE-4523-BF56-4335917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883F1-9AED-4E85-963E-CCDCA17D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96027-363F-48E2-944E-73C712C9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DAFD9-867F-4B02-B3AD-77E16C07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B84929-FFED-40E4-9BA3-599A25260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AD59AB-8D8C-4AA7-AA50-C44827249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88CAF-6AAE-45FA-B3AB-797EAA6D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94ABF9-8BD6-44F7-B6B3-58B296C0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5F3782-42A5-4BE1-9400-A27D0EB6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94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1E6E3E-13F4-4ED1-8F40-0C6967EE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21B24-2003-405D-969F-B4E2F319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2DAA4-A5DA-45D6-A1BC-E16C24E6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AC9A-9B18-4ADC-A743-5DFAC5DF9E7C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5613D7-319D-40CF-BDC5-34E338C94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56E33-5872-4E50-93EE-E481846B8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9E59-C96A-4A13-9186-14A2FF01AB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9F048-3729-4851-A9CF-12121842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https://www.tensorflow.org/tutorials/quickstart/advanced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940F96-5F4A-4089-97AD-0C2B39011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super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MyModel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).__init__()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.conv1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Conv2D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5221F"/>
                </a:solidFill>
                <a:effectLst/>
                <a:latin typeface="Arial Unicode MS"/>
              </a:rPr>
              <a:t>32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5221F"/>
                </a:solidFill>
                <a:effectLst/>
                <a:latin typeface="Arial Unicode MS"/>
              </a:rPr>
              <a:t>3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activation=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88038"/>
                </a:solidFill>
                <a:effectLst/>
                <a:latin typeface="Arial Unicode MS"/>
              </a:rPr>
              <a:t>'relu'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.flatten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Flatten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.d1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Dense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5221F"/>
                </a:solidFill>
                <a:effectLst/>
                <a:latin typeface="Arial Unicode MS"/>
              </a:rPr>
              <a:t>128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activation=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88038"/>
                </a:solidFill>
                <a:effectLst/>
                <a:latin typeface="Arial Unicode MS"/>
              </a:rPr>
              <a:t>'relu'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.d2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Dense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5221F"/>
                </a:solidFill>
                <a:effectLst/>
                <a:latin typeface="Arial Unicode MS"/>
              </a:rPr>
              <a:t>10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def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x):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x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.conv1(x)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x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.flatten(x)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x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.d1(x)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967D2"/>
                </a:solidFill>
                <a:effectLst/>
                <a:latin typeface="Arial Unicode MS"/>
              </a:rPr>
              <a:t>self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.d2(x)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51F1AE-4949-4CFE-8CC3-692059C3DBC5}"/>
              </a:ext>
            </a:extLst>
          </p:cNvPr>
          <p:cNvSpPr/>
          <p:nvPr/>
        </p:nvSpPr>
        <p:spPr>
          <a:xfrm>
            <a:off x="1102659" y="2142565"/>
            <a:ext cx="1640541" cy="13267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5CA04D8-7423-45CB-8E8B-9A8A43F5B44B}"/>
              </a:ext>
            </a:extLst>
          </p:cNvPr>
          <p:cNvCxnSpPr/>
          <p:nvPr/>
        </p:nvCxnSpPr>
        <p:spPr>
          <a:xfrm>
            <a:off x="2743200" y="2850777"/>
            <a:ext cx="90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1A89E1D-CC95-45BB-B18A-E9A64BD8CB26}"/>
              </a:ext>
            </a:extLst>
          </p:cNvPr>
          <p:cNvSpPr/>
          <p:nvPr/>
        </p:nvSpPr>
        <p:spPr>
          <a:xfrm>
            <a:off x="3648635" y="1833285"/>
            <a:ext cx="1138518" cy="203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(3x3, 32,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DC7403E-A46D-424E-A3E0-F4D5F74CC2AE}"/>
              </a:ext>
            </a:extLst>
          </p:cNvPr>
          <p:cNvCxnSpPr/>
          <p:nvPr/>
        </p:nvCxnSpPr>
        <p:spPr>
          <a:xfrm>
            <a:off x="4787153" y="2859742"/>
            <a:ext cx="90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E5DBB1D-8FD8-4FA5-A8B2-240E142EF230}"/>
              </a:ext>
            </a:extLst>
          </p:cNvPr>
          <p:cNvSpPr/>
          <p:nvPr/>
        </p:nvSpPr>
        <p:spPr>
          <a:xfrm>
            <a:off x="5692588" y="618560"/>
            <a:ext cx="403412" cy="4621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8A2E27-B86B-441A-ADAB-A12A5ABF7994}"/>
              </a:ext>
            </a:extLst>
          </p:cNvPr>
          <p:cNvSpPr txBox="1"/>
          <p:nvPr/>
        </p:nvSpPr>
        <p:spPr>
          <a:xfrm>
            <a:off x="5566022" y="5294670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693190-87FB-41A3-B78C-DEB587C30E9F}"/>
              </a:ext>
            </a:extLst>
          </p:cNvPr>
          <p:cNvSpPr/>
          <p:nvPr/>
        </p:nvSpPr>
        <p:spPr>
          <a:xfrm>
            <a:off x="7001435" y="1138514"/>
            <a:ext cx="403412" cy="3581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AF75AC-E672-4B28-BC0F-8788FE160534}"/>
              </a:ext>
            </a:extLst>
          </p:cNvPr>
          <p:cNvSpPr txBox="1"/>
          <p:nvPr/>
        </p:nvSpPr>
        <p:spPr>
          <a:xfrm>
            <a:off x="6678705" y="4855414"/>
            <a:ext cx="129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Desne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(128,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F1103B5-75DB-4CC4-A9FF-D0CF7109406A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7388330" y="2289242"/>
            <a:ext cx="936106" cy="87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D0CEBC-CC7B-4331-84F2-C597FD3A8268}"/>
              </a:ext>
            </a:extLst>
          </p:cNvPr>
          <p:cNvSpPr txBox="1"/>
          <p:nvPr/>
        </p:nvSpPr>
        <p:spPr>
          <a:xfrm>
            <a:off x="7737952" y="3495811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115E2C9-6017-4EEC-96F6-F89281BBCBF0}"/>
              </a:ext>
            </a:extLst>
          </p:cNvPr>
          <p:cNvCxnSpPr>
            <a:cxnSpLocks/>
          </p:cNvCxnSpPr>
          <p:nvPr/>
        </p:nvCxnSpPr>
        <p:spPr>
          <a:xfrm>
            <a:off x="6095999" y="842678"/>
            <a:ext cx="905436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7044A8BF-E6D5-4A33-9C6A-0B42C2A9FA84}"/>
              </a:ext>
            </a:extLst>
          </p:cNvPr>
          <p:cNvSpPr/>
          <p:nvPr/>
        </p:nvSpPr>
        <p:spPr>
          <a:xfrm>
            <a:off x="7017952" y="125662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9553BEF-0A8C-4A43-889C-AB4D8F7F86EE}"/>
              </a:ext>
            </a:extLst>
          </p:cNvPr>
          <p:cNvSpPr/>
          <p:nvPr/>
        </p:nvSpPr>
        <p:spPr>
          <a:xfrm>
            <a:off x="7017952" y="333432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158FD55-2539-4472-949B-DFA70F6DFF44}"/>
              </a:ext>
            </a:extLst>
          </p:cNvPr>
          <p:cNvSpPr/>
          <p:nvPr/>
        </p:nvSpPr>
        <p:spPr>
          <a:xfrm>
            <a:off x="7017952" y="379230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510A4AC-4741-43E4-812C-FE9D66B26AF2}"/>
              </a:ext>
            </a:extLst>
          </p:cNvPr>
          <p:cNvSpPr/>
          <p:nvPr/>
        </p:nvSpPr>
        <p:spPr>
          <a:xfrm>
            <a:off x="7017952" y="425610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85E0D9E-C15F-45EE-BDB0-0A5C03D307FB}"/>
              </a:ext>
            </a:extLst>
          </p:cNvPr>
          <p:cNvSpPr/>
          <p:nvPr/>
        </p:nvSpPr>
        <p:spPr>
          <a:xfrm>
            <a:off x="7028330" y="169881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46F9F56-6C8B-41B9-9A79-7658D052E88A}"/>
              </a:ext>
            </a:extLst>
          </p:cNvPr>
          <p:cNvSpPr/>
          <p:nvPr/>
        </p:nvSpPr>
        <p:spPr>
          <a:xfrm>
            <a:off x="7028330" y="2109242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75F48D5-286C-4159-AE89-8AC995A9BB6E}"/>
              </a:ext>
            </a:extLst>
          </p:cNvPr>
          <p:cNvSpPr/>
          <p:nvPr/>
        </p:nvSpPr>
        <p:spPr>
          <a:xfrm>
            <a:off x="7180730" y="2629196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39C5597-EA53-4EAF-BCA2-090FCD0C9787}"/>
              </a:ext>
            </a:extLst>
          </p:cNvPr>
          <p:cNvSpPr/>
          <p:nvPr/>
        </p:nvSpPr>
        <p:spPr>
          <a:xfrm>
            <a:off x="7180728" y="2781596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35BF123-DC45-4C0C-869F-7F3A54DC4EE8}"/>
              </a:ext>
            </a:extLst>
          </p:cNvPr>
          <p:cNvSpPr/>
          <p:nvPr/>
        </p:nvSpPr>
        <p:spPr>
          <a:xfrm>
            <a:off x="7180727" y="2933996"/>
            <a:ext cx="36000" cy="3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AF665A8-3A8B-48D9-9CF3-8E1DE2E0DBD2}"/>
              </a:ext>
            </a:extLst>
          </p:cNvPr>
          <p:cNvSpPr/>
          <p:nvPr/>
        </p:nvSpPr>
        <p:spPr>
          <a:xfrm>
            <a:off x="8324436" y="240367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CE4B5AE-2CDB-4A99-AB6A-C2B99D1544E7}"/>
              </a:ext>
            </a:extLst>
          </p:cNvPr>
          <p:cNvSpPr/>
          <p:nvPr/>
        </p:nvSpPr>
        <p:spPr>
          <a:xfrm>
            <a:off x="8324436" y="298036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61C76C-B72F-494A-B87A-0D1DFF44345F}"/>
              </a:ext>
            </a:extLst>
          </p:cNvPr>
          <p:cNvCxnSpPr>
            <a:cxnSpLocks/>
          </p:cNvCxnSpPr>
          <p:nvPr/>
        </p:nvCxnSpPr>
        <p:spPr>
          <a:xfrm>
            <a:off x="6104258" y="1335737"/>
            <a:ext cx="905436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69D4C55-109C-4F7B-95A4-A686922F1C75}"/>
              </a:ext>
            </a:extLst>
          </p:cNvPr>
          <p:cNvCxnSpPr>
            <a:cxnSpLocks/>
          </p:cNvCxnSpPr>
          <p:nvPr/>
        </p:nvCxnSpPr>
        <p:spPr>
          <a:xfrm>
            <a:off x="6095999" y="1761561"/>
            <a:ext cx="905436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30F2A18-9B6B-47BE-9362-60CFA7D6809E}"/>
              </a:ext>
            </a:extLst>
          </p:cNvPr>
          <p:cNvCxnSpPr>
            <a:cxnSpLocks/>
          </p:cNvCxnSpPr>
          <p:nvPr/>
        </p:nvCxnSpPr>
        <p:spPr>
          <a:xfrm flipV="1">
            <a:off x="6104258" y="4436107"/>
            <a:ext cx="897177" cy="3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E1E94D4-A0C0-4CCD-AB14-E556B37BEA0E}"/>
              </a:ext>
            </a:extLst>
          </p:cNvPr>
          <p:cNvCxnSpPr>
            <a:cxnSpLocks/>
          </p:cNvCxnSpPr>
          <p:nvPr/>
        </p:nvCxnSpPr>
        <p:spPr>
          <a:xfrm flipV="1">
            <a:off x="6093880" y="4018139"/>
            <a:ext cx="897177" cy="3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7806247-B99C-49A6-A9DF-7102231CFC60}"/>
              </a:ext>
            </a:extLst>
          </p:cNvPr>
          <p:cNvCxnSpPr>
            <a:cxnSpLocks/>
          </p:cNvCxnSpPr>
          <p:nvPr/>
        </p:nvCxnSpPr>
        <p:spPr>
          <a:xfrm flipV="1">
            <a:off x="6090459" y="3514326"/>
            <a:ext cx="897177" cy="3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4DCA033-7A4C-431D-9DA1-31A00109A252}"/>
              </a:ext>
            </a:extLst>
          </p:cNvPr>
          <p:cNvCxnSpPr>
            <a:cxnSpLocks/>
          </p:cNvCxnSpPr>
          <p:nvPr/>
        </p:nvCxnSpPr>
        <p:spPr>
          <a:xfrm>
            <a:off x="6100836" y="4429328"/>
            <a:ext cx="892341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24DCF2A-0EB4-44B0-A385-E767A3170441}"/>
              </a:ext>
            </a:extLst>
          </p:cNvPr>
          <p:cNvCxnSpPr>
            <a:cxnSpLocks/>
          </p:cNvCxnSpPr>
          <p:nvPr/>
        </p:nvCxnSpPr>
        <p:spPr>
          <a:xfrm>
            <a:off x="6100836" y="3999624"/>
            <a:ext cx="892341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509AC3F-E4D7-48F8-AD83-E8CB1A847CE4}"/>
              </a:ext>
            </a:extLst>
          </p:cNvPr>
          <p:cNvCxnSpPr>
            <a:cxnSpLocks/>
          </p:cNvCxnSpPr>
          <p:nvPr/>
        </p:nvCxnSpPr>
        <p:spPr>
          <a:xfrm>
            <a:off x="6083911" y="3495811"/>
            <a:ext cx="892341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5585A56-8C01-420D-BBC5-CBD194C56CF5}"/>
              </a:ext>
            </a:extLst>
          </p:cNvPr>
          <p:cNvCxnSpPr>
            <a:cxnSpLocks/>
          </p:cNvCxnSpPr>
          <p:nvPr/>
        </p:nvCxnSpPr>
        <p:spPr>
          <a:xfrm>
            <a:off x="6100835" y="2295631"/>
            <a:ext cx="892341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BB7583-E694-4215-8BEB-F33CB027A79D}"/>
              </a:ext>
            </a:extLst>
          </p:cNvPr>
          <p:cNvCxnSpPr>
            <a:cxnSpLocks/>
          </p:cNvCxnSpPr>
          <p:nvPr/>
        </p:nvCxnSpPr>
        <p:spPr>
          <a:xfrm>
            <a:off x="6109094" y="1873619"/>
            <a:ext cx="892341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431431D-BBEA-41A0-B77E-D01C0FA9D1C0}"/>
              </a:ext>
            </a:extLst>
          </p:cNvPr>
          <p:cNvCxnSpPr>
            <a:cxnSpLocks/>
          </p:cNvCxnSpPr>
          <p:nvPr/>
        </p:nvCxnSpPr>
        <p:spPr>
          <a:xfrm>
            <a:off x="6100835" y="1382859"/>
            <a:ext cx="892341" cy="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C06A457-7948-4CD4-9C5B-13CC32D40FCA}"/>
              </a:ext>
            </a:extLst>
          </p:cNvPr>
          <p:cNvCxnSpPr>
            <a:cxnSpLocks/>
          </p:cNvCxnSpPr>
          <p:nvPr/>
        </p:nvCxnSpPr>
        <p:spPr>
          <a:xfrm>
            <a:off x="6098714" y="4024060"/>
            <a:ext cx="917526" cy="4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C719912-F731-4F20-96A4-5FFEF53210F7}"/>
              </a:ext>
            </a:extLst>
          </p:cNvPr>
          <p:cNvCxnSpPr>
            <a:cxnSpLocks/>
          </p:cNvCxnSpPr>
          <p:nvPr/>
        </p:nvCxnSpPr>
        <p:spPr>
          <a:xfrm>
            <a:off x="6089955" y="3611793"/>
            <a:ext cx="917526" cy="4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307901B-27B5-4A2C-93E0-1AF803E06A14}"/>
              </a:ext>
            </a:extLst>
          </p:cNvPr>
          <p:cNvCxnSpPr>
            <a:cxnSpLocks/>
          </p:cNvCxnSpPr>
          <p:nvPr/>
        </p:nvCxnSpPr>
        <p:spPr>
          <a:xfrm>
            <a:off x="6089955" y="3119500"/>
            <a:ext cx="917526" cy="40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912D790-0978-49D9-A850-D4B80A7763A4}"/>
              </a:ext>
            </a:extLst>
          </p:cNvPr>
          <p:cNvCxnSpPr>
            <a:cxnSpLocks/>
          </p:cNvCxnSpPr>
          <p:nvPr/>
        </p:nvCxnSpPr>
        <p:spPr>
          <a:xfrm flipV="1">
            <a:off x="6095999" y="2292719"/>
            <a:ext cx="897177" cy="3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C21B1B0-8E71-44F6-BC4E-0BBF5D5B1F80}"/>
              </a:ext>
            </a:extLst>
          </p:cNvPr>
          <p:cNvCxnSpPr>
            <a:cxnSpLocks/>
          </p:cNvCxnSpPr>
          <p:nvPr/>
        </p:nvCxnSpPr>
        <p:spPr>
          <a:xfrm flipV="1">
            <a:off x="6104788" y="1872281"/>
            <a:ext cx="897177" cy="3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7A29386-85A3-4415-B226-9B0F3D9C6C65}"/>
              </a:ext>
            </a:extLst>
          </p:cNvPr>
          <p:cNvCxnSpPr>
            <a:cxnSpLocks/>
          </p:cNvCxnSpPr>
          <p:nvPr/>
        </p:nvCxnSpPr>
        <p:spPr>
          <a:xfrm flipV="1">
            <a:off x="6113577" y="1360978"/>
            <a:ext cx="897177" cy="3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5451682-77CD-4DDF-819D-C44456B31C7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406910" y="1467132"/>
            <a:ext cx="917526" cy="11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FE3EA60-0BEE-4C27-8126-68AA38D4B867}"/>
              </a:ext>
            </a:extLst>
          </p:cNvPr>
          <p:cNvCxnSpPr>
            <a:cxnSpLocks/>
          </p:cNvCxnSpPr>
          <p:nvPr/>
        </p:nvCxnSpPr>
        <p:spPr>
          <a:xfrm flipV="1">
            <a:off x="7421065" y="3160360"/>
            <a:ext cx="894406" cy="124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D9DD970-C084-4441-BF70-9588FF9BEDF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403284" y="3160360"/>
            <a:ext cx="921152" cy="84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E6A059A-B158-492B-B77D-F1D0F98917C8}"/>
              </a:ext>
            </a:extLst>
          </p:cNvPr>
          <p:cNvCxnSpPr>
            <a:cxnSpLocks/>
          </p:cNvCxnSpPr>
          <p:nvPr/>
        </p:nvCxnSpPr>
        <p:spPr>
          <a:xfrm flipV="1">
            <a:off x="7398801" y="3160360"/>
            <a:ext cx="925635" cy="35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250EB94-6235-4A8D-A27B-5E64F47D3605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7388330" y="1878810"/>
            <a:ext cx="936106" cy="70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782112D-7172-40D3-B014-C2145EB39561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396019" y="2301211"/>
            <a:ext cx="928417" cy="2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FC1861B8-0304-44D9-BAEE-85644C4F994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397945" y="1475647"/>
            <a:ext cx="926491" cy="168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1DA7888-DD95-4E70-9AB1-B8A8D62ADB09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7388330" y="1878810"/>
            <a:ext cx="936106" cy="12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F7CED0C6-1378-476E-A345-8631EDDE5658}"/>
              </a:ext>
            </a:extLst>
          </p:cNvPr>
          <p:cNvCxnSpPr>
            <a:cxnSpLocks/>
          </p:cNvCxnSpPr>
          <p:nvPr/>
        </p:nvCxnSpPr>
        <p:spPr>
          <a:xfrm flipV="1">
            <a:off x="7412043" y="2539457"/>
            <a:ext cx="898239" cy="185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7F388BB-F980-4DB3-9413-5E0AA3EC1266}"/>
              </a:ext>
            </a:extLst>
          </p:cNvPr>
          <p:cNvCxnSpPr>
            <a:cxnSpLocks/>
          </p:cNvCxnSpPr>
          <p:nvPr/>
        </p:nvCxnSpPr>
        <p:spPr>
          <a:xfrm flipV="1">
            <a:off x="7401367" y="2539458"/>
            <a:ext cx="908915" cy="147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3DBE49D-B5D8-4E2D-9D73-911CB802AC1D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7377952" y="2530596"/>
            <a:ext cx="923365" cy="98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E7D569-5AE6-481C-8199-D5B442CC741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4" t="22884" r="45491" b="57775"/>
          <a:stretch/>
        </p:blipFill>
        <p:spPr bwMode="auto">
          <a:xfrm>
            <a:off x="3762376" y="1714499"/>
            <a:ext cx="2520000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8AAB9B-F400-49E2-926F-29EA1EECB576}"/>
              </a:ext>
            </a:extLst>
          </p:cNvPr>
          <p:cNvSpPr/>
          <p:nvPr/>
        </p:nvSpPr>
        <p:spPr>
          <a:xfrm>
            <a:off x="3762376" y="1714499"/>
            <a:ext cx="1800000" cy="180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214B973-D6C3-4BE3-9C7D-EBCB55F7D511}"/>
              </a:ext>
            </a:extLst>
          </p:cNvPr>
          <p:cNvCxnSpPr/>
          <p:nvPr/>
        </p:nvCxnSpPr>
        <p:spPr>
          <a:xfrm>
            <a:off x="5650140" y="1524000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963E06B-A77A-4095-B15A-2245BAF2B63E}"/>
              </a:ext>
            </a:extLst>
          </p:cNvPr>
          <p:cNvCxnSpPr>
            <a:cxnSpLocks/>
          </p:cNvCxnSpPr>
          <p:nvPr/>
        </p:nvCxnSpPr>
        <p:spPr>
          <a:xfrm>
            <a:off x="3579294" y="3586499"/>
            <a:ext cx="0" cy="64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8B36B7-8622-4C03-9BC1-98E34E69B61C}"/>
              </a:ext>
            </a:extLst>
          </p:cNvPr>
          <p:cNvSpPr txBox="1"/>
          <p:nvPr/>
        </p:nvSpPr>
        <p:spPr>
          <a:xfrm>
            <a:off x="5616352" y="1154668"/>
            <a:ext cx="6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602CCE-3B9B-4D47-B958-6B21ADBBE7E3}"/>
              </a:ext>
            </a:extLst>
          </p:cNvPr>
          <p:cNvSpPr txBox="1"/>
          <p:nvPr/>
        </p:nvSpPr>
        <p:spPr>
          <a:xfrm>
            <a:off x="2881742" y="3725833"/>
            <a:ext cx="6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3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179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佈景主題</vt:lpstr>
      <vt:lpstr>https://www.tensorflow.org/tutorials/quickstart/advanced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Hsiang-Han</dc:creator>
  <cp:lastModifiedBy>Chen, Hsiang-Han</cp:lastModifiedBy>
  <cp:revision>5</cp:revision>
  <dcterms:created xsi:type="dcterms:W3CDTF">2021-08-03T03:10:54Z</dcterms:created>
  <dcterms:modified xsi:type="dcterms:W3CDTF">2021-08-03T03:49:19Z</dcterms:modified>
</cp:coreProperties>
</file>