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B0347-B0F8-420B-8E0B-02AB83ED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225662-D388-4654-BED5-D3725F7E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F90E6-A0C2-4AA5-A648-012A4155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8EF26-E71D-4492-8D8A-BAB620ED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7FDDE9-0B23-4044-A96C-4760B97B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1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0D7D6-9871-44F5-A10B-FAED11C1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77303-28B6-4D22-8217-2F245D1E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CC3AFD-D1C2-47E9-B7B0-0F5B0ACF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B82FD-5EE1-49CF-9F43-3A45C9D7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47950-38D3-4ADE-BAF7-ADA581C5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7F0D59-0900-473E-8DCA-00866C1EE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22ADF6-36D6-4734-9A5E-20EDF794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042119-CDBA-45E9-9B41-085985C4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92CE18-77C5-47EF-AD62-04438F96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02D9F-2D84-45E5-9ADD-3FD1AEDB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82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B5ADB-9C3B-428C-918C-A32D3EE9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8325C-8A87-45BE-94E9-67A02804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D818D8-152B-4C74-9760-E6E16EB8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7EADF-0A22-4B7E-8E4E-3BC150A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68C70-1A6F-4C32-BCCD-6A47686C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78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C2C25-11F6-4A70-9E4C-3058E456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22C441-6127-48A2-B62A-35A2BE9D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7F301F-4F19-4E2B-AAF9-D2595ED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392D-EC1A-42E0-A50E-2394C47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26D71-439D-4C8A-9DA4-5A39D39E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34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B5513-5F36-4ECC-A34C-D3B05A24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A5903-1FD5-4209-9B50-6701A3F8D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99D51D-61BF-434E-9A27-39332FFE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7C537-0138-4BD9-9C11-DD704271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709B39-2BCC-44F1-A119-740CE6D7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FDCEE6-0BD0-49D4-A1AA-A78CC947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0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95C41-8168-44C4-9619-F8393854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43CEFE-D9A3-47AF-AD67-DA42DE263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6F29E8-F4DA-44FE-B4F3-068AF834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419CB3-CC0B-41B3-9353-087BB3234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EFAC8A-B06E-4B48-A9D8-CE0B190A1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C930E9-D01B-401E-B579-30C0F3F9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CECD3D-271D-4ACC-82C4-56F1399A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2D015-D4D6-4179-9B3A-E7D9FB82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5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0C25A-A75C-45FD-83AC-FCFA8588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50F34A-0C84-4C29-B3F6-666D2D6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52994C-5AE5-409A-8735-5E188AD1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0013B2-78AF-4358-9484-44CA37DD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8D171A-51AA-4A1B-9ABF-8A6BED21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599D40-F992-4CC5-8FD8-F134D85D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245A6-7871-45B9-B140-ACAB1E58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3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E8E54-12B7-43ED-A7E4-8841913E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F6404-C172-4AD4-BEC9-44AAB607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943AC3-A920-4BD4-93CA-2C34E9E0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386F90-2B33-4AE8-8BB6-80256355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B13609-73BA-4C3B-869E-1AE66164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A0F10-967C-4848-8424-D532655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8F57B-07A4-43CA-9C28-BB2D9B87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7176C3-03F0-4982-948E-BA2D52F5C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678F55-D681-4611-A48E-112E01CD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606E1-EA15-41EB-B975-96D79FCF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2E5CFA-A00E-4A89-B7AB-26BBD3F2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483B93-2007-4F03-9D53-89162A64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669E48-3DD6-494C-80B7-5973E567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8E0BBB-020C-4411-A1FE-30FEE6AD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B7D4D-51B6-4434-8ABA-8FA666D79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63F9-802A-47A3-8E31-D9577F9B0C32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2A0DD-7618-4235-9345-AB9DD11B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7D0E3-0A5A-4478-A0C8-750C3936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F6B4-46FF-482F-940D-846D816A3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箭 的圖片&#10;&#10;自動產生的描述">
            <a:extLst>
              <a:ext uri="{FF2B5EF4-FFF2-40B4-BE49-F238E27FC236}">
                <a16:creationId xmlns:a16="http://schemas.microsoft.com/office/drawing/2014/main" id="{0103FAF4-554A-475C-9D4E-1B8B7724F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2151" b="9831"/>
          <a:stretch/>
        </p:blipFill>
        <p:spPr>
          <a:xfrm>
            <a:off x="1831625" y="868298"/>
            <a:ext cx="2899931" cy="2880000"/>
          </a:xfrm>
          <a:prstGeom prst="rect">
            <a:avLst/>
          </a:prstGeom>
        </p:spPr>
      </p:pic>
      <p:pic>
        <p:nvPicPr>
          <p:cNvPr id="7" name="圖片 6" descr="一張含有 箭 的圖片&#10;&#10;自動產生的描述">
            <a:extLst>
              <a:ext uri="{FF2B5EF4-FFF2-40B4-BE49-F238E27FC236}">
                <a16:creationId xmlns:a16="http://schemas.microsoft.com/office/drawing/2014/main" id="{514EE22F-1758-4BCA-A5C5-1E1AD21CB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4177" r="2443" b="9830"/>
          <a:stretch/>
        </p:blipFill>
        <p:spPr>
          <a:xfrm>
            <a:off x="5480304" y="807338"/>
            <a:ext cx="289993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0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5CF13483-6A5C-4B31-8F0C-0744CF85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2151" b="9831"/>
          <a:stretch/>
        </p:blipFill>
        <p:spPr>
          <a:xfrm>
            <a:off x="1333815" y="940845"/>
            <a:ext cx="2899931" cy="288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A28175-C238-4720-8A90-5052F779866E}"/>
              </a:ext>
            </a:extLst>
          </p:cNvPr>
          <p:cNvSpPr/>
          <p:nvPr/>
        </p:nvSpPr>
        <p:spPr>
          <a:xfrm>
            <a:off x="1333815" y="92865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243268-FB7D-4234-9080-7F0F1F8471BF}"/>
              </a:ext>
            </a:extLst>
          </p:cNvPr>
          <p:cNvSpPr/>
          <p:nvPr/>
        </p:nvSpPr>
        <p:spPr>
          <a:xfrm>
            <a:off x="1692403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6EEDC-55E0-4165-A59E-19C4929A254D}"/>
              </a:ext>
            </a:extLst>
          </p:cNvPr>
          <p:cNvSpPr/>
          <p:nvPr/>
        </p:nvSpPr>
        <p:spPr>
          <a:xfrm>
            <a:off x="1333815" y="129521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22169B-3F63-4343-A1BA-D3B9AB57CF9A}"/>
              </a:ext>
            </a:extLst>
          </p:cNvPr>
          <p:cNvSpPr/>
          <p:nvPr/>
        </p:nvSpPr>
        <p:spPr>
          <a:xfrm>
            <a:off x="1692403" y="129521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59751-0879-4D46-926B-BC8F4897D78C}"/>
              </a:ext>
            </a:extLst>
          </p:cNvPr>
          <p:cNvSpPr/>
          <p:nvPr/>
        </p:nvSpPr>
        <p:spPr>
          <a:xfrm>
            <a:off x="1333815" y="165604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11D0C1-58D5-40A5-BBC8-AA59B0BD74F0}"/>
              </a:ext>
            </a:extLst>
          </p:cNvPr>
          <p:cNvSpPr/>
          <p:nvPr/>
        </p:nvSpPr>
        <p:spPr>
          <a:xfrm>
            <a:off x="1692403" y="165604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D7882A-1F3E-4126-8262-8627022A3875}"/>
              </a:ext>
            </a:extLst>
          </p:cNvPr>
          <p:cNvSpPr/>
          <p:nvPr/>
        </p:nvSpPr>
        <p:spPr>
          <a:xfrm>
            <a:off x="2050991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9DAF6D-48D4-48B5-9E29-BB5491889030}"/>
              </a:ext>
            </a:extLst>
          </p:cNvPr>
          <p:cNvSpPr/>
          <p:nvPr/>
        </p:nvSpPr>
        <p:spPr>
          <a:xfrm>
            <a:off x="2417684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DBA72-9B9D-411F-8811-74769A9CE86B}"/>
              </a:ext>
            </a:extLst>
          </p:cNvPr>
          <p:cNvSpPr/>
          <p:nvPr/>
        </p:nvSpPr>
        <p:spPr>
          <a:xfrm>
            <a:off x="2774263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7FD36A-8DFF-4C99-9EE4-BDB408DD1F0F}"/>
              </a:ext>
            </a:extLst>
          </p:cNvPr>
          <p:cNvSpPr/>
          <p:nvPr/>
        </p:nvSpPr>
        <p:spPr>
          <a:xfrm>
            <a:off x="3127615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026D65-3927-47C3-935E-80CBFCAEB9BC}"/>
              </a:ext>
            </a:extLst>
          </p:cNvPr>
          <p:cNvSpPr/>
          <p:nvPr/>
        </p:nvSpPr>
        <p:spPr>
          <a:xfrm>
            <a:off x="3499717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2D1193-389F-46E0-8590-7379CAAE4180}"/>
              </a:ext>
            </a:extLst>
          </p:cNvPr>
          <p:cNvSpPr/>
          <p:nvPr/>
        </p:nvSpPr>
        <p:spPr>
          <a:xfrm>
            <a:off x="3872334" y="9286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A76C1B-2CAF-4471-9DCA-20F1CD8A294F}"/>
              </a:ext>
            </a:extLst>
          </p:cNvPr>
          <p:cNvSpPr/>
          <p:nvPr/>
        </p:nvSpPr>
        <p:spPr>
          <a:xfrm>
            <a:off x="2410991" y="165891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284C8-9B0B-4A3F-9388-D10DC941E1FC}"/>
              </a:ext>
            </a:extLst>
          </p:cNvPr>
          <p:cNvSpPr/>
          <p:nvPr/>
        </p:nvSpPr>
        <p:spPr>
          <a:xfrm>
            <a:off x="1333815" y="2014047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FCEB01-F0E6-4CE6-B414-1463852E87B1}"/>
              </a:ext>
            </a:extLst>
          </p:cNvPr>
          <p:cNvSpPr/>
          <p:nvPr/>
        </p:nvSpPr>
        <p:spPr>
          <a:xfrm>
            <a:off x="1333764" y="237962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23824E-B493-4F65-9F15-BDBDE5C6A0C5}"/>
              </a:ext>
            </a:extLst>
          </p:cNvPr>
          <p:cNvSpPr/>
          <p:nvPr/>
        </p:nvSpPr>
        <p:spPr>
          <a:xfrm>
            <a:off x="2051385" y="165604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119C4E-1A73-466B-B539-B3FFDB88AE4D}"/>
              </a:ext>
            </a:extLst>
          </p:cNvPr>
          <p:cNvSpPr/>
          <p:nvPr/>
        </p:nvSpPr>
        <p:spPr>
          <a:xfrm>
            <a:off x="1692403" y="237995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8B7276-BA41-46C2-B1C6-9A58F89B6A20}"/>
              </a:ext>
            </a:extLst>
          </p:cNvPr>
          <p:cNvSpPr/>
          <p:nvPr/>
        </p:nvSpPr>
        <p:spPr>
          <a:xfrm>
            <a:off x="1692403" y="201829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D8AF07-EF61-42BF-994C-2BC59AA7B2D2}"/>
              </a:ext>
            </a:extLst>
          </p:cNvPr>
          <p:cNvSpPr/>
          <p:nvPr/>
        </p:nvSpPr>
        <p:spPr>
          <a:xfrm>
            <a:off x="1692403" y="274141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098372-C8F6-4C39-B243-CEC910CBF934}"/>
              </a:ext>
            </a:extLst>
          </p:cNvPr>
          <p:cNvSpPr/>
          <p:nvPr/>
        </p:nvSpPr>
        <p:spPr>
          <a:xfrm>
            <a:off x="1692403" y="309975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3395D6-52E3-4530-B697-83B3DA7265E4}"/>
              </a:ext>
            </a:extLst>
          </p:cNvPr>
          <p:cNvSpPr/>
          <p:nvPr/>
        </p:nvSpPr>
        <p:spPr>
          <a:xfrm>
            <a:off x="1692403" y="345355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AC64C1-6C26-403E-8F51-A989F4E80924}"/>
              </a:ext>
            </a:extLst>
          </p:cNvPr>
          <p:cNvSpPr/>
          <p:nvPr/>
        </p:nvSpPr>
        <p:spPr>
          <a:xfrm>
            <a:off x="2051543" y="2022608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2A5684-9A29-4436-B6E6-43759B55AC6C}"/>
              </a:ext>
            </a:extLst>
          </p:cNvPr>
          <p:cNvSpPr/>
          <p:nvPr/>
        </p:nvSpPr>
        <p:spPr>
          <a:xfrm>
            <a:off x="1332403" y="3453919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1B2015-D079-4A9A-8829-C2680BEEFFAF}"/>
              </a:ext>
            </a:extLst>
          </p:cNvPr>
          <p:cNvSpPr/>
          <p:nvPr/>
        </p:nvSpPr>
        <p:spPr>
          <a:xfrm>
            <a:off x="1332403" y="3103202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73CCEF-06FF-45B7-A6F0-79A251C88EBC}"/>
              </a:ext>
            </a:extLst>
          </p:cNvPr>
          <p:cNvSpPr/>
          <p:nvPr/>
        </p:nvSpPr>
        <p:spPr>
          <a:xfrm>
            <a:off x="1332403" y="274045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F9AA90-3B5F-4A6D-B334-E54E95C8C7A9}"/>
              </a:ext>
            </a:extLst>
          </p:cNvPr>
          <p:cNvSpPr/>
          <p:nvPr/>
        </p:nvSpPr>
        <p:spPr>
          <a:xfrm>
            <a:off x="3870385" y="129027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F2AC96-C9E9-4D38-9B4B-178FB60AE953}"/>
              </a:ext>
            </a:extLst>
          </p:cNvPr>
          <p:cNvSpPr/>
          <p:nvPr/>
        </p:nvSpPr>
        <p:spPr>
          <a:xfrm>
            <a:off x="3500462" y="129027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94F1E1-132F-4A88-B855-62CE598030EC}"/>
              </a:ext>
            </a:extLst>
          </p:cNvPr>
          <p:cNvSpPr/>
          <p:nvPr/>
        </p:nvSpPr>
        <p:spPr>
          <a:xfrm>
            <a:off x="3130902" y="129637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1E0C16-E081-46C6-9DB9-A347740C390B}"/>
              </a:ext>
            </a:extLst>
          </p:cNvPr>
          <p:cNvSpPr/>
          <p:nvPr/>
        </p:nvSpPr>
        <p:spPr>
          <a:xfrm>
            <a:off x="2768167" y="129637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C75D4E-918F-45B9-A5E8-531DD3747BF7}"/>
              </a:ext>
            </a:extLst>
          </p:cNvPr>
          <p:cNvSpPr/>
          <p:nvPr/>
        </p:nvSpPr>
        <p:spPr>
          <a:xfrm>
            <a:off x="2417639" y="1297139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082580-A2D5-4F01-9D24-DEAEB060D139}"/>
              </a:ext>
            </a:extLst>
          </p:cNvPr>
          <p:cNvSpPr/>
          <p:nvPr/>
        </p:nvSpPr>
        <p:spPr>
          <a:xfrm>
            <a:off x="2055138" y="1297139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913CDE-98F2-4B5F-9564-916CF4254A69}"/>
              </a:ext>
            </a:extLst>
          </p:cNvPr>
          <p:cNvSpPr/>
          <p:nvPr/>
        </p:nvSpPr>
        <p:spPr>
          <a:xfrm>
            <a:off x="2770453" y="165985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6A05EE-B5B3-4DFD-8D12-3922F9D5E1C0}"/>
              </a:ext>
            </a:extLst>
          </p:cNvPr>
          <p:cNvSpPr/>
          <p:nvPr/>
        </p:nvSpPr>
        <p:spPr>
          <a:xfrm>
            <a:off x="3126357" y="165474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E08532-10FE-4143-A95E-DE394C07C8DC}"/>
              </a:ext>
            </a:extLst>
          </p:cNvPr>
          <p:cNvSpPr/>
          <p:nvPr/>
        </p:nvSpPr>
        <p:spPr>
          <a:xfrm>
            <a:off x="3490132" y="165985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BBE360-B8BC-4CFD-B31B-2FBAA824FF44}"/>
              </a:ext>
            </a:extLst>
          </p:cNvPr>
          <p:cNvSpPr/>
          <p:nvPr/>
        </p:nvSpPr>
        <p:spPr>
          <a:xfrm>
            <a:off x="3871295" y="165985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C7D1F37-3616-47D5-AB2C-DAABEE6876DC}"/>
              </a:ext>
            </a:extLst>
          </p:cNvPr>
          <p:cNvSpPr/>
          <p:nvPr/>
        </p:nvSpPr>
        <p:spPr>
          <a:xfrm>
            <a:off x="2412313" y="20248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BBDCF7A-CF5B-484F-A02A-9C2421B6D065}"/>
              </a:ext>
            </a:extLst>
          </p:cNvPr>
          <p:cNvSpPr/>
          <p:nvPr/>
        </p:nvSpPr>
        <p:spPr>
          <a:xfrm>
            <a:off x="3126357" y="2023332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E3F79A-56FC-49C4-80D0-E3070B9D3C27}"/>
              </a:ext>
            </a:extLst>
          </p:cNvPr>
          <p:cNvSpPr/>
          <p:nvPr/>
        </p:nvSpPr>
        <p:spPr>
          <a:xfrm>
            <a:off x="2770453" y="20248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159AA5-F85A-48BB-8FD0-8F57A633D274}"/>
              </a:ext>
            </a:extLst>
          </p:cNvPr>
          <p:cNvSpPr/>
          <p:nvPr/>
        </p:nvSpPr>
        <p:spPr>
          <a:xfrm>
            <a:off x="3490132" y="20254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CA314C-46C3-4D61-87E5-1AEBD19D18CD}"/>
              </a:ext>
            </a:extLst>
          </p:cNvPr>
          <p:cNvSpPr/>
          <p:nvPr/>
        </p:nvSpPr>
        <p:spPr>
          <a:xfrm>
            <a:off x="2058776" y="238375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0E4C98-DEFE-4ADD-AC51-EBBAAD8AB8FD}"/>
              </a:ext>
            </a:extLst>
          </p:cNvPr>
          <p:cNvSpPr/>
          <p:nvPr/>
        </p:nvSpPr>
        <p:spPr>
          <a:xfrm>
            <a:off x="3869768" y="202545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F53F38F-A447-429D-9FEB-2675829B222D}"/>
              </a:ext>
            </a:extLst>
          </p:cNvPr>
          <p:cNvSpPr/>
          <p:nvPr/>
        </p:nvSpPr>
        <p:spPr>
          <a:xfrm>
            <a:off x="2413127" y="238213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53DCA29-0C97-4D5A-B323-48C9371547A2}"/>
              </a:ext>
            </a:extLst>
          </p:cNvPr>
          <p:cNvSpPr/>
          <p:nvPr/>
        </p:nvSpPr>
        <p:spPr>
          <a:xfrm>
            <a:off x="2769614" y="2376975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B167E6-AB3A-4076-9B50-89C09AE829A4}"/>
              </a:ext>
            </a:extLst>
          </p:cNvPr>
          <p:cNvSpPr/>
          <p:nvPr/>
        </p:nvSpPr>
        <p:spPr>
          <a:xfrm>
            <a:off x="3126940" y="2376975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373952B-3775-4680-B0A3-F51B80F4C0E9}"/>
              </a:ext>
            </a:extLst>
          </p:cNvPr>
          <p:cNvSpPr/>
          <p:nvPr/>
        </p:nvSpPr>
        <p:spPr>
          <a:xfrm>
            <a:off x="2053263" y="2735759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FB0A1BB-568D-4946-AAC4-C6E13C2802B2}"/>
              </a:ext>
            </a:extLst>
          </p:cNvPr>
          <p:cNvSpPr/>
          <p:nvPr/>
        </p:nvSpPr>
        <p:spPr>
          <a:xfrm>
            <a:off x="2413263" y="273764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41B2C35-2505-489F-B17C-DFDE31D98784}"/>
              </a:ext>
            </a:extLst>
          </p:cNvPr>
          <p:cNvSpPr/>
          <p:nvPr/>
        </p:nvSpPr>
        <p:spPr>
          <a:xfrm>
            <a:off x="2052680" y="3455626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0D087F-3730-4D04-99D6-31C7E60A1267}"/>
              </a:ext>
            </a:extLst>
          </p:cNvPr>
          <p:cNvSpPr/>
          <p:nvPr/>
        </p:nvSpPr>
        <p:spPr>
          <a:xfrm>
            <a:off x="2775258" y="309650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ACAC18-7E5D-4CDB-92BA-0F4808F612EA}"/>
              </a:ext>
            </a:extLst>
          </p:cNvPr>
          <p:cNvSpPr/>
          <p:nvPr/>
        </p:nvSpPr>
        <p:spPr>
          <a:xfrm>
            <a:off x="3863097" y="2376034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CB77491-1C9E-42F4-9D0A-B47EA214A0D3}"/>
              </a:ext>
            </a:extLst>
          </p:cNvPr>
          <p:cNvSpPr/>
          <p:nvPr/>
        </p:nvSpPr>
        <p:spPr>
          <a:xfrm>
            <a:off x="3498487" y="237623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FEA0CE1-4425-400C-B079-8B802EE24EB7}"/>
              </a:ext>
            </a:extLst>
          </p:cNvPr>
          <p:cNvSpPr/>
          <p:nvPr/>
        </p:nvSpPr>
        <p:spPr>
          <a:xfrm>
            <a:off x="2768027" y="2735061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25FE89E-317D-4212-82D2-9577319D6AF4}"/>
              </a:ext>
            </a:extLst>
          </p:cNvPr>
          <p:cNvSpPr/>
          <p:nvPr/>
        </p:nvSpPr>
        <p:spPr>
          <a:xfrm>
            <a:off x="2411543" y="3095100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100B50E-1492-4477-90DE-BFF658568B97}"/>
              </a:ext>
            </a:extLst>
          </p:cNvPr>
          <p:cNvSpPr/>
          <p:nvPr/>
        </p:nvSpPr>
        <p:spPr>
          <a:xfrm>
            <a:off x="2415710" y="3453799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99E75-EC35-4302-AA89-5A408FCFD917}"/>
              </a:ext>
            </a:extLst>
          </p:cNvPr>
          <p:cNvSpPr/>
          <p:nvPr/>
        </p:nvSpPr>
        <p:spPr>
          <a:xfrm>
            <a:off x="2053810" y="3098768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2996783-D3EC-4B0C-84F0-51E4D10A3866}"/>
              </a:ext>
            </a:extLst>
          </p:cNvPr>
          <p:cNvSpPr/>
          <p:nvPr/>
        </p:nvSpPr>
        <p:spPr>
          <a:xfrm>
            <a:off x="2771006" y="3453502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0567508-625F-488A-A16E-470070CC34F2}"/>
              </a:ext>
            </a:extLst>
          </p:cNvPr>
          <p:cNvSpPr/>
          <p:nvPr/>
        </p:nvSpPr>
        <p:spPr>
          <a:xfrm>
            <a:off x="3135258" y="2737637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C48B7B1-BECB-4BF1-B3F8-FD7E07865164}"/>
              </a:ext>
            </a:extLst>
          </p:cNvPr>
          <p:cNvSpPr/>
          <p:nvPr/>
        </p:nvSpPr>
        <p:spPr>
          <a:xfrm>
            <a:off x="3500517" y="2735317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6B3FD4-D304-4F85-B41B-5DED3AC36E28}"/>
              </a:ext>
            </a:extLst>
          </p:cNvPr>
          <p:cNvSpPr/>
          <p:nvPr/>
        </p:nvSpPr>
        <p:spPr>
          <a:xfrm>
            <a:off x="3139093" y="3456037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7ECDCC-BF87-4099-BE9A-EE9D9B7D3BCA}"/>
              </a:ext>
            </a:extLst>
          </p:cNvPr>
          <p:cNvSpPr/>
          <p:nvPr/>
        </p:nvSpPr>
        <p:spPr>
          <a:xfrm>
            <a:off x="3868928" y="2737609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D65B6DD-63AC-45B2-A6DB-7BE2310B9F19}"/>
              </a:ext>
            </a:extLst>
          </p:cNvPr>
          <p:cNvSpPr/>
          <p:nvPr/>
        </p:nvSpPr>
        <p:spPr>
          <a:xfrm>
            <a:off x="3506419" y="3457965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2A12E9-494E-4F94-BDE4-BA2499F9CCC2}"/>
              </a:ext>
            </a:extLst>
          </p:cNvPr>
          <p:cNvSpPr/>
          <p:nvPr/>
        </p:nvSpPr>
        <p:spPr>
          <a:xfrm>
            <a:off x="3868583" y="345618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D3E5461-401E-4645-B052-E6239F80AA89}"/>
              </a:ext>
            </a:extLst>
          </p:cNvPr>
          <p:cNvSpPr/>
          <p:nvPr/>
        </p:nvSpPr>
        <p:spPr>
          <a:xfrm>
            <a:off x="3868928" y="3094377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41AC754-8835-40E3-8A98-4F59ACA4F5B5}"/>
              </a:ext>
            </a:extLst>
          </p:cNvPr>
          <p:cNvSpPr/>
          <p:nvPr/>
        </p:nvSpPr>
        <p:spPr>
          <a:xfrm>
            <a:off x="3503515" y="3104563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9C5E52-4388-4584-9471-D67630AE1CFC}"/>
              </a:ext>
            </a:extLst>
          </p:cNvPr>
          <p:cNvSpPr/>
          <p:nvPr/>
        </p:nvSpPr>
        <p:spPr>
          <a:xfrm>
            <a:off x="3137253" y="3103202"/>
            <a:ext cx="360000" cy="360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68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665A4FFE-BF25-44C8-A924-A7A7974FE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2151" b="9831"/>
          <a:stretch/>
        </p:blipFill>
        <p:spPr>
          <a:xfrm>
            <a:off x="1404905" y="885978"/>
            <a:ext cx="2899931" cy="28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98CAEB-9B23-4229-B6E9-653B5EEA2299}"/>
              </a:ext>
            </a:extLst>
          </p:cNvPr>
          <p:cNvSpPr/>
          <p:nvPr/>
        </p:nvSpPr>
        <p:spPr>
          <a:xfrm>
            <a:off x="1400927" y="870286"/>
            <a:ext cx="36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91B615-312B-4295-BBD6-D7536E2389FE}"/>
              </a:ext>
            </a:extLst>
          </p:cNvPr>
          <p:cNvSpPr/>
          <p:nvPr/>
        </p:nvSpPr>
        <p:spPr>
          <a:xfrm>
            <a:off x="1767512" y="870286"/>
            <a:ext cx="36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9B74E-D39C-4F67-8A4F-9050E4C68107}"/>
              </a:ext>
            </a:extLst>
          </p:cNvPr>
          <p:cNvSpPr/>
          <p:nvPr/>
        </p:nvSpPr>
        <p:spPr>
          <a:xfrm>
            <a:off x="1404792" y="1234616"/>
            <a:ext cx="360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箭 的圖片&#10;&#10;自動產生的描述">
            <a:extLst>
              <a:ext uri="{FF2B5EF4-FFF2-40B4-BE49-F238E27FC236}">
                <a16:creationId xmlns:a16="http://schemas.microsoft.com/office/drawing/2014/main" id="{9CD15DBB-B07C-4E49-8CAB-18BD21E11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76941" b="85542"/>
          <a:stretch/>
        </p:blipFill>
        <p:spPr>
          <a:xfrm>
            <a:off x="5707974" y="1250308"/>
            <a:ext cx="345354" cy="344308"/>
          </a:xfrm>
          <a:prstGeom prst="rect">
            <a:avLst/>
          </a:prstGeom>
        </p:spPr>
      </p:pic>
      <p:pic>
        <p:nvPicPr>
          <p:cNvPr id="9" name="圖片 8" descr="一張含有 箭 的圖片&#10;&#10;自動產生的描述">
            <a:extLst>
              <a:ext uri="{FF2B5EF4-FFF2-40B4-BE49-F238E27FC236}">
                <a16:creationId xmlns:a16="http://schemas.microsoft.com/office/drawing/2014/main" id="{4B0D468A-B0E8-467F-8972-9ACD5A350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3" t="4176" r="66316" b="85544"/>
          <a:stretch/>
        </p:blipFill>
        <p:spPr>
          <a:xfrm>
            <a:off x="6290082" y="1250308"/>
            <a:ext cx="345354" cy="344308"/>
          </a:xfrm>
          <a:prstGeom prst="rect">
            <a:avLst/>
          </a:prstGeom>
        </p:spPr>
      </p:pic>
      <p:pic>
        <p:nvPicPr>
          <p:cNvPr id="10" name="圖片 9" descr="一張含有 箭 的圖片&#10;&#10;自動產生的描述">
            <a:extLst>
              <a:ext uri="{FF2B5EF4-FFF2-40B4-BE49-F238E27FC236}">
                <a16:creationId xmlns:a16="http://schemas.microsoft.com/office/drawing/2014/main" id="{CFB8A9A4-6513-4DB5-8AE3-91E5A2457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15400" r="76942" b="74319"/>
          <a:stretch/>
        </p:blipFill>
        <p:spPr>
          <a:xfrm>
            <a:off x="5707974" y="1813676"/>
            <a:ext cx="345354" cy="344308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E047225-9CDE-4F15-A90B-BCBFDB3B2717}"/>
              </a:ext>
            </a:extLst>
          </p:cNvPr>
          <p:cNvSpPr/>
          <p:nvPr/>
        </p:nvSpPr>
        <p:spPr>
          <a:xfrm>
            <a:off x="4602480" y="2157984"/>
            <a:ext cx="673738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C5268203-61C5-459B-91A3-2E3AE1364BCE}"/>
              </a:ext>
            </a:extLst>
          </p:cNvPr>
          <p:cNvSpPr/>
          <p:nvPr/>
        </p:nvSpPr>
        <p:spPr>
          <a:xfrm rot="5400000">
            <a:off x="7156903" y="-1240077"/>
            <a:ext cx="197851" cy="39592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318C42-C6A7-445B-83E8-A6237021A2BE}"/>
              </a:ext>
            </a:extLst>
          </p:cNvPr>
          <p:cNvSpPr txBox="1"/>
          <p:nvPr/>
        </p:nvSpPr>
        <p:spPr>
          <a:xfrm>
            <a:off x="5382405" y="185360"/>
            <a:ext cx="370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sub-images (size 28*28 pixels)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826032-E915-4D4E-8844-08341834BD26}"/>
              </a:ext>
            </a:extLst>
          </p:cNvPr>
          <p:cNvSpPr txBox="1"/>
          <p:nvPr/>
        </p:nvSpPr>
        <p:spPr>
          <a:xfrm>
            <a:off x="6416762" y="1557132"/>
            <a:ext cx="81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6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665A4FFE-BF25-44C8-A924-A7A7974FE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2151" b="9831"/>
          <a:stretch/>
        </p:blipFill>
        <p:spPr>
          <a:xfrm>
            <a:off x="1404905" y="885978"/>
            <a:ext cx="2899931" cy="28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98CAEB-9B23-4229-B6E9-653B5EEA2299}"/>
              </a:ext>
            </a:extLst>
          </p:cNvPr>
          <p:cNvSpPr/>
          <p:nvPr/>
        </p:nvSpPr>
        <p:spPr>
          <a:xfrm>
            <a:off x="1400927" y="870286"/>
            <a:ext cx="1440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91B615-312B-4295-BBD6-D7536E2389FE}"/>
              </a:ext>
            </a:extLst>
          </p:cNvPr>
          <p:cNvSpPr/>
          <p:nvPr/>
        </p:nvSpPr>
        <p:spPr>
          <a:xfrm>
            <a:off x="1779704" y="870286"/>
            <a:ext cx="1440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9B74E-D39C-4F67-8A4F-9050E4C68107}"/>
              </a:ext>
            </a:extLst>
          </p:cNvPr>
          <p:cNvSpPr/>
          <p:nvPr/>
        </p:nvSpPr>
        <p:spPr>
          <a:xfrm>
            <a:off x="1404792" y="1246808"/>
            <a:ext cx="1440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箭 的圖片&#10;&#10;自動產生的描述">
            <a:extLst>
              <a:ext uri="{FF2B5EF4-FFF2-40B4-BE49-F238E27FC236}">
                <a16:creationId xmlns:a16="http://schemas.microsoft.com/office/drawing/2014/main" id="{9CD15DBB-B07C-4E49-8CAB-18BD21E11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45586" b="53296"/>
          <a:stretch/>
        </p:blipFill>
        <p:spPr>
          <a:xfrm>
            <a:off x="5573862" y="885978"/>
            <a:ext cx="1416365" cy="1424308"/>
          </a:xfrm>
          <a:prstGeom prst="rect">
            <a:avLst/>
          </a:prstGeom>
        </p:spPr>
      </p:pic>
      <p:pic>
        <p:nvPicPr>
          <p:cNvPr id="9" name="圖片 8" descr="一張含有 箭 的圖片&#10;&#10;自動產生的描述">
            <a:extLst>
              <a:ext uri="{FF2B5EF4-FFF2-40B4-BE49-F238E27FC236}">
                <a16:creationId xmlns:a16="http://schemas.microsoft.com/office/drawing/2014/main" id="{4B0D468A-B0E8-467F-8972-9ACD5A350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3" t="4176" r="34959" b="53297"/>
          <a:stretch/>
        </p:blipFill>
        <p:spPr>
          <a:xfrm>
            <a:off x="7234961" y="885978"/>
            <a:ext cx="1416365" cy="1424308"/>
          </a:xfrm>
          <a:prstGeom prst="rect">
            <a:avLst/>
          </a:prstGeom>
        </p:spPr>
      </p:pic>
      <p:pic>
        <p:nvPicPr>
          <p:cNvPr id="10" name="圖片 9" descr="一張含有 箭 的圖片&#10;&#10;自動產生的描述">
            <a:extLst>
              <a:ext uri="{FF2B5EF4-FFF2-40B4-BE49-F238E27FC236}">
                <a16:creationId xmlns:a16="http://schemas.microsoft.com/office/drawing/2014/main" id="{CFB8A9A4-6513-4DB5-8AE3-91E5A2457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15400" r="44602" b="42072"/>
          <a:stretch/>
        </p:blipFill>
        <p:spPr>
          <a:xfrm>
            <a:off x="5573862" y="2405324"/>
            <a:ext cx="1449966" cy="1424308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E047225-9CDE-4F15-A90B-BCBFDB3B2717}"/>
              </a:ext>
            </a:extLst>
          </p:cNvPr>
          <p:cNvSpPr/>
          <p:nvPr/>
        </p:nvSpPr>
        <p:spPr>
          <a:xfrm>
            <a:off x="4602480" y="2157984"/>
            <a:ext cx="673738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C5268203-61C5-459B-91A3-2E3AE1364BCE}"/>
              </a:ext>
            </a:extLst>
          </p:cNvPr>
          <p:cNvSpPr/>
          <p:nvPr/>
        </p:nvSpPr>
        <p:spPr>
          <a:xfrm rot="5400000">
            <a:off x="7156903" y="-1240077"/>
            <a:ext cx="197851" cy="39592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318C42-C6A7-445B-83E8-A6237021A2BE}"/>
              </a:ext>
            </a:extLst>
          </p:cNvPr>
          <p:cNvSpPr txBox="1"/>
          <p:nvPr/>
        </p:nvSpPr>
        <p:spPr>
          <a:xfrm>
            <a:off x="5382405" y="185360"/>
            <a:ext cx="370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sub-images (size 112*112 pixels)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826032-E915-4D4E-8844-08341834BD26}"/>
              </a:ext>
            </a:extLst>
          </p:cNvPr>
          <p:cNvSpPr txBox="1"/>
          <p:nvPr/>
        </p:nvSpPr>
        <p:spPr>
          <a:xfrm>
            <a:off x="7534044" y="2686808"/>
            <a:ext cx="81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2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665A4FFE-BF25-44C8-A924-A7A7974FE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2151" b="9831"/>
          <a:stretch/>
        </p:blipFill>
        <p:spPr>
          <a:xfrm>
            <a:off x="1404905" y="885978"/>
            <a:ext cx="2899931" cy="2880000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E047225-9CDE-4F15-A90B-BCBFDB3B2717}"/>
              </a:ext>
            </a:extLst>
          </p:cNvPr>
          <p:cNvSpPr/>
          <p:nvPr/>
        </p:nvSpPr>
        <p:spPr>
          <a:xfrm>
            <a:off x="4602480" y="2157984"/>
            <a:ext cx="673738" cy="2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C5268203-61C5-459B-91A3-2E3AE1364BCE}"/>
              </a:ext>
            </a:extLst>
          </p:cNvPr>
          <p:cNvSpPr/>
          <p:nvPr/>
        </p:nvSpPr>
        <p:spPr>
          <a:xfrm rot="5400000">
            <a:off x="7156903" y="-1240077"/>
            <a:ext cx="197851" cy="39592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318C42-C6A7-445B-83E8-A6237021A2BE}"/>
              </a:ext>
            </a:extLst>
          </p:cNvPr>
          <p:cNvSpPr txBox="1"/>
          <p:nvPr/>
        </p:nvSpPr>
        <p:spPr>
          <a:xfrm>
            <a:off x="5382405" y="185360"/>
            <a:ext cx="370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sub-images (size 42*42 pixels)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826032-E915-4D4E-8844-08341834BD26}"/>
              </a:ext>
            </a:extLst>
          </p:cNvPr>
          <p:cNvSpPr txBox="1"/>
          <p:nvPr/>
        </p:nvSpPr>
        <p:spPr>
          <a:xfrm>
            <a:off x="7119499" y="1763034"/>
            <a:ext cx="81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1FE134-E464-4982-8D58-2FAF72C9E3F6}"/>
              </a:ext>
            </a:extLst>
          </p:cNvPr>
          <p:cNvSpPr/>
          <p:nvPr/>
        </p:nvSpPr>
        <p:spPr>
          <a:xfrm>
            <a:off x="1404905" y="885978"/>
            <a:ext cx="54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4041B8-A36D-439C-A247-998976CB257D}"/>
              </a:ext>
            </a:extLst>
          </p:cNvPr>
          <p:cNvSpPr/>
          <p:nvPr/>
        </p:nvSpPr>
        <p:spPr>
          <a:xfrm>
            <a:off x="1769418" y="885978"/>
            <a:ext cx="54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EBE516-15B0-4C55-9A83-BBBA4DB9132E}"/>
              </a:ext>
            </a:extLst>
          </p:cNvPr>
          <p:cNvSpPr/>
          <p:nvPr/>
        </p:nvSpPr>
        <p:spPr>
          <a:xfrm>
            <a:off x="1404905" y="1233450"/>
            <a:ext cx="54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箭 的圖片&#10;&#10;自動產生的描述">
            <a:extLst>
              <a:ext uri="{FF2B5EF4-FFF2-40B4-BE49-F238E27FC236}">
                <a16:creationId xmlns:a16="http://schemas.microsoft.com/office/drawing/2014/main" id="{CC200717-E4E5-463B-9208-8761AAC4A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177" r="70894" b="79700"/>
          <a:stretch/>
        </p:blipFill>
        <p:spPr>
          <a:xfrm>
            <a:off x="5544089" y="1155978"/>
            <a:ext cx="551911" cy="540000"/>
          </a:xfrm>
          <a:prstGeom prst="rect">
            <a:avLst/>
          </a:prstGeom>
        </p:spPr>
      </p:pic>
      <p:pic>
        <p:nvPicPr>
          <p:cNvPr id="19" name="圖片 18" descr="一張含有 箭 的圖片&#10;&#10;自動產生的描述">
            <a:extLst>
              <a:ext uri="{FF2B5EF4-FFF2-40B4-BE49-F238E27FC236}">
                <a16:creationId xmlns:a16="http://schemas.microsoft.com/office/drawing/2014/main" id="{7B56A98B-42A9-4C1F-A09C-FC7283E9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t="3995" r="60186" b="79882"/>
          <a:stretch/>
        </p:blipFill>
        <p:spPr>
          <a:xfrm>
            <a:off x="6333745" y="1155978"/>
            <a:ext cx="551911" cy="540000"/>
          </a:xfrm>
          <a:prstGeom prst="rect">
            <a:avLst/>
          </a:prstGeom>
        </p:spPr>
      </p:pic>
      <p:pic>
        <p:nvPicPr>
          <p:cNvPr id="20" name="圖片 19" descr="一張含有 箭 的圖片&#10;&#10;自動產生的描述">
            <a:extLst>
              <a:ext uri="{FF2B5EF4-FFF2-40B4-BE49-F238E27FC236}">
                <a16:creationId xmlns:a16="http://schemas.microsoft.com/office/drawing/2014/main" id="{D9580035-C4BC-411A-827D-6FB061AF0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14418" r="70894" b="69459"/>
          <a:stretch/>
        </p:blipFill>
        <p:spPr>
          <a:xfrm>
            <a:off x="5544088" y="1887984"/>
            <a:ext cx="55191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4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24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Hsiang-Han</dc:creator>
  <cp:lastModifiedBy>Chen, Hsiang-Han</cp:lastModifiedBy>
  <cp:revision>10</cp:revision>
  <dcterms:created xsi:type="dcterms:W3CDTF">2021-02-13T18:35:51Z</dcterms:created>
  <dcterms:modified xsi:type="dcterms:W3CDTF">2021-02-13T19:13:26Z</dcterms:modified>
</cp:coreProperties>
</file>