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27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9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27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92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41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1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9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0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83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5CEE-D356-4163-B8F7-F3B96C261880}" type="datetimeFigureOut">
              <a:rPr kumimoji="1" lang="ja-JP" altLang="en-US" smtClean="0"/>
              <a:t>2022/5/6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AE0C-3A57-455C-97DF-45C977940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24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0" y="-1169043"/>
            <a:ext cx="12192000" cy="8027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035774" y="3369431"/>
            <a:ext cx="853532" cy="362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 flipH="1" flipV="1">
            <a:off x="3470471" y="2616111"/>
            <a:ext cx="23359" cy="193123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 flipV="1">
            <a:off x="9664205" y="2608202"/>
            <a:ext cx="11679" cy="173852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458792" y="2608202"/>
            <a:ext cx="620541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 flipV="1">
            <a:off x="3337106" y="2465042"/>
            <a:ext cx="24349" cy="20129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Picture 2" descr="3.1.3_PasswordLock_bb_看图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9639" y="-1015076"/>
            <a:ext cx="8516154" cy="76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/>
          <p:cNvCxnSpPr/>
          <p:nvPr/>
        </p:nvCxnSpPr>
        <p:spPr>
          <a:xfrm flipH="1">
            <a:off x="4707878" y="3089591"/>
            <a:ext cx="4268876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 flipV="1">
            <a:off x="4707878" y="3071721"/>
            <a:ext cx="15421" cy="127500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6" name="Picture 2" descr="_images/image242.png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08361" y="3691976"/>
            <a:ext cx="1427747" cy="26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09561" y="3683718"/>
            <a:ext cx="1424940" cy="40750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09561" y="5574002"/>
            <a:ext cx="1424940" cy="678180"/>
          </a:xfrm>
          <a:prstGeom prst="rect">
            <a:avLst/>
          </a:prstGeom>
        </p:spPr>
      </p:pic>
      <p:cxnSp>
        <p:nvCxnSpPr>
          <p:cNvPr id="18" name="直線コネクタ 17"/>
          <p:cNvCxnSpPr/>
          <p:nvPr/>
        </p:nvCxnSpPr>
        <p:spPr>
          <a:xfrm flipH="1" flipV="1">
            <a:off x="9288442" y="5490182"/>
            <a:ext cx="12132" cy="84419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022489" y="6307966"/>
            <a:ext cx="278085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10229854" y="4754880"/>
            <a:ext cx="0" cy="118787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9178294" y="4754881"/>
            <a:ext cx="0" cy="13411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 flipV="1">
            <a:off x="8976755" y="3093720"/>
            <a:ext cx="39198" cy="324065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 flipV="1">
            <a:off x="2613660" y="5631180"/>
            <a:ext cx="472440" cy="31157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46888" y="-88071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タイマー１　配線図</a:t>
            </a: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3789850" y="5595663"/>
            <a:ext cx="0" cy="25040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図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494" y="5574000"/>
            <a:ext cx="132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246888" y="26517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タイマー１</a:t>
            </a:r>
            <a:r>
              <a:rPr lang="ja-JP" altLang="en-US" sz="2400" b="1" dirty="0" smtClean="0"/>
              <a:t>　</a:t>
            </a:r>
            <a:r>
              <a:rPr lang="ja-JP" altLang="en-US" sz="2400" b="1" dirty="0"/>
              <a:t>回路</a:t>
            </a:r>
            <a:r>
              <a:rPr lang="ja-JP" altLang="en-US" sz="2400" b="1" dirty="0" smtClean="0"/>
              <a:t>図</a:t>
            </a:r>
            <a:endParaRPr kumimoji="1" lang="ja-JP" altLang="en-US" sz="2400" b="1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023203" y="4330758"/>
            <a:ext cx="3226566" cy="2220919"/>
            <a:chOff x="960521" y="4271320"/>
            <a:chExt cx="3226566" cy="2220919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960521" y="4271320"/>
              <a:ext cx="3226566" cy="2220919"/>
              <a:chOff x="-703687" y="3389816"/>
              <a:chExt cx="3226566" cy="2220919"/>
            </a:xfrm>
          </p:grpSpPr>
          <p:pic>
            <p:nvPicPr>
              <p:cNvPr id="2050" name="Picture 2" descr="_images/Schematic_three_one3.png"/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944880" y="3389822"/>
                <a:ext cx="853440" cy="2220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_images/Schematic_three_one3.png"/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689759" y="3389821"/>
                <a:ext cx="833120" cy="2220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_images/Schematic_three_one3.png"/>
              <p:cNvPicPr>
                <a:picLocks noChangeAspect="1" noChangeArrowheads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335279" y="3389820"/>
                <a:ext cx="653439" cy="2220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_images/Schematic_three_one3.png"/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-699434" y="3389818"/>
                <a:ext cx="1105181" cy="2220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正方形/長方形 3"/>
              <p:cNvSpPr/>
              <p:nvPr/>
            </p:nvSpPr>
            <p:spPr>
              <a:xfrm>
                <a:off x="-703687" y="3389816"/>
                <a:ext cx="1648567" cy="743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-42292" y="4432838"/>
                <a:ext cx="163830" cy="131444"/>
              </a:xfrm>
              <a:prstGeom prst="rect">
                <a:avLst/>
              </a:prstGeom>
              <a:solidFill>
                <a:srgbClr val="FFF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rgbClr val="800000"/>
                    </a:solidFill>
                    <a:latin typeface="HG明朝E" panose="02020909000000000000" pitchFamily="17" charset="-128"/>
                    <a:ea typeface="HG明朝E" panose="02020909000000000000" pitchFamily="17" charset="-128"/>
                  </a:rPr>
                  <a:t>16</a:t>
                </a:r>
                <a:endParaRPr kumimoji="1" lang="ja-JP" altLang="en-US" sz="1200" dirty="0">
                  <a:solidFill>
                    <a:srgbClr val="800000"/>
                  </a:solidFill>
                  <a:latin typeface="HG明朝E" panose="02020909000000000000" pitchFamily="17" charset="-128"/>
                  <a:ea typeface="HG明朝E" panose="02020909000000000000" pitchFamily="17" charset="-128"/>
                </a:endParaRPr>
              </a:p>
            </p:txBody>
          </p:sp>
        </p:grpSp>
        <p:sp>
          <p:nvSpPr>
            <p:cNvPr id="2" name="正方形/長方形 1"/>
            <p:cNvSpPr/>
            <p:nvPr/>
          </p:nvSpPr>
          <p:spPr>
            <a:xfrm>
              <a:off x="1621916" y="5314342"/>
              <a:ext cx="163830" cy="131444"/>
            </a:xfrm>
            <a:prstGeom prst="rect">
              <a:avLst/>
            </a:prstGeom>
            <a:solidFill>
              <a:srgbClr val="FFFF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 smtClean="0">
                  <a:solidFill>
                    <a:srgbClr val="800000"/>
                  </a:solidFill>
                  <a:latin typeface="HG明朝E" panose="02020909000000000000" pitchFamily="17" charset="-128"/>
                  <a:ea typeface="HG明朝E" panose="02020909000000000000" pitchFamily="17" charset="-128"/>
                </a:rPr>
                <a:t>20</a:t>
              </a:r>
              <a:endParaRPr kumimoji="1" lang="ja-JP" altLang="en-US" sz="1200" dirty="0">
                <a:solidFill>
                  <a:srgbClr val="800000"/>
                </a:solidFill>
                <a:latin typeface="HG明朝E" panose="02020909000000000000" pitchFamily="17" charset="-128"/>
                <a:ea typeface="HG明朝E" panose="02020909000000000000" pitchFamily="17" charset="-128"/>
              </a:endParaRPr>
            </a:p>
          </p:txBody>
        </p:sp>
      </p:grpSp>
      <p:pic>
        <p:nvPicPr>
          <p:cNvPr id="1026" name="Picture 2" descr="_images/Schematic_three_one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6390" y="265176"/>
            <a:ext cx="6105525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/>
          <p:cNvSpPr/>
          <p:nvPr/>
        </p:nvSpPr>
        <p:spPr>
          <a:xfrm>
            <a:off x="5108518" y="3246120"/>
            <a:ext cx="342322" cy="132080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>
                <a:solidFill>
                  <a:srgbClr val="80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MISO</a:t>
            </a:r>
            <a:endParaRPr kumimoji="1" lang="ja-JP" altLang="en-US" sz="1200" dirty="0">
              <a:solidFill>
                <a:srgbClr val="8000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886200" y="3145536"/>
            <a:ext cx="614521" cy="232664"/>
          </a:xfrm>
          <a:prstGeom prst="wedgeRectCallout">
            <a:avLst>
              <a:gd name="adj1" fmla="val 80375"/>
              <a:gd name="adj2" fmla="val 287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rgbClr val="800000"/>
                </a:solidFill>
                <a:latin typeface="HG明朝E" panose="02020909000000000000" pitchFamily="17" charset="-128"/>
                <a:ea typeface="HG明朝E" panose="02020909000000000000" pitchFamily="17" charset="-128"/>
              </a:rPr>
              <a:t>GPIO9</a:t>
            </a:r>
            <a:endParaRPr kumimoji="1" lang="ja-JP" altLang="en-US" sz="1100" dirty="0">
              <a:solidFill>
                <a:srgbClr val="800000"/>
              </a:solidFill>
              <a:latin typeface="HG明朝E" panose="02020909000000000000" pitchFamily="17" charset="-128"/>
              <a:ea typeface="HG明朝E" panose="020209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3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</Words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HG明朝E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2022-05-05T06:37:26Z</dcterms:created>
  <dcterms:modified xsi:type="dcterms:W3CDTF">2022-05-06T01:38:25Z</dcterms:modified>
</cp:coreProperties>
</file>