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FFF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5CEE-D356-4163-B8F7-F3B96C261880}" type="datetimeFigureOut">
              <a:rPr kumimoji="1" lang="ja-JP" altLang="en-US" smtClean="0"/>
              <a:t>2022/5/5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AE0C-3A57-455C-97DF-45C9779401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6059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5CEE-D356-4163-B8F7-F3B96C261880}" type="datetimeFigureOut">
              <a:rPr kumimoji="1" lang="ja-JP" altLang="en-US" smtClean="0"/>
              <a:t>2022/5/5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AE0C-3A57-455C-97DF-45C9779401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2270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5CEE-D356-4163-B8F7-F3B96C261880}" type="datetimeFigureOut">
              <a:rPr kumimoji="1" lang="ja-JP" altLang="en-US" smtClean="0"/>
              <a:t>2022/5/5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AE0C-3A57-455C-97DF-45C9779401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693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5CEE-D356-4163-B8F7-F3B96C261880}" type="datetimeFigureOut">
              <a:rPr kumimoji="1" lang="ja-JP" altLang="en-US" smtClean="0"/>
              <a:t>2022/5/5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AE0C-3A57-455C-97DF-45C9779401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127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5CEE-D356-4163-B8F7-F3B96C261880}" type="datetimeFigureOut">
              <a:rPr kumimoji="1" lang="ja-JP" altLang="en-US" smtClean="0"/>
              <a:t>2022/5/5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AE0C-3A57-455C-97DF-45C9779401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9928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5CEE-D356-4163-B8F7-F3B96C261880}" type="datetimeFigureOut">
              <a:rPr kumimoji="1" lang="ja-JP" altLang="en-US" smtClean="0"/>
              <a:t>2022/5/5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AE0C-3A57-455C-97DF-45C9779401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641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5CEE-D356-4163-B8F7-F3B96C261880}" type="datetimeFigureOut">
              <a:rPr kumimoji="1" lang="ja-JP" altLang="en-US" smtClean="0"/>
              <a:t>2022/5/5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AE0C-3A57-455C-97DF-45C9779401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419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5CEE-D356-4163-B8F7-F3B96C261880}" type="datetimeFigureOut">
              <a:rPr kumimoji="1" lang="ja-JP" altLang="en-US" smtClean="0"/>
              <a:t>2022/5/5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AE0C-3A57-455C-97DF-45C9779401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90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5CEE-D356-4163-B8F7-F3B96C261880}" type="datetimeFigureOut">
              <a:rPr kumimoji="1" lang="ja-JP" altLang="en-US" smtClean="0"/>
              <a:t>2022/5/5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AE0C-3A57-455C-97DF-45C9779401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18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5CEE-D356-4163-B8F7-F3B96C261880}" type="datetimeFigureOut">
              <a:rPr kumimoji="1" lang="ja-JP" altLang="en-US" smtClean="0"/>
              <a:t>2022/5/5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AE0C-3A57-455C-97DF-45C9779401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907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5CEE-D356-4163-B8F7-F3B96C261880}" type="datetimeFigureOut">
              <a:rPr kumimoji="1" lang="ja-JP" altLang="en-US" smtClean="0"/>
              <a:t>2022/5/5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AE0C-3A57-455C-97DF-45C9779401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2835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95CEE-D356-4163-B8F7-F3B96C261880}" type="datetimeFigureOut">
              <a:rPr kumimoji="1" lang="ja-JP" altLang="en-US" smtClean="0"/>
              <a:t>2022/5/5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7AE0C-3A57-455C-97DF-45C9779401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424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テキスト ボックス 24"/>
          <p:cNvSpPr txBox="1"/>
          <p:nvPr/>
        </p:nvSpPr>
        <p:spPr>
          <a:xfrm>
            <a:off x="246888" y="265176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/>
              <a:t>ストップウオッチ</a:t>
            </a:r>
            <a:r>
              <a:rPr lang="ja-JP" altLang="en-US" sz="2400" b="1" dirty="0"/>
              <a:t>２</a:t>
            </a:r>
            <a:r>
              <a:rPr lang="ja-JP" altLang="en-US" sz="2400" b="1" dirty="0" smtClean="0"/>
              <a:t>　配線図</a:t>
            </a:r>
            <a:endParaRPr kumimoji="1" lang="ja-JP" altLang="en-US" sz="2400" b="1" dirty="0"/>
          </a:p>
        </p:txBody>
      </p:sp>
      <p:grpSp>
        <p:nvGrpSpPr>
          <p:cNvPr id="21" name="グループ化 20"/>
          <p:cNvGrpSpPr/>
          <p:nvPr/>
        </p:nvGrpSpPr>
        <p:grpSpPr>
          <a:xfrm>
            <a:off x="680437" y="1181100"/>
            <a:ext cx="10819751" cy="4789932"/>
            <a:chOff x="680437" y="1181100"/>
            <a:chExt cx="10819751" cy="4789932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025434" y="2194363"/>
              <a:ext cx="1140070" cy="3075839"/>
            </a:xfrm>
            <a:prstGeom prst="rect">
              <a:avLst/>
            </a:prstGeom>
          </p:spPr>
        </p:pic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0437" y="1376741"/>
              <a:ext cx="8344997" cy="4594291"/>
            </a:xfrm>
            <a:prstGeom prst="rect">
              <a:avLst/>
            </a:prstGeom>
          </p:spPr>
        </p:pic>
        <p:sp>
          <p:nvSpPr>
            <p:cNvPr id="6" name="正方形/長方形 5"/>
            <p:cNvSpPr/>
            <p:nvPr/>
          </p:nvSpPr>
          <p:spPr>
            <a:xfrm>
              <a:off x="9025434" y="2085489"/>
              <a:ext cx="853532" cy="362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" name="直線コネクタ 11"/>
            <p:cNvCxnSpPr/>
            <p:nvPr/>
          </p:nvCxnSpPr>
          <p:spPr>
            <a:xfrm flipH="1" flipV="1">
              <a:off x="3460131" y="1332169"/>
              <a:ext cx="23359" cy="1931237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H="1" flipV="1">
              <a:off x="9653865" y="1324260"/>
              <a:ext cx="11679" cy="1738528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3448452" y="1324260"/>
              <a:ext cx="6205413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pic>
          <p:nvPicPr>
            <p:cNvPr id="1026" name="Picture 2" descr="_images/image242.png"/>
            <p:cNvPicPr>
              <a:picLocks noChangeAspect="1" noChangeArrowheads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0072441" y="2423274"/>
              <a:ext cx="1427747" cy="264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図 10"/>
            <p:cNvPicPr>
              <a:picLocks noChangeAspect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073641" y="2415016"/>
              <a:ext cx="1424940" cy="407504"/>
            </a:xfrm>
            <a:prstGeom prst="rect">
              <a:avLst/>
            </a:prstGeom>
          </p:spPr>
        </p:pic>
        <p:pic>
          <p:nvPicPr>
            <p:cNvPr id="13" name="図 12"/>
            <p:cNvPicPr>
              <a:picLocks noChangeAspect="1"/>
            </p:cNvPicPr>
            <p:nvPr/>
          </p:nvPicPr>
          <p:blipFill rotWithShape="1">
            <a:blip r:embed="rId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073641" y="4305300"/>
              <a:ext cx="1424940" cy="678180"/>
            </a:xfrm>
            <a:prstGeom prst="rect">
              <a:avLst/>
            </a:prstGeom>
          </p:spPr>
        </p:pic>
        <p:cxnSp>
          <p:nvCxnSpPr>
            <p:cNvPr id="14" name="直線コネクタ 13"/>
            <p:cNvCxnSpPr/>
            <p:nvPr/>
          </p:nvCxnSpPr>
          <p:spPr>
            <a:xfrm flipH="1" flipV="1">
              <a:off x="3326766" y="1181100"/>
              <a:ext cx="24349" cy="2012938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 flipH="1" flipV="1">
              <a:off x="10086569" y="1181100"/>
              <a:ext cx="46988" cy="3884574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 flipH="1" flipV="1">
              <a:off x="10352522" y="4221480"/>
              <a:ext cx="12132" cy="844194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 flipH="1" flipV="1">
              <a:off x="3325555" y="1187166"/>
              <a:ext cx="6761014" cy="308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/>
          </p:nvCxnSpPr>
          <p:spPr>
            <a:xfrm flipH="1" flipV="1">
              <a:off x="10086569" y="5039264"/>
              <a:ext cx="278085" cy="1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4386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/>
        </p:nvGrpSpPr>
        <p:grpSpPr>
          <a:xfrm>
            <a:off x="2295143" y="712372"/>
            <a:ext cx="8869681" cy="5779867"/>
            <a:chOff x="1703169" y="1135222"/>
            <a:chExt cx="10039630" cy="6293194"/>
          </a:xfrm>
        </p:grpSpPr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282823" y="1243584"/>
              <a:ext cx="7459976" cy="6184832"/>
            </a:xfrm>
            <a:prstGeom prst="rect">
              <a:avLst/>
            </a:prstGeom>
          </p:spPr>
        </p:pic>
        <p:pic>
          <p:nvPicPr>
            <p:cNvPr id="3" name="図 2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703169" y="1135222"/>
              <a:ext cx="3942110" cy="1955450"/>
            </a:xfrm>
            <a:prstGeom prst="rect">
              <a:avLst/>
            </a:prstGeom>
          </p:spPr>
        </p:pic>
      </p:grpSp>
      <p:sp>
        <p:nvSpPr>
          <p:cNvPr id="2" name="正方形/長方形 1"/>
          <p:cNvSpPr/>
          <p:nvPr/>
        </p:nvSpPr>
        <p:spPr>
          <a:xfrm>
            <a:off x="5428616" y="2171700"/>
            <a:ext cx="163830" cy="131444"/>
          </a:xfrm>
          <a:prstGeom prst="rect">
            <a:avLst/>
          </a:prstGeom>
          <a:solidFill>
            <a:srgbClr val="FFFF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smtClean="0">
                <a:solidFill>
                  <a:srgbClr val="800000"/>
                </a:solidFill>
                <a:latin typeface="HG明朝E" panose="02020909000000000000" pitchFamily="17" charset="-128"/>
                <a:ea typeface="HG明朝E" panose="02020909000000000000" pitchFamily="17" charset="-128"/>
              </a:rPr>
              <a:t>20</a:t>
            </a:r>
            <a:endParaRPr kumimoji="1" lang="ja-JP" altLang="en-US" sz="1200" dirty="0">
              <a:solidFill>
                <a:srgbClr val="800000"/>
              </a:solidFill>
              <a:latin typeface="HG明朝E" panose="02020909000000000000" pitchFamily="17" charset="-128"/>
              <a:ea typeface="HG明朝E" panose="02020909000000000000" pitchFamily="17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46888" y="265176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/>
              <a:t>ストップウオッチ２　</a:t>
            </a:r>
            <a:r>
              <a:rPr lang="ja-JP" altLang="en-US" sz="2400" b="1" dirty="0"/>
              <a:t>回路</a:t>
            </a:r>
            <a:r>
              <a:rPr lang="ja-JP" altLang="en-US" sz="2400" b="1" dirty="0" smtClean="0"/>
              <a:t>図</a:t>
            </a:r>
            <a:endParaRPr kumimoji="1" lang="ja-JP" altLang="en-US" sz="2400" b="1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960521" y="4271320"/>
            <a:ext cx="3226566" cy="2220919"/>
            <a:chOff x="-703687" y="3389816"/>
            <a:chExt cx="3226566" cy="2220919"/>
          </a:xfrm>
        </p:grpSpPr>
        <p:pic>
          <p:nvPicPr>
            <p:cNvPr id="2050" name="Picture 2" descr="_images/Schematic_three_one3.png"/>
            <p:cNvPicPr>
              <a:picLocks noChangeAspect="1" noChangeArrowheads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944880" y="3389822"/>
              <a:ext cx="853440" cy="2220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_images/Schematic_three_one3.png"/>
            <p:cNvPicPr>
              <a:picLocks noChangeAspect="1" noChangeArrowheads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689759" y="3389821"/>
              <a:ext cx="833120" cy="2220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_images/Schematic_three_one3.png"/>
            <p:cNvPicPr>
              <a:picLocks noChangeAspect="1" noChangeArrowheads="1"/>
            </p:cNvPicPr>
            <p:nvPr/>
          </p:nvPicPr>
          <p:blipFill rotWithShape="1">
            <a:blip r:embed="rId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35279" y="3389820"/>
              <a:ext cx="653439" cy="2220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_images/Schematic_three_one3.png"/>
            <p:cNvPicPr>
              <a:picLocks noChangeAspect="1" noChangeArrowheads="1"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-699434" y="3389818"/>
              <a:ext cx="1105181" cy="2220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正方形/長方形 3"/>
            <p:cNvSpPr/>
            <p:nvPr/>
          </p:nvSpPr>
          <p:spPr>
            <a:xfrm>
              <a:off x="-703687" y="3389816"/>
              <a:ext cx="1648567" cy="7439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-42292" y="4432838"/>
              <a:ext cx="163830" cy="131444"/>
            </a:xfrm>
            <a:prstGeom prst="rect">
              <a:avLst/>
            </a:prstGeom>
            <a:solidFill>
              <a:srgbClr val="FFFF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 smtClean="0">
                  <a:solidFill>
                    <a:srgbClr val="800000"/>
                  </a:solidFill>
                  <a:latin typeface="HG明朝E" panose="02020909000000000000" pitchFamily="17" charset="-128"/>
                  <a:ea typeface="HG明朝E" panose="02020909000000000000" pitchFamily="17" charset="-128"/>
                </a:rPr>
                <a:t>16</a:t>
              </a:r>
              <a:endParaRPr kumimoji="1" lang="ja-JP" altLang="en-US" sz="1200" dirty="0">
                <a:solidFill>
                  <a:srgbClr val="800000"/>
                </a:solidFill>
                <a:latin typeface="HG明朝E" panose="02020909000000000000" pitchFamily="17" charset="-128"/>
                <a:ea typeface="HG明朝E" panose="02020909000000000000" pitchFamily="17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031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</Words>
  <PresentationFormat>ワイド画面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HG明朝E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2022-05-05T06:37:26Z</dcterms:created>
  <dcterms:modified xsi:type="dcterms:W3CDTF">2022-05-05T09:26:12Z</dcterms:modified>
</cp:coreProperties>
</file>