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7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246888" y="26517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</a:t>
            </a:r>
            <a:r>
              <a:rPr lang="ja-JP" altLang="en-US" sz="2400" b="1" dirty="0"/>
              <a:t>２</a:t>
            </a:r>
            <a:r>
              <a:rPr lang="ja-JP" altLang="en-US" sz="2400" b="1" dirty="0" smtClean="0"/>
              <a:t>　配線図</a:t>
            </a:r>
            <a:endParaRPr kumimoji="1" lang="ja-JP" altLang="en-US" sz="2400" b="1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7" y="1181100"/>
            <a:ext cx="10819751" cy="4789932"/>
            <a:chOff x="680437" y="1181100"/>
            <a:chExt cx="10819751" cy="478993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5434" y="2194363"/>
              <a:ext cx="1140070" cy="307583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437" y="1376741"/>
              <a:ext cx="8344997" cy="4594291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9025434" y="2085489"/>
              <a:ext cx="853532" cy="362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 flipV="1">
              <a:off x="3460131" y="1332169"/>
              <a:ext cx="23359" cy="1931237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9653865" y="1324260"/>
              <a:ext cx="11679" cy="1738528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448452" y="1324260"/>
              <a:ext cx="620541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26" name="Picture 2" descr="_images/image242.pn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72441" y="2423274"/>
              <a:ext cx="1427747" cy="26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73641" y="2415016"/>
              <a:ext cx="1424940" cy="4075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73641" y="4305300"/>
              <a:ext cx="1424940" cy="678180"/>
            </a:xfrm>
            <a:prstGeom prst="rect">
              <a:avLst/>
            </a:prstGeom>
          </p:spPr>
        </p:pic>
        <p:cxnSp>
          <p:nvCxnSpPr>
            <p:cNvPr id="14" name="直線コネクタ 13"/>
            <p:cNvCxnSpPr/>
            <p:nvPr/>
          </p:nvCxnSpPr>
          <p:spPr>
            <a:xfrm flipH="1" flipV="1">
              <a:off x="3326766" y="1181100"/>
              <a:ext cx="24349" cy="201293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 flipV="1">
              <a:off x="10086569" y="1181100"/>
              <a:ext cx="46988" cy="388457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0352522" y="4221480"/>
              <a:ext cx="12132" cy="84419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 flipV="1">
              <a:off x="3325555" y="1187166"/>
              <a:ext cx="6761014" cy="308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 flipV="1">
              <a:off x="10086569" y="5039264"/>
              <a:ext cx="278085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/>
          <p:cNvCxnSpPr/>
          <p:nvPr/>
        </p:nvCxnSpPr>
        <p:spPr>
          <a:xfrm flipV="1">
            <a:off x="11294725" y="3504814"/>
            <a:ext cx="0" cy="118787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0243165" y="3504815"/>
            <a:ext cx="0" cy="1341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95143" y="712372"/>
            <a:ext cx="8869681" cy="5779867"/>
            <a:chOff x="1703169" y="1135222"/>
            <a:chExt cx="10039630" cy="629319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2823" y="1243584"/>
              <a:ext cx="7459976" cy="6184832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03169" y="1135222"/>
              <a:ext cx="3942110" cy="1955450"/>
            </a:xfrm>
            <a:prstGeom prst="rect">
              <a:avLst/>
            </a:prstGeom>
          </p:spPr>
        </p:pic>
      </p:grpSp>
      <p:sp>
        <p:nvSpPr>
          <p:cNvPr id="2" name="正方形/長方形 1"/>
          <p:cNvSpPr/>
          <p:nvPr/>
        </p:nvSpPr>
        <p:spPr>
          <a:xfrm>
            <a:off x="5428616" y="2171700"/>
            <a:ext cx="163830" cy="131444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20</a:t>
            </a:r>
            <a:endParaRPr kumimoji="1" lang="ja-JP" altLang="en-US" sz="1200" dirty="0">
              <a:solidFill>
                <a:srgbClr val="80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6888" y="26517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ストップウオッチ２　</a:t>
            </a:r>
            <a:r>
              <a:rPr lang="ja-JP" altLang="en-US" sz="2400" b="1" dirty="0"/>
              <a:t>回路</a:t>
            </a:r>
            <a:r>
              <a:rPr lang="ja-JP" altLang="en-US" sz="2400" b="1" dirty="0" smtClean="0"/>
              <a:t>図</a:t>
            </a:r>
            <a:endParaRPr kumimoji="1" lang="ja-JP" altLang="en-US" sz="2400" b="1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60521" y="4271320"/>
            <a:ext cx="3226566" cy="2220919"/>
            <a:chOff x="-703687" y="3389816"/>
            <a:chExt cx="3226566" cy="2220919"/>
          </a:xfrm>
        </p:grpSpPr>
        <p:pic>
          <p:nvPicPr>
            <p:cNvPr id="2050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4880" y="3389822"/>
              <a:ext cx="853440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689759" y="3389821"/>
              <a:ext cx="833120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35279" y="3389820"/>
              <a:ext cx="653439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699434" y="3389818"/>
              <a:ext cx="1105181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-703687" y="3389816"/>
              <a:ext cx="1648567" cy="743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-42292" y="4432838"/>
              <a:ext cx="163830" cy="131444"/>
            </a:xfrm>
            <a:prstGeom prst="rect">
              <a:avLst/>
            </a:prstGeom>
            <a:solidFill>
              <a:srgbClr val="FF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 smtClean="0">
                  <a:solidFill>
                    <a:srgbClr val="800000"/>
                  </a:solidFill>
                  <a:latin typeface="HG明朝E" panose="02020909000000000000" pitchFamily="17" charset="-128"/>
                  <a:ea typeface="HG明朝E" panose="02020909000000000000" pitchFamily="17" charset="-128"/>
                </a:rPr>
                <a:t>16</a:t>
              </a:r>
              <a:endParaRPr kumimoji="1" lang="ja-JP" altLang="en-US" sz="1200" dirty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2022-05-05T06:37:26Z</dcterms:created>
  <dcterms:modified xsi:type="dcterms:W3CDTF">2022-05-06T01:06:41Z</dcterms:modified>
</cp:coreProperties>
</file>