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5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27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9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27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92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41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1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9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0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83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24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1229077" y="1324260"/>
            <a:ext cx="9485067" cy="4646772"/>
            <a:chOff x="1494253" y="1159668"/>
            <a:chExt cx="7426027" cy="363804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27699" y="1840887"/>
              <a:ext cx="892581" cy="2408129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94253" y="1200756"/>
              <a:ext cx="6533446" cy="3596952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8027699" y="1755648"/>
              <a:ext cx="668245" cy="283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 flipH="1" flipV="1">
              <a:off x="3670525" y="1165860"/>
              <a:ext cx="18288" cy="151200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H="1" flipV="1">
              <a:off x="8519709" y="1159668"/>
              <a:ext cx="9144" cy="136112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661381" y="1159668"/>
              <a:ext cx="4858328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246888" y="26517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ストップウオッチ　配線図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3714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2295143" y="712372"/>
            <a:ext cx="8869681" cy="5779867"/>
            <a:chOff x="1703169" y="1135222"/>
            <a:chExt cx="10039630" cy="6293194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82823" y="1243584"/>
              <a:ext cx="7459976" cy="6184832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03169" y="1135222"/>
              <a:ext cx="3942110" cy="1955450"/>
            </a:xfrm>
            <a:prstGeom prst="rect">
              <a:avLst/>
            </a:prstGeom>
          </p:spPr>
        </p:pic>
      </p:grpSp>
      <p:sp>
        <p:nvSpPr>
          <p:cNvPr id="2" name="正方形/長方形 1"/>
          <p:cNvSpPr/>
          <p:nvPr/>
        </p:nvSpPr>
        <p:spPr>
          <a:xfrm>
            <a:off x="5428616" y="2171700"/>
            <a:ext cx="163830" cy="131444"/>
          </a:xfrm>
          <a:prstGeom prst="rect">
            <a:avLst/>
          </a:prstGeom>
          <a:solidFill>
            <a:srgbClr val="FFF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rgbClr val="80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20</a:t>
            </a:r>
            <a:endParaRPr kumimoji="1" lang="ja-JP" altLang="en-US" sz="1200" dirty="0">
              <a:solidFill>
                <a:srgbClr val="800000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6888" y="26517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ストップウオッチ　</a:t>
            </a:r>
            <a:r>
              <a:rPr lang="ja-JP" altLang="en-US" sz="2400" b="1" dirty="0"/>
              <a:t>回路</a:t>
            </a:r>
            <a:r>
              <a:rPr lang="ja-JP" altLang="en-US" sz="2400" b="1" dirty="0" smtClean="0"/>
              <a:t>図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528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</Words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HG明朝E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2022-05-05T06:37:26Z</dcterms:created>
  <dcterms:modified xsi:type="dcterms:W3CDTF">2022-05-05T07:38:11Z</dcterms:modified>
</cp:coreProperties>
</file>