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61" r:id="rId3"/>
    <p:sldId id="257" r:id="rId4"/>
    <p:sldId id="258" r:id="rId5"/>
    <p:sldId id="256" r:id="rId6"/>
    <p:sldId id="259" r:id="rId7"/>
    <p:sldId id="262" r:id="rId8"/>
  </p:sldIdLst>
  <p:sldSz cx="3060700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 aaa" initials="aa" lastIdx="1" clrIdx="0">
    <p:extLst>
      <p:ext uri="{19B8F6BF-5375-455C-9EA6-DF929625EA0E}">
        <p15:presenceInfo xmlns:p15="http://schemas.microsoft.com/office/powerpoint/2012/main" userId="0b8b3e647b1bcd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A8F"/>
    <a:srgbClr val="6C7BC1"/>
    <a:srgbClr val="FF6B60"/>
    <a:srgbClr val="FF4602"/>
    <a:srgbClr val="C13725"/>
    <a:srgbClr val="808184"/>
    <a:srgbClr val="000000"/>
    <a:srgbClr val="B6E2EB"/>
    <a:srgbClr val="9AC1E0"/>
    <a:srgbClr val="8B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 autoAdjust="0"/>
    <p:restoredTop sz="94660"/>
  </p:normalViewPr>
  <p:slideViewPr>
    <p:cSldViewPr snapToGrid="0">
      <p:cViewPr>
        <p:scale>
          <a:sx n="238" d="100"/>
          <a:sy n="238" d="100"/>
        </p:scale>
        <p:origin x="2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B25A0-80CE-8E4F-AAD9-922B54EFBC06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864A5-61CD-B549-871F-96BC819F889F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b="1" dirty="0">
              <a:solidFill>
                <a:srgbClr val="3C4A8F"/>
              </a:solidFill>
              <a:latin typeface="Broadway" pitchFamily="82" charset="77"/>
              <a:ea typeface="BM DoHyeon OTF" panose="020B0600000101010101" pitchFamily="34" charset="-127"/>
              <a:cs typeface="APPLE CHANCERY" panose="03020702040506060504" pitchFamily="66" charset="-79"/>
            </a:rPr>
            <a:t>Play</a:t>
          </a:r>
          <a:endParaRPr lang="en-CA" dirty="0">
            <a:solidFill>
              <a:srgbClr val="3C4A8F"/>
            </a:solidFill>
            <a:latin typeface="Broadway" pitchFamily="82" charset="77"/>
            <a:ea typeface="BM DoHyeon OTF" panose="020B0600000101010101" pitchFamily="34" charset="-127"/>
            <a:cs typeface="Apple Chancery" panose="03020702040506060504" pitchFamily="66" charset="-79"/>
          </a:endParaRPr>
        </a:p>
      </dgm:t>
    </dgm:pt>
    <dgm:pt modelId="{878348CD-B51E-3C4B-AF7B-AB3BA7E09EEA}" type="parTrans" cxnId="{1E6995EF-2123-5B45-867E-49BFEA311684}">
      <dgm:prSet/>
      <dgm:spPr/>
      <dgm:t>
        <a:bodyPr/>
        <a:lstStyle/>
        <a:p>
          <a:endParaRPr lang="en-US">
            <a:latin typeface="Broadway" pitchFamily="82" charset="77"/>
          </a:endParaRPr>
        </a:p>
      </dgm:t>
    </dgm:pt>
    <dgm:pt modelId="{2B1F5C37-8639-F94C-9C4E-5568BE56D77E}" type="sibTrans" cxnId="{1E6995EF-2123-5B45-867E-49BFEA311684}">
      <dgm:prSet/>
      <dgm:spPr/>
      <dgm:t>
        <a:bodyPr/>
        <a:lstStyle/>
        <a:p>
          <a:endParaRPr lang="en-US">
            <a:latin typeface="Broadway" pitchFamily="82" charset="77"/>
          </a:endParaRPr>
        </a:p>
      </dgm:t>
    </dgm:pt>
    <dgm:pt modelId="{EA6442CE-F975-D24B-82A0-5FF8F8FA85D6}" type="pres">
      <dgm:prSet presAssocID="{350B25A0-80CE-8E4F-AAD9-922B54EFBC06}" presName="Name0" presStyleCnt="0">
        <dgm:presLayoutVars>
          <dgm:dir/>
          <dgm:animLvl val="lvl"/>
          <dgm:resizeHandles val="exact"/>
        </dgm:presLayoutVars>
      </dgm:prSet>
      <dgm:spPr/>
    </dgm:pt>
    <dgm:pt modelId="{F333EB42-9360-B949-BFA0-FC17FC56C311}" type="pres">
      <dgm:prSet presAssocID="{D2E864A5-61CD-B549-871F-96BC819F889F}" presName="linNode" presStyleCnt="0"/>
      <dgm:spPr/>
    </dgm:pt>
    <dgm:pt modelId="{BF0C50D4-B03E-6C4E-A0CF-275A3BD4D91A}" type="pres">
      <dgm:prSet presAssocID="{D2E864A5-61CD-B549-871F-96BC819F889F}" presName="parentText" presStyleLbl="node1" presStyleIdx="0" presStyleCnt="1" custScaleX="277778" custLinFactY="100000" custLinFactNeighborX="-366" custLinFactNeighborY="160394">
        <dgm:presLayoutVars>
          <dgm:chMax val="1"/>
          <dgm:bulletEnabled val="1"/>
        </dgm:presLayoutVars>
      </dgm:prSet>
      <dgm:spPr/>
    </dgm:pt>
  </dgm:ptLst>
  <dgm:cxnLst>
    <dgm:cxn modelId="{42B24B3F-7945-AB40-AF63-359877894C23}" type="presOf" srcId="{350B25A0-80CE-8E4F-AAD9-922B54EFBC06}" destId="{EA6442CE-F975-D24B-82A0-5FF8F8FA85D6}" srcOrd="0" destOrd="0" presId="urn:microsoft.com/office/officeart/2005/8/layout/vList5"/>
    <dgm:cxn modelId="{1581A44D-524C-2C45-AFC3-C2654EE7CEE3}" type="presOf" srcId="{D2E864A5-61CD-B549-871F-96BC819F889F}" destId="{BF0C50D4-B03E-6C4E-A0CF-275A3BD4D91A}" srcOrd="0" destOrd="0" presId="urn:microsoft.com/office/officeart/2005/8/layout/vList5"/>
    <dgm:cxn modelId="{1E6995EF-2123-5B45-867E-49BFEA311684}" srcId="{350B25A0-80CE-8E4F-AAD9-922B54EFBC06}" destId="{D2E864A5-61CD-B549-871F-96BC819F889F}" srcOrd="0" destOrd="0" parTransId="{878348CD-B51E-3C4B-AF7B-AB3BA7E09EEA}" sibTransId="{2B1F5C37-8639-F94C-9C4E-5568BE56D77E}"/>
    <dgm:cxn modelId="{00A42CBE-ACA8-6741-A34E-5297DE46788F}" type="presParOf" srcId="{EA6442CE-F975-D24B-82A0-5FF8F8FA85D6}" destId="{F333EB42-9360-B949-BFA0-FC17FC56C311}" srcOrd="0" destOrd="0" presId="urn:microsoft.com/office/officeart/2005/8/layout/vList5"/>
    <dgm:cxn modelId="{8CDFD39D-768A-3E4A-B134-B1DCD9038EBC}" type="presParOf" srcId="{F333EB42-9360-B949-BFA0-FC17FC56C311}" destId="{BF0C50D4-B03E-6C4E-A0CF-275A3BD4D91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C50D4-B03E-6C4E-A0CF-275A3BD4D91A}">
      <dsp:nvSpPr>
        <dsp:cNvPr id="0" name=""/>
        <dsp:cNvSpPr/>
      </dsp:nvSpPr>
      <dsp:spPr>
        <a:xfrm>
          <a:off x="0" y="0"/>
          <a:ext cx="4859847" cy="1125557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solidFill>
                <a:srgbClr val="3C4A8F"/>
              </a:solidFill>
              <a:latin typeface="Broadway" pitchFamily="82" charset="77"/>
              <a:ea typeface="BM DoHyeon OTF" panose="020B0600000101010101" pitchFamily="34" charset="-127"/>
              <a:cs typeface="APPLE CHANCERY" panose="03020702040506060504" pitchFamily="66" charset="-79"/>
            </a:rPr>
            <a:t>Play</a:t>
          </a:r>
          <a:endParaRPr lang="en-CA" sz="6000" kern="1200" dirty="0">
            <a:solidFill>
              <a:srgbClr val="3C4A8F"/>
            </a:solidFill>
            <a:latin typeface="Broadway" pitchFamily="82" charset="77"/>
            <a:ea typeface="BM DoHyeon OTF" panose="020B0600000101010101" pitchFamily="34" charset="-127"/>
            <a:cs typeface="Apple Chancery" panose="03020702040506060504" pitchFamily="66" charset="-79"/>
          </a:endParaRPr>
        </a:p>
      </dsp:txBody>
      <dsp:txXfrm>
        <a:off x="54945" y="54945"/>
        <a:ext cx="4749957" cy="101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1148863"/>
            <a:ext cx="2601595" cy="2443974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3687086"/>
            <a:ext cx="2295525" cy="1694856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373746"/>
            <a:ext cx="659963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373746"/>
            <a:ext cx="1941632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1750108"/>
            <a:ext cx="2639854" cy="2920093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4697827"/>
            <a:ext cx="2639854" cy="153560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1868730"/>
            <a:ext cx="1300798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1868730"/>
            <a:ext cx="1300798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373748"/>
            <a:ext cx="2639854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1720857"/>
            <a:ext cx="1294819" cy="843365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2564223"/>
            <a:ext cx="1294819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1720857"/>
            <a:ext cx="1301196" cy="843365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2564223"/>
            <a:ext cx="1301196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7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467995"/>
            <a:ext cx="987155" cy="163798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1010741"/>
            <a:ext cx="1549479" cy="4988697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2105977"/>
            <a:ext cx="987155" cy="39015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467995"/>
            <a:ext cx="987155" cy="163798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1010741"/>
            <a:ext cx="1549479" cy="4988697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2105977"/>
            <a:ext cx="987155" cy="39015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373748"/>
            <a:ext cx="2639854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1868730"/>
            <a:ext cx="2639854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6506432"/>
            <a:ext cx="68865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4285-BCD5-438A-B05B-E45F0BEABD0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6506432"/>
            <a:ext cx="103298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6506432"/>
            <a:ext cx="68865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5C10-6B8B-43CA-902C-5937967B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2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22000" r="-1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480954D-1BE5-1AE2-C1F8-5ED02CE28B1D}"/>
              </a:ext>
            </a:extLst>
          </p:cNvPr>
          <p:cNvGrpSpPr/>
          <p:nvPr/>
        </p:nvGrpSpPr>
        <p:grpSpPr>
          <a:xfrm>
            <a:off x="232183" y="1175550"/>
            <a:ext cx="2595182" cy="544734"/>
            <a:chOff x="3788472" y="3625633"/>
            <a:chExt cx="2767584" cy="5809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7330D-C024-D264-D1DC-39E4DAB65B39}"/>
                </a:ext>
              </a:extLst>
            </p:cNvPr>
            <p:cNvSpPr/>
            <p:nvPr/>
          </p:nvSpPr>
          <p:spPr>
            <a:xfrm rot="20435940">
              <a:off x="3788472" y="3762205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DC579D-FB82-56B5-5898-335C49E91DD8}"/>
                </a:ext>
              </a:extLst>
            </p:cNvPr>
            <p:cNvSpPr/>
            <p:nvPr/>
          </p:nvSpPr>
          <p:spPr>
            <a:xfrm rot="21300911">
              <a:off x="4282230" y="3722452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86067-605A-6210-279B-35533CE68E2D}"/>
                </a:ext>
              </a:extLst>
            </p:cNvPr>
            <p:cNvSpPr/>
            <p:nvPr/>
          </p:nvSpPr>
          <p:spPr>
            <a:xfrm rot="636380">
              <a:off x="4746952" y="3625633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8F91CA-588F-FB23-C16F-3846C7D640D7}"/>
                </a:ext>
              </a:extLst>
            </p:cNvPr>
            <p:cNvSpPr/>
            <p:nvPr/>
          </p:nvSpPr>
          <p:spPr>
            <a:xfrm rot="21142366">
              <a:off x="5220089" y="3793365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7A0AD8-843A-B933-1AF6-19073DEE2A28}"/>
                </a:ext>
              </a:extLst>
            </p:cNvPr>
            <p:cNvSpPr/>
            <p:nvPr/>
          </p:nvSpPr>
          <p:spPr>
            <a:xfrm>
              <a:off x="5687122" y="3666193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8D3E6C-3717-CEC9-AC1E-91CFD57966C8}"/>
                </a:ext>
              </a:extLst>
            </p:cNvPr>
            <p:cNvSpPr/>
            <p:nvPr/>
          </p:nvSpPr>
          <p:spPr>
            <a:xfrm rot="673291">
              <a:off x="6139701" y="3761714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U</a:t>
              </a:r>
            </a:p>
          </p:txBody>
        </p:sp>
      </p:grp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DDB76BA-4C2B-8809-E2BB-73B90D0F6BA5}"/>
              </a:ext>
            </a:extLst>
          </p:cNvPr>
          <p:cNvSpPr>
            <a:spLocks noChangeAspect="1"/>
          </p:cNvSpPr>
          <p:nvPr/>
        </p:nvSpPr>
        <p:spPr>
          <a:xfrm>
            <a:off x="557774" y="4386259"/>
            <a:ext cx="1944000" cy="485844"/>
          </a:xfrm>
          <a:prstGeom prst="flowChartAlternateProcess">
            <a:avLst/>
          </a:prstGeom>
          <a:solidFill>
            <a:srgbClr val="B6E2EB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Continue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A70B258B-5FA3-F5A2-02E9-FC1F739952A2}"/>
              </a:ext>
            </a:extLst>
          </p:cNvPr>
          <p:cNvSpPr>
            <a:spLocks noChangeAspect="1"/>
          </p:cNvSpPr>
          <p:nvPr/>
        </p:nvSpPr>
        <p:spPr>
          <a:xfrm>
            <a:off x="558350" y="3675062"/>
            <a:ext cx="1944000" cy="486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Play  </a:t>
            </a:r>
          </a:p>
        </p:txBody>
      </p:sp>
    </p:spTree>
    <p:extLst>
      <p:ext uri="{BB962C8B-B14F-4D97-AF65-F5344CB8AC3E}">
        <p14:creationId xmlns:p14="http://schemas.microsoft.com/office/powerpoint/2010/main" val="8032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23C854-FD4E-8194-6E5D-B9B050BA7EC5}"/>
              </a:ext>
            </a:extLst>
          </p:cNvPr>
          <p:cNvGrpSpPr/>
          <p:nvPr/>
        </p:nvGrpSpPr>
        <p:grpSpPr>
          <a:xfrm>
            <a:off x="215682" y="1010450"/>
            <a:ext cx="2595182" cy="544734"/>
            <a:chOff x="3788472" y="3625633"/>
            <a:chExt cx="2767584" cy="5809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5049E4-75B9-356A-9C69-9E3EB514B781}"/>
                </a:ext>
              </a:extLst>
            </p:cNvPr>
            <p:cNvSpPr/>
            <p:nvPr/>
          </p:nvSpPr>
          <p:spPr>
            <a:xfrm rot="20435940">
              <a:off x="3788472" y="3762205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E5908-DCD6-C151-A79E-4EC652B0E561}"/>
                </a:ext>
              </a:extLst>
            </p:cNvPr>
            <p:cNvSpPr/>
            <p:nvPr/>
          </p:nvSpPr>
          <p:spPr>
            <a:xfrm rot="21300911">
              <a:off x="4282230" y="3722452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7AA327-8BAF-36E3-EA15-D1048D2DB34C}"/>
                </a:ext>
              </a:extLst>
            </p:cNvPr>
            <p:cNvSpPr/>
            <p:nvPr/>
          </p:nvSpPr>
          <p:spPr>
            <a:xfrm rot="636380">
              <a:off x="4746952" y="3625633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9FE0E-A07B-B700-2D1B-C18DCE8F727A}"/>
                </a:ext>
              </a:extLst>
            </p:cNvPr>
            <p:cNvSpPr/>
            <p:nvPr/>
          </p:nvSpPr>
          <p:spPr>
            <a:xfrm rot="21142366">
              <a:off x="5220089" y="3793365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46B1FC-3257-F314-2AD5-3BE3C3CA0402}"/>
                </a:ext>
              </a:extLst>
            </p:cNvPr>
            <p:cNvSpPr/>
            <p:nvPr/>
          </p:nvSpPr>
          <p:spPr>
            <a:xfrm>
              <a:off x="5687122" y="3666193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E6861D-54C7-1F0D-4F60-1143749BDE1B}"/>
                </a:ext>
              </a:extLst>
            </p:cNvPr>
            <p:cNvSpPr/>
            <p:nvPr/>
          </p:nvSpPr>
          <p:spPr>
            <a:xfrm rot="673291">
              <a:off x="6139701" y="3761714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U</a:t>
              </a:r>
            </a:p>
          </p:txBody>
        </p:sp>
      </p:grpSp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D63EA5BB-CFF0-C258-577B-5E7FCF23FFFB}"/>
              </a:ext>
            </a:extLst>
          </p:cNvPr>
          <p:cNvSpPr>
            <a:spLocks noChangeAspect="1"/>
          </p:cNvSpPr>
          <p:nvPr/>
        </p:nvSpPr>
        <p:spPr>
          <a:xfrm>
            <a:off x="541273" y="4221159"/>
            <a:ext cx="1944000" cy="485844"/>
          </a:xfrm>
          <a:prstGeom prst="flowChartAlternateProcess">
            <a:avLst/>
          </a:prstGeom>
          <a:solidFill>
            <a:srgbClr val="B6E2EB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C4A8F"/>
                </a:solidFill>
                <a:latin typeface="Broadway" pitchFamily="82" charset="77"/>
              </a:rPr>
              <a:t>Continue</a:t>
            </a:r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5FA6FB7E-7674-8F3E-7527-70D7DB31AC21}"/>
              </a:ext>
            </a:extLst>
          </p:cNvPr>
          <p:cNvSpPr>
            <a:spLocks noChangeAspect="1"/>
          </p:cNvSpPr>
          <p:nvPr/>
        </p:nvSpPr>
        <p:spPr>
          <a:xfrm>
            <a:off x="541849" y="3509962"/>
            <a:ext cx="1944000" cy="486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C4A8F"/>
                </a:solidFill>
                <a:latin typeface="Broadway" pitchFamily="82" charset="77"/>
              </a:rPr>
              <a:t>Play  </a:t>
            </a:r>
          </a:p>
        </p:txBody>
      </p:sp>
    </p:spTree>
    <p:extLst>
      <p:ext uri="{BB962C8B-B14F-4D97-AF65-F5344CB8AC3E}">
        <p14:creationId xmlns:p14="http://schemas.microsoft.com/office/powerpoint/2010/main" val="7112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4912E46-CB51-FF34-C75E-77958B7AA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553081"/>
              </p:ext>
            </p:extLst>
          </p:nvPr>
        </p:nvGraphicFramePr>
        <p:xfrm>
          <a:off x="2075857" y="3415671"/>
          <a:ext cx="4864594" cy="112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61A35E3-5B3B-BD20-9939-1AFD23A1B57A}"/>
              </a:ext>
            </a:extLst>
          </p:cNvPr>
          <p:cNvGrpSpPr/>
          <p:nvPr/>
        </p:nvGrpSpPr>
        <p:grpSpPr>
          <a:xfrm>
            <a:off x="2011081" y="1915953"/>
            <a:ext cx="4864595" cy="1125557"/>
            <a:chOff x="2148" y="0"/>
            <a:chExt cx="4399186" cy="1200329"/>
          </a:xfrm>
          <a:blipFill>
            <a:blip r:embed="rId7"/>
            <a:tile tx="0" ty="0" sx="100000" sy="100000" flip="none" algn="tl"/>
          </a:blip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E6FCB76-C20C-5A38-7E17-3F4F6D592546}"/>
                </a:ext>
              </a:extLst>
            </p:cNvPr>
            <p:cNvSpPr/>
            <p:nvPr/>
          </p:nvSpPr>
          <p:spPr>
            <a:xfrm>
              <a:off x="2148" y="0"/>
              <a:ext cx="4399186" cy="120032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D452560E-0AED-AEF5-D318-DEDC40CF336B}"/>
                </a:ext>
              </a:extLst>
            </p:cNvPr>
            <p:cNvSpPr txBox="1"/>
            <p:nvPr/>
          </p:nvSpPr>
          <p:spPr>
            <a:xfrm>
              <a:off x="60743" y="58595"/>
              <a:ext cx="4281996" cy="108313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5778" tIns="92889" rIns="185778" bIns="92889" numCol="1" spcCol="1270" anchor="ctr" anchorCtr="0">
              <a:noAutofit/>
            </a:bodyPr>
            <a:lstStyle/>
            <a:p>
              <a:pPr algn="ctr" defTabSz="2167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76" dirty="0">
                  <a:solidFill>
                    <a:srgbClr val="3C4A8F"/>
                  </a:solidFill>
                  <a:latin typeface="Broadway" pitchFamily="82" charset="77"/>
                  <a:ea typeface="Microsoft JhengHei" panose="020B0604030504040204" pitchFamily="34" charset="-120"/>
                  <a:cs typeface="Broadway" panose="020F0502020204030204" pitchFamily="34" charset="0"/>
                </a:rPr>
                <a:t>Continue</a:t>
              </a:r>
              <a:endParaRPr lang="en-CA" sz="4876" dirty="0">
                <a:solidFill>
                  <a:srgbClr val="3C4A8F"/>
                </a:solidFill>
                <a:latin typeface="Broadway" pitchFamily="82" charset="77"/>
                <a:ea typeface="Microsoft JhengHei" panose="020B0604030504040204" pitchFamily="34" charset="-120"/>
                <a:cs typeface="Broadway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CA54EF-E003-6308-932A-E1270DB9CAB8}"/>
              </a:ext>
            </a:extLst>
          </p:cNvPr>
          <p:cNvGrpSpPr/>
          <p:nvPr/>
        </p:nvGrpSpPr>
        <p:grpSpPr>
          <a:xfrm>
            <a:off x="-3593019" y="-2320968"/>
            <a:ext cx="4864595" cy="1125557"/>
            <a:chOff x="2148" y="0"/>
            <a:chExt cx="4399186" cy="1200329"/>
          </a:xfrm>
          <a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-50000"/>
                      </a14:imgEffect>
                      <a14:imgEffect>
                        <a14:colorTemperature colorTemp="11200"/>
                      </a14:imgEffect>
                      <a14:imgEffect>
                        <a14:saturation sat="200000"/>
                      </a14:imgEffect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E2D9404-1F89-121A-99AC-70731A948D35}"/>
                </a:ext>
              </a:extLst>
            </p:cNvPr>
            <p:cNvSpPr/>
            <p:nvPr/>
          </p:nvSpPr>
          <p:spPr>
            <a:xfrm>
              <a:off x="2148" y="0"/>
              <a:ext cx="4399186" cy="120032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7400B12-6E34-5B79-EC1A-F2764B3ADD8A}"/>
                </a:ext>
              </a:extLst>
            </p:cNvPr>
            <p:cNvSpPr txBox="1"/>
            <p:nvPr/>
          </p:nvSpPr>
          <p:spPr>
            <a:xfrm>
              <a:off x="60743" y="58595"/>
              <a:ext cx="4281996" cy="108313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50" tIns="114325" rIns="228650" bIns="114325" numCol="1" spcCol="1270" anchor="ctr" anchorCtr="0">
              <a:noAutofit/>
            </a:bodyPr>
            <a:lstStyle/>
            <a:p>
              <a:pPr algn="ctr" defTabSz="2667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1" b="1" dirty="0">
                  <a:solidFill>
                    <a:srgbClr val="3C4A8F"/>
                  </a:solidFill>
                  <a:latin typeface="Broadway" pitchFamily="82" charset="77"/>
                  <a:ea typeface="BM DoHyeon OTF" panose="020B0600000101010101" pitchFamily="34" charset="-127"/>
                  <a:cs typeface="APPLE CHANCERY" panose="03020702040506060504" pitchFamily="66" charset="-79"/>
                </a:rPr>
                <a:t>Easy</a:t>
              </a:r>
              <a:endParaRPr lang="en-CA" sz="6001" dirty="0">
                <a:solidFill>
                  <a:srgbClr val="3C4A8F"/>
                </a:solidFill>
                <a:latin typeface="Broadway" pitchFamily="82" charset="77"/>
                <a:ea typeface="BM DoHyeon OTF" panose="020B0600000101010101" pitchFamily="34" charset="-127"/>
                <a:cs typeface="Apple Chancery" panose="03020702040506060504" pitchFamily="66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E105B9-5693-A202-2C4A-77C5D4B75EC8}"/>
              </a:ext>
            </a:extLst>
          </p:cNvPr>
          <p:cNvGrpSpPr/>
          <p:nvPr/>
        </p:nvGrpSpPr>
        <p:grpSpPr>
          <a:xfrm>
            <a:off x="-3593019" y="1915950"/>
            <a:ext cx="4864595" cy="1125557"/>
            <a:chOff x="2148" y="0"/>
            <a:chExt cx="4399186" cy="1200329"/>
          </a:xfrm>
          <a:blipFill dpi="0" rotWithShape="1"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-50000"/>
                      </a14:imgEffect>
                      <a14:imgEffect>
                        <a14:colorTemperature colorTemp="7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45127BE-2D40-E35B-8CA1-3C4C7B9D909C}"/>
                </a:ext>
              </a:extLst>
            </p:cNvPr>
            <p:cNvSpPr/>
            <p:nvPr/>
          </p:nvSpPr>
          <p:spPr>
            <a:xfrm>
              <a:off x="2148" y="0"/>
              <a:ext cx="4399186" cy="120032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E2A304F5-5F1C-80CE-C4F9-39D2867CD1C3}"/>
                </a:ext>
              </a:extLst>
            </p:cNvPr>
            <p:cNvSpPr txBox="1"/>
            <p:nvPr/>
          </p:nvSpPr>
          <p:spPr>
            <a:xfrm>
              <a:off x="60743" y="58595"/>
              <a:ext cx="4281996" cy="108313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50" tIns="114325" rIns="228650" bIns="114325" numCol="1" spcCol="1270" anchor="ctr" anchorCtr="0">
              <a:noAutofit/>
            </a:bodyPr>
            <a:lstStyle/>
            <a:p>
              <a:pPr algn="ctr" defTabSz="2667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1" b="1" dirty="0">
                  <a:solidFill>
                    <a:srgbClr val="3C4A8F"/>
                  </a:solidFill>
                  <a:latin typeface="Broadway" pitchFamily="82" charset="77"/>
                  <a:ea typeface="BM DoHyeon OTF" panose="020B0600000101010101" pitchFamily="34" charset="-127"/>
                  <a:cs typeface="APPLE CHANCERY" panose="03020702040506060504" pitchFamily="66" charset="-79"/>
                </a:rPr>
                <a:t>Medium</a:t>
              </a:r>
              <a:endParaRPr lang="en-CA" sz="6001" dirty="0">
                <a:solidFill>
                  <a:srgbClr val="3C4A8F"/>
                </a:solidFill>
                <a:latin typeface="Broadway" pitchFamily="82" charset="77"/>
                <a:ea typeface="BM DoHyeon OTF" panose="020B0600000101010101" pitchFamily="34" charset="-127"/>
                <a:cs typeface="Apple Chancery" panose="03020702040506060504" pitchFamily="66" charset="-79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EB5D43-8949-B8AD-030F-57C3F493421B}"/>
              </a:ext>
            </a:extLst>
          </p:cNvPr>
          <p:cNvGrpSpPr/>
          <p:nvPr/>
        </p:nvGrpSpPr>
        <p:grpSpPr>
          <a:xfrm>
            <a:off x="-3593019" y="3415667"/>
            <a:ext cx="4864595" cy="1125557"/>
            <a:chOff x="2148" y="0"/>
            <a:chExt cx="4399186" cy="1200329"/>
          </a:xfrm>
          <a:blipFill>
            <a:blip r:embed="rId1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50000"/>
                      </a14:imgEffect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B69D881-365B-D993-D520-753A94C1814B}"/>
                </a:ext>
              </a:extLst>
            </p:cNvPr>
            <p:cNvSpPr/>
            <p:nvPr/>
          </p:nvSpPr>
          <p:spPr>
            <a:xfrm>
              <a:off x="2148" y="0"/>
              <a:ext cx="4399186" cy="120032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D4E1322D-E423-F25B-7514-B800BA0E3A20}"/>
                </a:ext>
              </a:extLst>
            </p:cNvPr>
            <p:cNvSpPr txBox="1"/>
            <p:nvPr/>
          </p:nvSpPr>
          <p:spPr>
            <a:xfrm>
              <a:off x="60743" y="58595"/>
              <a:ext cx="4281996" cy="108313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50" tIns="114325" rIns="228650" bIns="114325" numCol="1" spcCol="1270" anchor="ctr" anchorCtr="0">
              <a:noAutofit/>
            </a:bodyPr>
            <a:lstStyle/>
            <a:p>
              <a:pPr algn="ctr" defTabSz="2667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1" b="1" dirty="0">
                  <a:solidFill>
                    <a:srgbClr val="3C4A8F"/>
                  </a:solidFill>
                  <a:latin typeface="Broadway" pitchFamily="82" charset="77"/>
                  <a:ea typeface="BM DoHyeon OTF" panose="020B0600000101010101" pitchFamily="34" charset="-127"/>
                  <a:cs typeface="APPLE CHANCERY" panose="03020702040506060504" pitchFamily="66" charset="-79"/>
                </a:rPr>
                <a:t>Hard</a:t>
              </a:r>
              <a:endParaRPr lang="en-CA" sz="6001" dirty="0">
                <a:solidFill>
                  <a:srgbClr val="3C4A8F"/>
                </a:solidFill>
                <a:latin typeface="Broadway" pitchFamily="82" charset="77"/>
                <a:ea typeface="BM DoHyeon OTF" panose="020B0600000101010101" pitchFamily="34" charset="-127"/>
                <a:cs typeface="Apple Chancery" panose="03020702040506060504" pitchFamily="66" charset="-79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7AA93-0AC7-3C99-8B07-42B3A73E0BB6}"/>
              </a:ext>
            </a:extLst>
          </p:cNvPr>
          <p:cNvGrpSpPr/>
          <p:nvPr/>
        </p:nvGrpSpPr>
        <p:grpSpPr>
          <a:xfrm>
            <a:off x="-3593019" y="7652558"/>
            <a:ext cx="4864595" cy="1125557"/>
            <a:chOff x="2148" y="0"/>
            <a:chExt cx="4399186" cy="1200329"/>
          </a:xfrm>
          <a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7704CF-FDD2-89B3-E88D-07ADB7D05A27}"/>
                </a:ext>
              </a:extLst>
            </p:cNvPr>
            <p:cNvSpPr/>
            <p:nvPr/>
          </p:nvSpPr>
          <p:spPr>
            <a:xfrm>
              <a:off x="2148" y="0"/>
              <a:ext cx="4399186" cy="120032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5B91589F-4DBA-BAF6-B2F9-9E1B6B1FD505}"/>
                </a:ext>
              </a:extLst>
            </p:cNvPr>
            <p:cNvSpPr txBox="1"/>
            <p:nvPr/>
          </p:nvSpPr>
          <p:spPr>
            <a:xfrm>
              <a:off x="60743" y="58595"/>
              <a:ext cx="4281996" cy="108313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50" tIns="114325" rIns="228650" bIns="114325" numCol="1" spcCol="1270" anchor="ctr" anchorCtr="0">
              <a:noAutofit/>
            </a:bodyPr>
            <a:lstStyle/>
            <a:p>
              <a:pPr algn="ctr" defTabSz="2667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1" b="1" dirty="0">
                  <a:solidFill>
                    <a:srgbClr val="3C4A8F"/>
                  </a:solidFill>
                  <a:latin typeface="Broadway" pitchFamily="82" charset="77"/>
                  <a:ea typeface="BM DoHyeon OTF" panose="020B0600000101010101" pitchFamily="34" charset="-127"/>
                  <a:cs typeface="APPLE CHANCERY" panose="03020702040506060504" pitchFamily="66" charset="-79"/>
                </a:rPr>
                <a:t>Very Hard</a:t>
              </a:r>
              <a:endParaRPr lang="en-CA" sz="6001" dirty="0">
                <a:solidFill>
                  <a:srgbClr val="3C4A8F"/>
                </a:solidFill>
                <a:latin typeface="Broadway" pitchFamily="82" charset="77"/>
                <a:ea typeface="BM DoHyeon OTF" panose="020B0600000101010101" pitchFamily="34" charset="-127"/>
                <a:cs typeface="Apple Chancery" panose="03020702040506060504" pitchFamily="66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35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10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3319D105-F8E5-ED16-39AF-B9E4674779AB}"/>
              </a:ext>
            </a:extLst>
          </p:cNvPr>
          <p:cNvSpPr>
            <a:spLocks noChangeAspect="1"/>
          </p:cNvSpPr>
          <p:nvPr/>
        </p:nvSpPr>
        <p:spPr>
          <a:xfrm>
            <a:off x="801130" y="387810"/>
            <a:ext cx="1944000" cy="486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Easy</a:t>
            </a:r>
            <a:r>
              <a:rPr lang="en-US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37BF5121-3E0B-A9D2-9515-DABC6F8F9048}"/>
              </a:ext>
            </a:extLst>
          </p:cNvPr>
          <p:cNvSpPr>
            <a:spLocks noChangeAspect="1"/>
          </p:cNvSpPr>
          <p:nvPr/>
        </p:nvSpPr>
        <p:spPr>
          <a:xfrm>
            <a:off x="776886" y="1099009"/>
            <a:ext cx="1944000" cy="486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Medium</a:t>
            </a:r>
            <a:r>
              <a:rPr lang="en-US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2BC4FC65-4B9A-A4BA-0FFF-F67F11B5BD88}"/>
              </a:ext>
            </a:extLst>
          </p:cNvPr>
          <p:cNvSpPr>
            <a:spLocks noChangeAspect="1"/>
          </p:cNvSpPr>
          <p:nvPr/>
        </p:nvSpPr>
        <p:spPr>
          <a:xfrm>
            <a:off x="776886" y="2013410"/>
            <a:ext cx="1944000" cy="486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Hard</a:t>
            </a:r>
            <a:r>
              <a:rPr lang="en-US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94BD7E0B-9EAA-85DF-3CBD-80FB44BCDEF7}"/>
              </a:ext>
            </a:extLst>
          </p:cNvPr>
          <p:cNvSpPr>
            <a:spLocks noChangeAspect="1"/>
          </p:cNvSpPr>
          <p:nvPr/>
        </p:nvSpPr>
        <p:spPr>
          <a:xfrm>
            <a:off x="776886" y="2960126"/>
            <a:ext cx="1944000" cy="486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Very</a:t>
            </a:r>
            <a:r>
              <a:rPr lang="zh-TW" altLang="en-US" sz="2400" dirty="0">
                <a:solidFill>
                  <a:srgbClr val="3C4A8F"/>
                </a:solidFill>
                <a:latin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US" altLang="zh-TW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Hard</a:t>
            </a:r>
            <a:r>
              <a:rPr lang="en-US" sz="2400" dirty="0">
                <a:solidFill>
                  <a:srgbClr val="3C4A8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4730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35CE59-CBF2-C37A-84D6-7820E06D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714" y="1144671"/>
            <a:ext cx="3331973" cy="11166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5EDF3-90C8-81FB-21F1-A648F32D26D2}"/>
              </a:ext>
            </a:extLst>
          </p:cNvPr>
          <p:cNvGrpSpPr/>
          <p:nvPr/>
        </p:nvGrpSpPr>
        <p:grpSpPr>
          <a:xfrm>
            <a:off x="-4517476" y="2472406"/>
            <a:ext cx="2595182" cy="544734"/>
            <a:chOff x="3766226" y="2574167"/>
            <a:chExt cx="2767584" cy="5809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341686-E171-1522-0474-50EEB95CF294}"/>
                </a:ext>
              </a:extLst>
            </p:cNvPr>
            <p:cNvSpPr/>
            <p:nvPr/>
          </p:nvSpPr>
          <p:spPr>
            <a:xfrm rot="20435940">
              <a:off x="3766226" y="2710739"/>
              <a:ext cx="416355" cy="413189"/>
            </a:xfrm>
            <a:prstGeom prst="rect">
              <a:avLst/>
            </a:prstGeom>
            <a:solidFill>
              <a:srgbClr val="9AC0E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rgbClr val="C13725"/>
                  </a:solidFill>
                  <a:latin typeface="Franklin Gothic Demi" panose="020B0703020102020204" pitchFamily="34" charset="0"/>
                  <a:ea typeface="Segoe UI Black" panose="020B0A02040204020203" pitchFamily="34" charset="0"/>
                </a:rPr>
                <a:t>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4240-13B2-F1D4-65AC-15B005B7B859}"/>
                </a:ext>
              </a:extLst>
            </p:cNvPr>
            <p:cNvSpPr/>
            <p:nvPr/>
          </p:nvSpPr>
          <p:spPr>
            <a:xfrm rot="21300911">
              <a:off x="4259984" y="2670986"/>
              <a:ext cx="416355" cy="413189"/>
            </a:xfrm>
            <a:prstGeom prst="rect">
              <a:avLst/>
            </a:prstGeom>
            <a:solidFill>
              <a:srgbClr val="9AC0E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rgbClr val="C13725"/>
                  </a:solidFill>
                  <a:latin typeface="Franklin Gothic Demi" panose="020B0703020102020204" pitchFamily="34" charset="0"/>
                  <a:ea typeface="Segoe UI Black" panose="020B0A02040204020203" pitchFamily="34" charset="0"/>
                </a:rPr>
                <a:t>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657D62-A927-6680-E2FE-7091937C478B}"/>
                </a:ext>
              </a:extLst>
            </p:cNvPr>
            <p:cNvSpPr/>
            <p:nvPr/>
          </p:nvSpPr>
          <p:spPr>
            <a:xfrm rot="636380">
              <a:off x="4724706" y="2574167"/>
              <a:ext cx="416355" cy="413189"/>
            </a:xfrm>
            <a:prstGeom prst="rect">
              <a:avLst/>
            </a:prstGeom>
            <a:solidFill>
              <a:srgbClr val="9AC0E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rgbClr val="C13725"/>
                  </a:solidFill>
                  <a:latin typeface="Franklin Gothic Demi" panose="020B0703020102020204" pitchFamily="34" charset="0"/>
                  <a:ea typeface="Segoe UI Black" panose="020B0A02040204020203" pitchFamily="34" charset="0"/>
                </a:rPr>
                <a:t>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ACF2D0-DE65-B64F-8B81-F07E2C04D8B3}"/>
                </a:ext>
              </a:extLst>
            </p:cNvPr>
            <p:cNvSpPr/>
            <p:nvPr/>
          </p:nvSpPr>
          <p:spPr>
            <a:xfrm rot="21142366">
              <a:off x="5197843" y="2741899"/>
              <a:ext cx="416355" cy="413189"/>
            </a:xfrm>
            <a:prstGeom prst="rect">
              <a:avLst/>
            </a:prstGeom>
            <a:solidFill>
              <a:srgbClr val="9AC0E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rgbClr val="C13725"/>
                  </a:solidFill>
                  <a:latin typeface="Franklin Gothic Demi" panose="020B0703020102020204" pitchFamily="34" charset="0"/>
                  <a:ea typeface="Segoe UI Black" panose="020B0A02040204020203" pitchFamily="34" charset="0"/>
                </a:rPr>
                <a:t>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25EC3B-1E0D-76AE-F3A4-5EE78E64EE11}"/>
                </a:ext>
              </a:extLst>
            </p:cNvPr>
            <p:cNvSpPr/>
            <p:nvPr/>
          </p:nvSpPr>
          <p:spPr>
            <a:xfrm>
              <a:off x="5664876" y="2614727"/>
              <a:ext cx="416355" cy="413189"/>
            </a:xfrm>
            <a:prstGeom prst="rect">
              <a:avLst/>
            </a:prstGeom>
            <a:solidFill>
              <a:srgbClr val="9AC0E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rgbClr val="C13725"/>
                  </a:solidFill>
                  <a:latin typeface="Franklin Gothic Demi" panose="020B0703020102020204" pitchFamily="34" charset="0"/>
                  <a:ea typeface="Segoe UI Black" panose="020B0A02040204020203" pitchFamily="34" charset="0"/>
                </a:rPr>
                <a:t>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EF0E6F-DE55-AF7A-888A-E7FA69B4EAD7}"/>
                </a:ext>
              </a:extLst>
            </p:cNvPr>
            <p:cNvSpPr/>
            <p:nvPr/>
          </p:nvSpPr>
          <p:spPr>
            <a:xfrm rot="673291">
              <a:off x="6117455" y="2710248"/>
              <a:ext cx="416355" cy="413189"/>
            </a:xfrm>
            <a:prstGeom prst="rect">
              <a:avLst/>
            </a:prstGeom>
            <a:solidFill>
              <a:srgbClr val="9AC0E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rgbClr val="C13725"/>
                  </a:solidFill>
                  <a:latin typeface="Franklin Gothic Demi" panose="020B0703020102020204" pitchFamily="34" charset="0"/>
                  <a:ea typeface="Segoe UI Black" panose="020B0A02040204020203" pitchFamily="34" charset="0"/>
                </a:rPr>
                <a:t>U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23C854-FD4E-8194-6E5D-B9B050BA7EC5}"/>
              </a:ext>
            </a:extLst>
          </p:cNvPr>
          <p:cNvGrpSpPr/>
          <p:nvPr/>
        </p:nvGrpSpPr>
        <p:grpSpPr>
          <a:xfrm>
            <a:off x="194822" y="135627"/>
            <a:ext cx="2595182" cy="544734"/>
            <a:chOff x="3788472" y="3625633"/>
            <a:chExt cx="2767584" cy="5809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5049E4-75B9-356A-9C69-9E3EB514B781}"/>
                </a:ext>
              </a:extLst>
            </p:cNvPr>
            <p:cNvSpPr/>
            <p:nvPr/>
          </p:nvSpPr>
          <p:spPr>
            <a:xfrm rot="20435940">
              <a:off x="3788472" y="3762205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E5908-DCD6-C151-A79E-4EC652B0E561}"/>
                </a:ext>
              </a:extLst>
            </p:cNvPr>
            <p:cNvSpPr/>
            <p:nvPr/>
          </p:nvSpPr>
          <p:spPr>
            <a:xfrm rot="21300911">
              <a:off x="4282230" y="3722452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7AA327-8BAF-36E3-EA15-D1048D2DB34C}"/>
                </a:ext>
              </a:extLst>
            </p:cNvPr>
            <p:cNvSpPr/>
            <p:nvPr/>
          </p:nvSpPr>
          <p:spPr>
            <a:xfrm rot="636380">
              <a:off x="4746952" y="3625633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9FE0E-A07B-B700-2D1B-C18DCE8F727A}"/>
                </a:ext>
              </a:extLst>
            </p:cNvPr>
            <p:cNvSpPr/>
            <p:nvPr/>
          </p:nvSpPr>
          <p:spPr>
            <a:xfrm rot="21142366">
              <a:off x="5220089" y="3793365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46B1FC-3257-F314-2AD5-3BE3C3CA0402}"/>
                </a:ext>
              </a:extLst>
            </p:cNvPr>
            <p:cNvSpPr/>
            <p:nvPr/>
          </p:nvSpPr>
          <p:spPr>
            <a:xfrm>
              <a:off x="5687122" y="3666193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E6861D-54C7-1F0D-4F60-1143749BDE1B}"/>
                </a:ext>
              </a:extLst>
            </p:cNvPr>
            <p:cNvSpPr/>
            <p:nvPr/>
          </p:nvSpPr>
          <p:spPr>
            <a:xfrm rot="673291">
              <a:off x="6139701" y="3761714"/>
              <a:ext cx="416355" cy="413189"/>
            </a:xfrm>
            <a:prstGeom prst="rect">
              <a:avLst/>
            </a:prstGeom>
            <a:solidFill>
              <a:srgbClr val="C13725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roadway" pitchFamily="82" charset="77"/>
                  <a:ea typeface="Segoe UI Black" panose="020B0A02040204020203" pitchFamily="34" charset="0"/>
                </a:rPr>
                <a:t>U</a:t>
              </a:r>
            </a:p>
          </p:txBody>
        </p:sp>
      </p:grpSp>
      <p:pic>
        <p:nvPicPr>
          <p:cNvPr id="9" name="Graphic 8" descr="Hourglass 60% with solid fill">
            <a:extLst>
              <a:ext uri="{FF2B5EF4-FFF2-40B4-BE49-F238E27FC236}">
                <a16:creationId xmlns:a16="http://schemas.microsoft.com/office/drawing/2014/main" id="{49BAB296-ECD8-76CC-01C8-EFEC7041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31" y="5895340"/>
            <a:ext cx="914400" cy="914400"/>
          </a:xfrm>
          <a:prstGeom prst="rect">
            <a:avLst/>
          </a:prstGeom>
          <a:effectLst/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497D17B5-9917-C0FD-70DD-BF7C4520B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61431" y="2605494"/>
            <a:ext cx="1440000" cy="1440000"/>
          </a:xfrm>
          <a:prstGeom prst="rect">
            <a:avLst/>
          </a:prstGeom>
          <a:effectLst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F538F4-65B0-2EFF-C667-B8C63963C4E8}"/>
              </a:ext>
            </a:extLst>
          </p:cNvPr>
          <p:cNvGrpSpPr/>
          <p:nvPr/>
        </p:nvGrpSpPr>
        <p:grpSpPr>
          <a:xfrm>
            <a:off x="1346200" y="2793372"/>
            <a:ext cx="1440000" cy="1440000"/>
            <a:chOff x="1346200" y="2793372"/>
            <a:chExt cx="1440000" cy="1440000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4651738C-2D87-BE90-B1AF-C4343D66AF5F}"/>
                </a:ext>
              </a:extLst>
            </p:cNvPr>
            <p:cNvSpPr/>
            <p:nvPr/>
          </p:nvSpPr>
          <p:spPr>
            <a:xfrm>
              <a:off x="1346200" y="2793372"/>
              <a:ext cx="1440000" cy="1440000"/>
            </a:xfrm>
            <a:prstGeom prst="bevel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triped Right Arrow 25">
              <a:extLst>
                <a:ext uri="{FF2B5EF4-FFF2-40B4-BE49-F238E27FC236}">
                  <a16:creationId xmlns:a16="http://schemas.microsoft.com/office/drawing/2014/main" id="{1CF110EE-0E6C-5279-8F2B-E489DF72F306}"/>
                </a:ext>
              </a:extLst>
            </p:cNvPr>
            <p:cNvSpPr/>
            <p:nvPr/>
          </p:nvSpPr>
          <p:spPr>
            <a:xfrm rot="10800000">
              <a:off x="1634376" y="3196624"/>
              <a:ext cx="852344" cy="635000"/>
            </a:xfrm>
            <a:prstGeom prst="striped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Graphic 29" descr="Calligraphy Pen with solid fill">
            <a:extLst>
              <a:ext uri="{FF2B5EF4-FFF2-40B4-BE49-F238E27FC236}">
                <a16:creationId xmlns:a16="http://schemas.microsoft.com/office/drawing/2014/main" id="{9C25F31C-CFBF-0B8F-4540-DEC6BD822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8641" y="475864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3BC0E39F-EE72-78D2-F807-154837A0DB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419" y="5806847"/>
            <a:ext cx="759600" cy="1000800"/>
          </a:xfrm>
          <a:prstGeom prst="rect">
            <a:avLst/>
          </a:prstGeom>
          <a:effectLst>
            <a:outerShdw blurRad="67483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/>
          </a:scene3d>
          <a:sp3d prstMaterial="dkEdge">
            <a:bevelT/>
          </a:sp3d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6F760C6F-64B0-7744-6B50-227B3C5FA79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083" y="5806847"/>
            <a:ext cx="759600" cy="1000800"/>
          </a:xfrm>
          <a:prstGeom prst="rect">
            <a:avLst/>
          </a:prstGeom>
          <a:effectLst>
            <a:outerShdw blurRad="67483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/>
          </a:scene3d>
          <a:sp3d prstMaterial="dkEdge">
            <a:bevelT/>
          </a:sp3d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357105D-EC74-5C23-6F0B-7A6C84DD0F09}"/>
              </a:ext>
            </a:extLst>
          </p:cNvPr>
          <p:cNvGrpSpPr/>
          <p:nvPr/>
        </p:nvGrpSpPr>
        <p:grpSpPr>
          <a:xfrm>
            <a:off x="213961" y="4334033"/>
            <a:ext cx="468000" cy="473542"/>
            <a:chOff x="1360541" y="1612532"/>
            <a:chExt cx="468000" cy="47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B556E1-1A84-A893-F5C1-8B24B5081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541" y="1618074"/>
              <a:ext cx="468000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A6D736-75E3-9BA2-D233-31636D4EDA4A}"/>
                </a:ext>
              </a:extLst>
            </p:cNvPr>
            <p:cNvSpPr txBox="1"/>
            <p:nvPr/>
          </p:nvSpPr>
          <p:spPr>
            <a:xfrm>
              <a:off x="1389196" y="1870183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Erase</a:t>
              </a:r>
            </a:p>
          </p:txBody>
        </p:sp>
        <p:pic>
          <p:nvPicPr>
            <p:cNvPr id="63" name="Graphic 62" descr="Eraser with solid fill">
              <a:extLst>
                <a:ext uri="{FF2B5EF4-FFF2-40B4-BE49-F238E27FC236}">
                  <a16:creationId xmlns:a16="http://schemas.microsoft.com/office/drawing/2014/main" id="{8377B7BB-6A13-E3F7-EB54-ED69CB0EE861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5354" y="1612532"/>
              <a:ext cx="248400" cy="2736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02092D-57E0-4138-430E-F99921FB38C8}"/>
              </a:ext>
            </a:extLst>
          </p:cNvPr>
          <p:cNvGrpSpPr/>
          <p:nvPr/>
        </p:nvGrpSpPr>
        <p:grpSpPr>
          <a:xfrm>
            <a:off x="146400" y="168159"/>
            <a:ext cx="391365" cy="415517"/>
            <a:chOff x="2119445" y="2916852"/>
            <a:chExt cx="391365" cy="41551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C57CE5-6D9E-47D6-E942-0B42B859B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9445" y="2921488"/>
              <a:ext cx="391365" cy="3913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EC2BF16-E4CC-536D-4893-56CEDCF2B7C2}"/>
                </a:ext>
              </a:extLst>
            </p:cNvPr>
            <p:cNvSpPr txBox="1"/>
            <p:nvPr/>
          </p:nvSpPr>
          <p:spPr>
            <a:xfrm>
              <a:off x="2123409" y="3132314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Erase</a:t>
              </a:r>
            </a:p>
          </p:txBody>
        </p:sp>
        <p:pic>
          <p:nvPicPr>
            <p:cNvPr id="66" name="Graphic 65" descr="Eraser with solid fill">
              <a:extLst>
                <a:ext uri="{FF2B5EF4-FFF2-40B4-BE49-F238E27FC236}">
                  <a16:creationId xmlns:a16="http://schemas.microsoft.com/office/drawing/2014/main" id="{F367E140-3CE8-4C1D-63DF-937D3FC0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7094" y="2916852"/>
              <a:ext cx="252000" cy="27756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FE832C-9C43-3C00-64EF-CED9E05AF931}"/>
              </a:ext>
            </a:extLst>
          </p:cNvPr>
          <p:cNvGrpSpPr/>
          <p:nvPr/>
        </p:nvGrpSpPr>
        <p:grpSpPr>
          <a:xfrm>
            <a:off x="764500" y="165920"/>
            <a:ext cx="391365" cy="422936"/>
            <a:chOff x="764500" y="165920"/>
            <a:chExt cx="391365" cy="422936"/>
          </a:xfrm>
        </p:grpSpPr>
        <p:pic>
          <p:nvPicPr>
            <p:cNvPr id="74" name="Graphic 73" descr="Pencil with solid fill">
              <a:extLst>
                <a:ext uri="{FF2B5EF4-FFF2-40B4-BE49-F238E27FC236}">
                  <a16:creationId xmlns:a16="http://schemas.microsoft.com/office/drawing/2014/main" id="{C9134BD0-CE9D-B8A0-268E-44E658114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0603" y="165920"/>
              <a:ext cx="245174" cy="273600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721BE02-DCA4-6461-84F5-262CFC8107FB}"/>
                </a:ext>
              </a:extLst>
            </p:cNvPr>
            <p:cNvGrpSpPr/>
            <p:nvPr/>
          </p:nvGrpSpPr>
          <p:grpSpPr>
            <a:xfrm>
              <a:off x="764500" y="177975"/>
              <a:ext cx="391365" cy="410881"/>
              <a:chOff x="2119445" y="2921488"/>
              <a:chExt cx="391365" cy="410881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8297EDF-7EC8-01D6-4D02-DD89EA71FB7C}"/>
                  </a:ext>
                </a:extLst>
              </p:cNvPr>
              <p:cNvSpPr txBox="1"/>
              <p:nvPr/>
            </p:nvSpPr>
            <p:spPr>
              <a:xfrm>
                <a:off x="2132224" y="3132314"/>
                <a:ext cx="36580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Note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BD24696-0D0E-E114-6EA1-4608FAD52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9445" y="2921488"/>
                <a:ext cx="391365" cy="39136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CB61AE36-68CF-4F72-675E-1B62EF09D8D8}"/>
              </a:ext>
            </a:extLst>
          </p:cNvPr>
          <p:cNvSpPr>
            <a:spLocks noChangeAspect="1"/>
          </p:cNvSpPr>
          <p:nvPr/>
        </p:nvSpPr>
        <p:spPr>
          <a:xfrm>
            <a:off x="2481898" y="740506"/>
            <a:ext cx="391365" cy="3913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BD14972-3112-193E-7871-0AD9201E65F9}"/>
              </a:ext>
            </a:extLst>
          </p:cNvPr>
          <p:cNvGrpSpPr/>
          <p:nvPr/>
        </p:nvGrpSpPr>
        <p:grpSpPr>
          <a:xfrm>
            <a:off x="1993588" y="162200"/>
            <a:ext cx="401072" cy="421476"/>
            <a:chOff x="1993588" y="162200"/>
            <a:chExt cx="401072" cy="42147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4761F3-4772-133E-F77F-9068CFEE8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442" y="172795"/>
              <a:ext cx="391365" cy="3913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Graphic 95" descr="Pause with solid fill">
              <a:extLst>
                <a:ext uri="{FF2B5EF4-FFF2-40B4-BE49-F238E27FC236}">
                  <a16:creationId xmlns:a16="http://schemas.microsoft.com/office/drawing/2014/main" id="{0792527B-12FA-58EE-3452-8A2F74E2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65475" y="162200"/>
              <a:ext cx="247484" cy="27846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3AC0DC2-EC03-296B-3F8B-F6BDB815A213}"/>
                </a:ext>
              </a:extLst>
            </p:cNvPr>
            <p:cNvSpPr txBox="1"/>
            <p:nvPr/>
          </p:nvSpPr>
          <p:spPr>
            <a:xfrm>
              <a:off x="1993588" y="383621"/>
              <a:ext cx="4010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Pause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92C11A6-522F-99EA-F715-6E9DE2ACC474}"/>
              </a:ext>
            </a:extLst>
          </p:cNvPr>
          <p:cNvGrpSpPr/>
          <p:nvPr/>
        </p:nvGrpSpPr>
        <p:grpSpPr>
          <a:xfrm>
            <a:off x="2558892" y="183390"/>
            <a:ext cx="391365" cy="410881"/>
            <a:chOff x="2558892" y="183390"/>
            <a:chExt cx="391365" cy="410881"/>
          </a:xfrm>
        </p:grpSpPr>
        <p:pic>
          <p:nvPicPr>
            <p:cNvPr id="107" name="Graphic 106" descr="Back with solid fill">
              <a:extLst>
                <a:ext uri="{FF2B5EF4-FFF2-40B4-BE49-F238E27FC236}">
                  <a16:creationId xmlns:a16="http://schemas.microsoft.com/office/drawing/2014/main" id="{2132741A-4580-04B7-E5CD-C881CBB93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21989" y="184500"/>
              <a:ext cx="252000" cy="252000"/>
            </a:xfrm>
            <a:prstGeom prst="rect">
              <a:avLst/>
            </a:prstGeom>
            <a:effectLst/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674E303-7304-8171-28EB-FEE4FBF80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8892" y="183390"/>
              <a:ext cx="391365" cy="3913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B8E24A5-49C0-7D78-D053-B17032D1C512}"/>
                </a:ext>
              </a:extLst>
            </p:cNvPr>
            <p:cNvSpPr txBox="1"/>
            <p:nvPr/>
          </p:nvSpPr>
          <p:spPr>
            <a:xfrm>
              <a:off x="2577282" y="394216"/>
              <a:ext cx="3545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Back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CDCBECF-4B00-5201-30C1-C625909E1C6D}"/>
              </a:ext>
            </a:extLst>
          </p:cNvPr>
          <p:cNvGrpSpPr/>
          <p:nvPr/>
        </p:nvGrpSpPr>
        <p:grpSpPr>
          <a:xfrm>
            <a:off x="1273135" y="146405"/>
            <a:ext cx="391365" cy="422936"/>
            <a:chOff x="1273135" y="146405"/>
            <a:chExt cx="391365" cy="42293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4CBEADE-CF9B-E969-C49E-DFDD33F57654}"/>
                </a:ext>
              </a:extLst>
            </p:cNvPr>
            <p:cNvGrpSpPr/>
            <p:nvPr/>
          </p:nvGrpSpPr>
          <p:grpSpPr>
            <a:xfrm>
              <a:off x="1486922" y="279460"/>
              <a:ext cx="146143" cy="144000"/>
              <a:chOff x="2102629" y="878082"/>
              <a:chExt cx="146143" cy="1440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1C1420D-BE3F-D480-CB63-D4EAE5E2D24F}"/>
                  </a:ext>
                </a:extLst>
              </p:cNvPr>
              <p:cNvSpPr/>
              <p:nvPr/>
            </p:nvSpPr>
            <p:spPr>
              <a:xfrm>
                <a:off x="2104772" y="878082"/>
                <a:ext cx="144000" cy="144000"/>
              </a:xfrm>
              <a:prstGeom prst="ellipse">
                <a:avLst/>
              </a:prstGeom>
              <a:solidFill>
                <a:srgbClr val="3C4A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9A43B6C-B444-EFE9-0EA0-1C12FAC7AD0E}"/>
                  </a:ext>
                </a:extLst>
              </p:cNvPr>
              <p:cNvSpPr txBox="1"/>
              <p:nvPr/>
            </p:nvSpPr>
            <p:spPr>
              <a:xfrm>
                <a:off x="2102629" y="908026"/>
                <a:ext cx="144000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pic>
          <p:nvPicPr>
            <p:cNvPr id="123" name="Graphic 122" descr="Pencil with solid fill">
              <a:extLst>
                <a:ext uri="{FF2B5EF4-FFF2-40B4-BE49-F238E27FC236}">
                  <a16:creationId xmlns:a16="http://schemas.microsoft.com/office/drawing/2014/main" id="{6DBB127D-330B-A2B6-F807-6F6BD8DB1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9238" y="146405"/>
              <a:ext cx="245174" cy="2736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0093D00-FB20-B0E4-5A02-7198496536E3}"/>
                </a:ext>
              </a:extLst>
            </p:cNvPr>
            <p:cNvSpPr txBox="1"/>
            <p:nvPr/>
          </p:nvSpPr>
          <p:spPr>
            <a:xfrm>
              <a:off x="1285914" y="369286"/>
              <a:ext cx="3658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742CDD9-097F-94FB-5CA7-4621A451B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3135" y="158460"/>
              <a:ext cx="391365" cy="3913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209FD9-85A9-A546-0C06-8C6CCC1494A3}"/>
              </a:ext>
            </a:extLst>
          </p:cNvPr>
          <p:cNvGrpSpPr/>
          <p:nvPr/>
        </p:nvGrpSpPr>
        <p:grpSpPr>
          <a:xfrm>
            <a:off x="764498" y="758570"/>
            <a:ext cx="416720" cy="422936"/>
            <a:chOff x="764498" y="758570"/>
            <a:chExt cx="416720" cy="422936"/>
          </a:xfrm>
        </p:grpSpPr>
        <p:pic>
          <p:nvPicPr>
            <p:cNvPr id="41" name="Graphic 40" descr="Lightning bolt with solid fill">
              <a:extLst>
                <a:ext uri="{FF2B5EF4-FFF2-40B4-BE49-F238E27FC236}">
                  <a16:creationId xmlns:a16="http://schemas.microsoft.com/office/drawing/2014/main" id="{69759331-4E4A-BEDA-31F1-0ADB80D2F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993238">
              <a:off x="1016926" y="761692"/>
              <a:ext cx="164292" cy="164292"/>
            </a:xfrm>
            <a:prstGeom prst="rect">
              <a:avLst/>
            </a:prstGeom>
          </p:spPr>
        </p:pic>
        <p:pic>
          <p:nvPicPr>
            <p:cNvPr id="130" name="Graphic 129" descr="Pencil with solid fill">
              <a:extLst>
                <a:ext uri="{FF2B5EF4-FFF2-40B4-BE49-F238E27FC236}">
                  <a16:creationId xmlns:a16="http://schemas.microsoft.com/office/drawing/2014/main" id="{B9A02396-7A9F-2444-906F-B7769D122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4921" y="758570"/>
              <a:ext cx="245174" cy="27360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2F92AF-E6AA-13C3-072B-BCF981C96040}"/>
                </a:ext>
              </a:extLst>
            </p:cNvPr>
            <p:cNvSpPr txBox="1"/>
            <p:nvPr/>
          </p:nvSpPr>
          <p:spPr>
            <a:xfrm>
              <a:off x="783850" y="981451"/>
              <a:ext cx="352662" cy="2000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Fast Note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9F68668-8C7F-A606-8E09-7EB083714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98" y="770625"/>
              <a:ext cx="391365" cy="3913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3247A3-C538-D7D0-BB6D-9DA2554E2E29}"/>
              </a:ext>
            </a:extLst>
          </p:cNvPr>
          <p:cNvGrpSpPr/>
          <p:nvPr/>
        </p:nvGrpSpPr>
        <p:grpSpPr>
          <a:xfrm>
            <a:off x="2204194" y="822308"/>
            <a:ext cx="146143" cy="144000"/>
            <a:chOff x="2102629" y="878082"/>
            <a:chExt cx="146143" cy="144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D6BCF0B-3019-B0EC-B296-6D47E97A3239}"/>
                </a:ext>
              </a:extLst>
            </p:cNvPr>
            <p:cNvSpPr/>
            <p:nvPr/>
          </p:nvSpPr>
          <p:spPr>
            <a:xfrm>
              <a:off x="2104772" y="878082"/>
              <a:ext cx="144000" cy="144000"/>
            </a:xfrm>
            <a:prstGeom prst="ellipse">
              <a:avLst/>
            </a:prstGeom>
            <a:solidFill>
              <a:srgbClr val="3C4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8D18BF-E8CC-F346-8797-C9328116A320}"/>
                </a:ext>
              </a:extLst>
            </p:cNvPr>
            <p:cNvSpPr txBox="1"/>
            <p:nvPr/>
          </p:nvSpPr>
          <p:spPr>
            <a:xfrm>
              <a:off x="2102629" y="908026"/>
              <a:ext cx="144000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D8495029-1026-0830-309D-018165E60D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3791" y="846840"/>
            <a:ext cx="245174" cy="27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48C61-FC6B-8CE9-9F85-9FF4DDEED1C4}"/>
              </a:ext>
            </a:extLst>
          </p:cNvPr>
          <p:cNvSpPr txBox="1"/>
          <p:nvPr/>
        </p:nvSpPr>
        <p:spPr>
          <a:xfrm>
            <a:off x="1620467" y="1069721"/>
            <a:ext cx="3658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F42C2-CE82-E618-614B-82BA514D5A19}"/>
              </a:ext>
            </a:extLst>
          </p:cNvPr>
          <p:cNvSpPr>
            <a:spLocks noChangeAspect="1"/>
          </p:cNvSpPr>
          <p:nvPr/>
        </p:nvSpPr>
        <p:spPr>
          <a:xfrm>
            <a:off x="1607688" y="858895"/>
            <a:ext cx="391365" cy="3913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Single gear with solid fill">
            <a:extLst>
              <a:ext uri="{FF2B5EF4-FFF2-40B4-BE49-F238E27FC236}">
                <a16:creationId xmlns:a16="http://schemas.microsoft.com/office/drawing/2014/main" id="{F9E1BB37-10DC-E3DA-2B7E-438535734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2628" y="1634737"/>
            <a:ext cx="720000" cy="720000"/>
          </a:xfrm>
          <a:prstGeom prst="rect">
            <a:avLst/>
          </a:prstGeom>
        </p:spPr>
      </p:pic>
      <p:pic>
        <p:nvPicPr>
          <p:cNvPr id="36" name="Graphic 35" descr="Pause with solid fill">
            <a:extLst>
              <a:ext uri="{FF2B5EF4-FFF2-40B4-BE49-F238E27FC236}">
                <a16:creationId xmlns:a16="http://schemas.microsoft.com/office/drawing/2014/main" id="{FDF733E0-42F8-8C1C-173A-ECC0FC2B9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2912" y="1634737"/>
            <a:ext cx="720000" cy="720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FB335DA-605D-B50B-92E5-68D3C085918B}"/>
              </a:ext>
            </a:extLst>
          </p:cNvPr>
          <p:cNvGrpSpPr/>
          <p:nvPr/>
        </p:nvGrpSpPr>
        <p:grpSpPr>
          <a:xfrm>
            <a:off x="2346670" y="1730026"/>
            <a:ext cx="391365" cy="422936"/>
            <a:chOff x="2346670" y="1730026"/>
            <a:chExt cx="391365" cy="422936"/>
          </a:xfrm>
        </p:grpSpPr>
        <p:pic>
          <p:nvPicPr>
            <p:cNvPr id="56" name="Graphic 55" descr="Atom with solid fill">
              <a:extLst>
                <a:ext uri="{FF2B5EF4-FFF2-40B4-BE49-F238E27FC236}">
                  <a16:creationId xmlns:a16="http://schemas.microsoft.com/office/drawing/2014/main" id="{3118F71C-9A56-F559-BA13-718572BF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435947" y="1730026"/>
              <a:ext cx="255600" cy="25560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722707-097D-4898-6E68-18DF1FA92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6670" y="1742081"/>
              <a:ext cx="391365" cy="3913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288B62-6123-B8D3-8BD9-0B7340E7787F}"/>
                </a:ext>
              </a:extLst>
            </p:cNvPr>
            <p:cNvSpPr txBox="1"/>
            <p:nvPr/>
          </p:nvSpPr>
          <p:spPr>
            <a:xfrm>
              <a:off x="2486795" y="1952907"/>
              <a:ext cx="153888" cy="2000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E568FF-F02F-146A-D44D-6DBAB74D3635}"/>
              </a:ext>
            </a:extLst>
          </p:cNvPr>
          <p:cNvGrpSpPr/>
          <p:nvPr/>
        </p:nvGrpSpPr>
        <p:grpSpPr>
          <a:xfrm>
            <a:off x="876579" y="2837343"/>
            <a:ext cx="147204" cy="144000"/>
            <a:chOff x="2104772" y="878082"/>
            <a:chExt cx="147204" cy="144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3280F40-D504-9F3C-F156-8FE3EE686A13}"/>
                </a:ext>
              </a:extLst>
            </p:cNvPr>
            <p:cNvSpPr/>
            <p:nvPr/>
          </p:nvSpPr>
          <p:spPr>
            <a:xfrm>
              <a:off x="2104772" y="878082"/>
              <a:ext cx="144000" cy="144000"/>
            </a:xfrm>
            <a:prstGeom prst="ellipse">
              <a:avLst/>
            </a:prstGeom>
            <a:solidFill>
              <a:srgbClr val="3C4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6E8A13-ECA2-DC83-DA39-9982096D95C5}"/>
                </a:ext>
              </a:extLst>
            </p:cNvPr>
            <p:cNvSpPr txBox="1"/>
            <p:nvPr/>
          </p:nvSpPr>
          <p:spPr>
            <a:xfrm>
              <a:off x="2107976" y="897332"/>
              <a:ext cx="144000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871228-C75B-5FEA-E8B5-BBB88C9A598B}"/>
              </a:ext>
            </a:extLst>
          </p:cNvPr>
          <p:cNvGrpSpPr/>
          <p:nvPr/>
        </p:nvGrpSpPr>
        <p:grpSpPr>
          <a:xfrm>
            <a:off x="1273135" y="2833759"/>
            <a:ext cx="146143" cy="144000"/>
            <a:chOff x="2102629" y="878082"/>
            <a:chExt cx="146143" cy="144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566D276-1B33-822E-14F7-1CAA6A97DD22}"/>
                </a:ext>
              </a:extLst>
            </p:cNvPr>
            <p:cNvSpPr/>
            <p:nvPr/>
          </p:nvSpPr>
          <p:spPr>
            <a:xfrm>
              <a:off x="2104772" y="878082"/>
              <a:ext cx="144000" cy="144000"/>
            </a:xfrm>
            <a:prstGeom prst="ellipse">
              <a:avLst/>
            </a:prstGeom>
            <a:solidFill>
              <a:srgbClr val="3C4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E52516B-DBE4-5461-53A8-89CCADF18CA9}"/>
                </a:ext>
              </a:extLst>
            </p:cNvPr>
            <p:cNvSpPr txBox="1"/>
            <p:nvPr/>
          </p:nvSpPr>
          <p:spPr>
            <a:xfrm>
              <a:off x="2102629" y="891985"/>
              <a:ext cx="144000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47E93EE-F158-8272-2362-539FF59B1A8C}"/>
              </a:ext>
            </a:extLst>
          </p:cNvPr>
          <p:cNvGrpSpPr/>
          <p:nvPr/>
        </p:nvGrpSpPr>
        <p:grpSpPr>
          <a:xfrm>
            <a:off x="1682967" y="2802104"/>
            <a:ext cx="147204" cy="144000"/>
            <a:chOff x="2104772" y="878082"/>
            <a:chExt cx="147204" cy="144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5C6F7B-BD18-7337-9F70-1D530EB93B37}"/>
                </a:ext>
              </a:extLst>
            </p:cNvPr>
            <p:cNvSpPr/>
            <p:nvPr/>
          </p:nvSpPr>
          <p:spPr>
            <a:xfrm>
              <a:off x="2104772" y="878082"/>
              <a:ext cx="144000" cy="144000"/>
            </a:xfrm>
            <a:prstGeom prst="ellipse">
              <a:avLst/>
            </a:prstGeom>
            <a:solidFill>
              <a:srgbClr val="3C4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E18608-5C63-17D9-91C1-17656042658C}"/>
                </a:ext>
              </a:extLst>
            </p:cNvPr>
            <p:cNvSpPr txBox="1"/>
            <p:nvPr/>
          </p:nvSpPr>
          <p:spPr>
            <a:xfrm>
              <a:off x="2107976" y="897332"/>
              <a:ext cx="144000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8E9DFB-440F-D150-C751-9EA52CFB7062}"/>
              </a:ext>
            </a:extLst>
          </p:cNvPr>
          <p:cNvGrpSpPr/>
          <p:nvPr/>
        </p:nvGrpSpPr>
        <p:grpSpPr>
          <a:xfrm>
            <a:off x="2079523" y="2798520"/>
            <a:ext cx="146143" cy="144000"/>
            <a:chOff x="2102629" y="878082"/>
            <a:chExt cx="146143" cy="1440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18A9667-38C0-0B02-25C9-4B7BB42F19BA}"/>
                </a:ext>
              </a:extLst>
            </p:cNvPr>
            <p:cNvSpPr/>
            <p:nvPr/>
          </p:nvSpPr>
          <p:spPr>
            <a:xfrm>
              <a:off x="2104772" y="878082"/>
              <a:ext cx="144000" cy="144000"/>
            </a:xfrm>
            <a:prstGeom prst="ellipse">
              <a:avLst/>
            </a:prstGeom>
            <a:solidFill>
              <a:srgbClr val="3C4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2D29EC-6933-052A-79FA-DCE60D8D0DFC}"/>
                </a:ext>
              </a:extLst>
            </p:cNvPr>
            <p:cNvSpPr txBox="1"/>
            <p:nvPr/>
          </p:nvSpPr>
          <p:spPr>
            <a:xfrm>
              <a:off x="2102629" y="891985"/>
              <a:ext cx="144000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1F4B5F8D-CD0B-3E55-BE9A-3D634E9ED0FC}"/>
              </a:ext>
            </a:extLst>
          </p:cNvPr>
          <p:cNvSpPr/>
          <p:nvPr/>
        </p:nvSpPr>
        <p:spPr>
          <a:xfrm>
            <a:off x="288049" y="3005813"/>
            <a:ext cx="144000" cy="144000"/>
          </a:xfrm>
          <a:prstGeom prst="ellipse">
            <a:avLst/>
          </a:prstGeom>
          <a:solidFill>
            <a:srgbClr val="3C4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54823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BBC0B-AD5B-F26D-1B81-4AA1CB5E3189}"/>
              </a:ext>
            </a:extLst>
          </p:cNvPr>
          <p:cNvSpPr txBox="1"/>
          <p:nvPr/>
        </p:nvSpPr>
        <p:spPr>
          <a:xfrm>
            <a:off x="1777179" y="0"/>
            <a:ext cx="138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Ultra Light" panose="020B0203020202020204" pitchFamily="34" charset="77"/>
                <a:ea typeface="Malgun Gothic Semilight" panose="020B0502040204020203" pitchFamily="34" charset="-128"/>
                <a:cs typeface="Arial" panose="020B0604020202020204" pitchFamily="34" charset="0"/>
              </a:rPr>
              <a:t>5 6 9 3 1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0318D-D332-14F5-B7A5-283F0F8F9C38}"/>
              </a:ext>
            </a:extLst>
          </p:cNvPr>
          <p:cNvSpPr txBox="1"/>
          <p:nvPr/>
        </p:nvSpPr>
        <p:spPr>
          <a:xfrm>
            <a:off x="1777179" y="370936"/>
            <a:ext cx="138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SL Ornanong Pro Light" panose="02000506000000020004" pitchFamily="2" charset="-34"/>
                <a:ea typeface="Malgun Gothic Semilight" panose="020B0502040204020203" pitchFamily="34" charset="-128"/>
                <a:cs typeface="PSL Ornanong Pro Light" panose="02000506000000020004" pitchFamily="2" charset="-34"/>
              </a:rPr>
              <a:t>5 6 9 3 1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D532-2CC6-B2AD-36BD-9279CD964C2C}"/>
              </a:ext>
            </a:extLst>
          </p:cNvPr>
          <p:cNvSpPr txBox="1"/>
          <p:nvPr/>
        </p:nvSpPr>
        <p:spPr>
          <a:xfrm>
            <a:off x="803694" y="3161907"/>
            <a:ext cx="1607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PSL </a:t>
            </a:r>
            <a:r>
              <a:rPr lang="en-US" dirty="0" err="1"/>
              <a:t>Ornanong</a:t>
            </a:r>
            <a:r>
              <a:rPr lang="en-US" dirty="0"/>
              <a:t> Pro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BB8DC-024B-3876-33F3-96E45F30C764}"/>
              </a:ext>
            </a:extLst>
          </p:cNvPr>
          <p:cNvSpPr txBox="1"/>
          <p:nvPr/>
        </p:nvSpPr>
        <p:spPr>
          <a:xfrm>
            <a:off x="803694" y="3161907"/>
            <a:ext cx="1607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PSL </a:t>
            </a:r>
            <a:r>
              <a:rPr lang="en-US" dirty="0" err="1"/>
              <a:t>Ornanong</a:t>
            </a:r>
            <a:r>
              <a:rPr lang="en-US" dirty="0"/>
              <a:t> Pro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4885-7675-2A3E-1425-E2B08F271B4B}"/>
              </a:ext>
            </a:extLst>
          </p:cNvPr>
          <p:cNvSpPr txBox="1"/>
          <p:nvPr/>
        </p:nvSpPr>
        <p:spPr>
          <a:xfrm>
            <a:off x="1777179" y="741872"/>
            <a:ext cx="138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PSL Ornanong Pro Light" panose="02000506000000020004" pitchFamily="2" charset="-34"/>
              </a:rPr>
              <a:t>5 6 9 3 1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B59A29-FC4B-1AA4-4597-560B78D16B5A}"/>
              </a:ext>
            </a:extLst>
          </p:cNvPr>
          <p:cNvSpPr/>
          <p:nvPr/>
        </p:nvSpPr>
        <p:spPr>
          <a:xfrm>
            <a:off x="896983" y="1846217"/>
            <a:ext cx="914400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2272</TotalTime>
  <Words>77</Words>
  <Application>Microsoft Macintosh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Tsukushi A Round Gothic Regular</vt:lpstr>
      <vt:lpstr>Arial</vt:lpstr>
      <vt:lpstr>Avenir Next Ultra Light</vt:lpstr>
      <vt:lpstr>Broadway</vt:lpstr>
      <vt:lpstr>Calibri</vt:lpstr>
      <vt:lpstr>Calibri Light</vt:lpstr>
      <vt:lpstr>Franklin Gothic Demi</vt:lpstr>
      <vt:lpstr>Helvetica Neue Medium</vt:lpstr>
      <vt:lpstr>PSL Ornanong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 aaa</dc:creator>
  <cp:lastModifiedBy>James Chen</cp:lastModifiedBy>
  <cp:revision>12</cp:revision>
  <dcterms:created xsi:type="dcterms:W3CDTF">2023-02-08T02:49:56Z</dcterms:created>
  <dcterms:modified xsi:type="dcterms:W3CDTF">2023-02-17T03:38:13Z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2023-02-11T17:27:57Z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51113c49-4ddd-4310-b8a9-2fcfe1b7e6a0</vt:lpwstr>
  </property>
  <property fmtid="{D5CDD505-2E9C-101B-9397-08002B2CF9AE}" pid="7" name="MSIP_Label_defa4170-0d19-0005-0004-bc88714345d2_ActionId">
    <vt:lpwstr>d2448038-bc28-41b0-82bb-13225c81be8a</vt:lpwstr>
  </property>
  <property fmtid="{D5CDD505-2E9C-101B-9397-08002B2CF9AE}" pid="8" name="MSIP_Label_defa4170-0d19-0005-0004-bc88714345d2_ContentBits">
    <vt:lpwstr>0</vt:lpwstr>
  </property>
</Properties>
</file>