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D622641-4764-49F3-9380-E28115A8EF9C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2/23/21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3A440E4-3FDB-4413-8195-F9E2634EAEC7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7A95C3C-07D2-449A-B073-67D1A8D4E180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2/23/21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87B09A6-75C3-4595-A211-67387FFC299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149200" y="1828800"/>
            <a:ext cx="8000640" cy="1097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br/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ADOPTING CI/CD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Proposal</a:t>
            </a:r>
            <a:br/>
            <a:br/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59880" y="365760"/>
            <a:ext cx="8534160" cy="7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Fundamentals of ci/CD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807840" y="2092320"/>
            <a:ext cx="10288080" cy="227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16120" y="219960"/>
            <a:ext cx="8534160" cy="487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Benefits of ci/CD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16120" y="4002120"/>
            <a:ext cx="8534160" cy="185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Faster Software Builds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Time To Market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Efficient Developers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Reduce Cost &amp; Protect Revenue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Reliability and Maintanence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1532160" y="1013400"/>
            <a:ext cx="8789400" cy="26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760" y="403560"/>
            <a:ext cx="8534160" cy="63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THE PROCESS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1185480" y="1622880"/>
            <a:ext cx="9753120" cy="34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1185</TotalTime>
  <Application>LibreOffice/6.0.7.3$Linux_X86_64 LibreOffice_project/00m0$Build-3</Application>
  <Words>24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2021-02-23T04:50:00Z</dcterms:created>
  <dc:creator>Sana Ullah</dc:creator>
  <dc:description/>
  <dc:language>en-US</dc:language>
  <cp:lastModifiedBy/>
  <dcterms:modified xsi:type="dcterms:W3CDTF">2021-02-23T22:39:02Z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