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4"/>
  </p:sldMasterIdLst>
  <p:notesMasterIdLst>
    <p:notesMasterId r:id="rId11"/>
  </p:notesMasterIdLst>
  <p:sldIdLst>
    <p:sldId id="256" r:id="rId5"/>
    <p:sldId id="269" r:id="rId6"/>
    <p:sldId id="272" r:id="rId7"/>
    <p:sldId id="271" r:id="rId8"/>
    <p:sldId id="273" r:id="rId9"/>
    <p:sldId id="275" r:id="rId10"/>
  </p:sldIdLst>
  <p:sldSz cx="9144000" cy="5143500" type="screen16x9"/>
  <p:notesSz cx="6858000" cy="9144000"/>
  <p:embeddedFontLst>
    <p:embeddedFont>
      <p:font typeface="Helvetica Neue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A8BE8C8-4FEF-EE25-0D79-59F510DFC95D}" name="Sailesh Arya" initials="SA" userId="S::sailesh@cloudare.in::81b68958-beb8-44bb-aafa-e0bc028259da" providerId="AD"/>
  <p188:author id="{0A2F10EF-62D8-13D5-458C-BFAAFE93862D}" name="Rohan Dutta" initials="" userId="S::rohan.d@cloudare.in::fe6986a9-6c29-434d-8271-8c0b8ce9be3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A91312-A8B1-1907-EC83-BDCDD5206D22}" v="381" dt="2024-12-03T11:49:56.439"/>
    <p1510:client id="{7980F037-3831-8217-A95F-0EE455E99C26}" v="354" dt="2024-12-04T08:28:12.348"/>
    <p1510:client id="{9D1AF503-19D6-FAD9-3B10-612237DF1759}" v="386" dt="2024-12-03T12:59:14.696"/>
    <p1510:client id="{BB8CF5FE-30B6-C9C8-263C-79C59991EE63}" v="9" dt="2024-12-03T08:25:02.951"/>
    <p1510:client id="{F9E77D1A-CDAE-58B8-053F-70DE16D7AE08}" v="692" dt="2024-12-03T08:20:49.654"/>
  </p1510:revLst>
</p1510:revInfo>
</file>

<file path=ppt/tableStyles.xml><?xml version="1.0" encoding="utf-8"?>
<a:tblStyleLst xmlns:a="http://schemas.openxmlformats.org/drawingml/2006/main" def="{17EF9DB1-878E-4B45-AD94-1F10458D23DA}">
  <a:tblStyle styleId="{17EF9DB1-878E-4B45-AD94-1F10458D23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ilesh Arya" userId="S::sailesh@cloudare.in::81b68958-beb8-44bb-aafa-e0bc028259da" providerId="AD" clId="Web-{F1A7927D-CA8A-7C64-205E-44DD6F37686F}"/>
    <pc:docChg chg="modSld">
      <pc:chgData name="Sailesh Arya" userId="S::sailesh@cloudare.in::81b68958-beb8-44bb-aafa-e0bc028259da" providerId="AD" clId="Web-{F1A7927D-CA8A-7C64-205E-44DD6F37686F}" dt="2024-11-15T10:46:26.985" v="63"/>
      <pc:docMkLst>
        <pc:docMk/>
      </pc:docMkLst>
      <pc:sldChg chg="modSp">
        <pc:chgData name="Sailesh Arya" userId="S::sailesh@cloudare.in::81b68958-beb8-44bb-aafa-e0bc028259da" providerId="AD" clId="Web-{F1A7927D-CA8A-7C64-205E-44DD6F37686F}" dt="2024-11-15T10:46:17.547" v="51" actId="20577"/>
        <pc:sldMkLst>
          <pc:docMk/>
          <pc:sldMk cId="3578658228" sldId="269"/>
        </pc:sldMkLst>
        <pc:spChg chg="mod">
          <ac:chgData name="Sailesh Arya" userId="S::sailesh@cloudare.in::81b68958-beb8-44bb-aafa-e0bc028259da" providerId="AD" clId="Web-{F1A7927D-CA8A-7C64-205E-44DD6F37686F}" dt="2024-11-15T10:46:17.547" v="51" actId="20577"/>
          <ac:spMkLst>
            <pc:docMk/>
            <pc:sldMk cId="3578658228" sldId="269"/>
            <ac:spMk id="3" creationId="{9DF1C480-DF29-084D-8AF4-CBEB97087096}"/>
          </ac:spMkLst>
        </pc:spChg>
      </pc:sldChg>
      <pc:sldChg chg="modSp">
        <pc:chgData name="Sailesh Arya" userId="S::sailesh@cloudare.in::81b68958-beb8-44bb-aafa-e0bc028259da" providerId="AD" clId="Web-{F1A7927D-CA8A-7C64-205E-44DD6F37686F}" dt="2024-11-15T10:46:26.985" v="63"/>
        <pc:sldMkLst>
          <pc:docMk/>
          <pc:sldMk cId="764435049" sldId="273"/>
        </pc:sldMkLst>
        <pc:graphicFrameChg chg="mod modGraphic">
          <ac:chgData name="Sailesh Arya" userId="S::sailesh@cloudare.in::81b68958-beb8-44bb-aafa-e0bc028259da" providerId="AD" clId="Web-{F1A7927D-CA8A-7C64-205E-44DD6F37686F}" dt="2024-11-15T10:46:26.985" v="63"/>
          <ac:graphicFrameMkLst>
            <pc:docMk/>
            <pc:sldMk cId="764435049" sldId="273"/>
            <ac:graphicFrameMk id="54" creationId="{2B7D7C67-CFCD-CB02-07AD-F7C3CDF6FA7A}"/>
          </ac:graphicFrameMkLst>
        </pc:graphicFrameChg>
      </pc:sldChg>
    </pc:docChg>
  </pc:docChgLst>
  <pc:docChgLst>
    <pc:chgData name="Rohan Dutta" userId="S::rohan.d@cloudare.in::fe6986a9-6c29-434d-8271-8c0b8ce9be37" providerId="AD" clId="Web-{33C1C5AE-C215-DB08-53B8-C68DCF1BB1E5}"/>
    <pc:docChg chg="modSld">
      <pc:chgData name="Rohan Dutta" userId="S::rohan.d@cloudare.in::fe6986a9-6c29-434d-8271-8c0b8ce9be37" providerId="AD" clId="Web-{33C1C5AE-C215-DB08-53B8-C68DCF1BB1E5}" dt="2024-11-14T07:39:14.293" v="86" actId="20577"/>
      <pc:docMkLst>
        <pc:docMk/>
      </pc:docMkLst>
      <pc:sldChg chg="modSp modCm">
        <pc:chgData name="Rohan Dutta" userId="S::rohan.d@cloudare.in::fe6986a9-6c29-434d-8271-8c0b8ce9be37" providerId="AD" clId="Web-{33C1C5AE-C215-DB08-53B8-C68DCF1BB1E5}" dt="2024-11-14T07:39:14.293" v="86" actId="20577"/>
        <pc:sldMkLst>
          <pc:docMk/>
          <pc:sldMk cId="3578658228" sldId="269"/>
        </pc:sldMkLst>
        <pc:spChg chg="mod">
          <ac:chgData name="Rohan Dutta" userId="S::rohan.d@cloudare.in::fe6986a9-6c29-434d-8271-8c0b8ce9be37" providerId="AD" clId="Web-{33C1C5AE-C215-DB08-53B8-C68DCF1BB1E5}" dt="2024-11-14T07:39:14.293" v="86" actId="20577"/>
          <ac:spMkLst>
            <pc:docMk/>
            <pc:sldMk cId="3578658228" sldId="269"/>
            <ac:spMk id="3" creationId="{9DF1C480-DF29-084D-8AF4-CBEB9708709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Rohan Dutta" userId="S::rohan.d@cloudare.in::fe6986a9-6c29-434d-8271-8c0b8ce9be37" providerId="AD" clId="Web-{33C1C5AE-C215-DB08-53B8-C68DCF1BB1E5}" dt="2024-11-14T07:39:11.090" v="85" actId="20577"/>
              <pc2:cmMkLst xmlns:pc2="http://schemas.microsoft.com/office/powerpoint/2019/9/main/command">
                <pc:docMk/>
                <pc:sldMk cId="3578658228" sldId="269"/>
                <pc2:cmMk id="{EBB10F7D-7AE7-4B7D-9339-703A25799E08}"/>
              </pc2:cmMkLst>
            </pc226:cmChg>
          </p:ext>
        </pc:extLst>
      </pc:sldChg>
      <pc:sldChg chg="modSp">
        <pc:chgData name="Rohan Dutta" userId="S::rohan.d@cloudare.in::fe6986a9-6c29-434d-8271-8c0b8ce9be37" providerId="AD" clId="Web-{33C1C5AE-C215-DB08-53B8-C68DCF1BB1E5}" dt="2024-11-14T07:27:09.952" v="58"/>
        <pc:sldMkLst>
          <pc:docMk/>
          <pc:sldMk cId="3919623888" sldId="271"/>
        </pc:sldMkLst>
        <pc:graphicFrameChg chg="mod modGraphic">
          <ac:chgData name="Rohan Dutta" userId="S::rohan.d@cloudare.in::fe6986a9-6c29-434d-8271-8c0b8ce9be37" providerId="AD" clId="Web-{33C1C5AE-C215-DB08-53B8-C68DCF1BB1E5}" dt="2024-11-14T07:27:09.952" v="58"/>
          <ac:graphicFrameMkLst>
            <pc:docMk/>
            <pc:sldMk cId="3919623888" sldId="271"/>
            <ac:graphicFrameMk id="54" creationId="{2B7D7C67-CFCD-CB02-07AD-F7C3CDF6FA7A}"/>
          </ac:graphicFrameMkLst>
        </pc:graphicFrameChg>
      </pc:sldChg>
      <pc:sldChg chg="modSp modCm">
        <pc:chgData name="Rohan Dutta" userId="S::rohan.d@cloudare.in::fe6986a9-6c29-434d-8271-8c0b8ce9be37" providerId="AD" clId="Web-{33C1C5AE-C215-DB08-53B8-C68DCF1BB1E5}" dt="2024-11-14T07:28:16.422" v="78"/>
        <pc:sldMkLst>
          <pc:docMk/>
          <pc:sldMk cId="764435049" sldId="273"/>
        </pc:sldMkLst>
        <pc:graphicFrameChg chg="mod modGraphic">
          <ac:chgData name="Rohan Dutta" userId="S::rohan.d@cloudare.in::fe6986a9-6c29-434d-8271-8c0b8ce9be37" providerId="AD" clId="Web-{33C1C5AE-C215-DB08-53B8-C68DCF1BB1E5}" dt="2024-11-14T07:28:16.422" v="78"/>
          <ac:graphicFrameMkLst>
            <pc:docMk/>
            <pc:sldMk cId="764435049" sldId="273"/>
            <ac:graphicFrameMk id="54" creationId="{2B7D7C67-CFCD-CB02-07AD-F7C3CDF6FA7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Rohan Dutta" userId="S::rohan.d@cloudare.in::fe6986a9-6c29-434d-8271-8c0b8ce9be37" providerId="AD" clId="Web-{33C1C5AE-C215-DB08-53B8-C68DCF1BB1E5}" dt="2024-11-14T07:28:16.406" v="77"/>
              <pc2:cmMkLst xmlns:pc2="http://schemas.microsoft.com/office/powerpoint/2019/9/main/command">
                <pc:docMk/>
                <pc:sldMk cId="764435049" sldId="273"/>
                <pc2:cmMk id="{9FDDE70A-A868-4A0B-BA89-CE62280D4A6C}"/>
              </pc2:cmMkLst>
            </pc226:cmChg>
          </p:ext>
        </pc:extLst>
      </pc:sldChg>
    </pc:docChg>
  </pc:docChgLst>
  <pc:docChgLst>
    <pc:chgData name="Rohan Dutta" userId="S::rohan.d@cloudare.in::fe6986a9-6c29-434d-8271-8c0b8ce9be37" providerId="AD" clId="Web-{1D1FE2FF-7E1C-1205-841F-E156D21FFD0C}"/>
    <pc:docChg chg="modSld">
      <pc:chgData name="Rohan Dutta" userId="S::rohan.d@cloudare.in::fe6986a9-6c29-434d-8271-8c0b8ce9be37" providerId="AD" clId="Web-{1D1FE2FF-7E1C-1205-841F-E156D21FFD0C}" dt="2024-11-14T07:02:46.043" v="8" actId="20577"/>
      <pc:docMkLst>
        <pc:docMk/>
      </pc:docMkLst>
      <pc:sldChg chg="modSp">
        <pc:chgData name="Rohan Dutta" userId="S::rohan.d@cloudare.in::fe6986a9-6c29-434d-8271-8c0b8ce9be37" providerId="AD" clId="Web-{1D1FE2FF-7E1C-1205-841F-E156D21FFD0C}" dt="2024-11-14T07:02:46.043" v="8" actId="20577"/>
        <pc:sldMkLst>
          <pc:docMk/>
          <pc:sldMk cId="3578658228" sldId="269"/>
        </pc:sldMkLst>
        <pc:spChg chg="mod">
          <ac:chgData name="Rohan Dutta" userId="S::rohan.d@cloudare.in::fe6986a9-6c29-434d-8271-8c0b8ce9be37" providerId="AD" clId="Web-{1D1FE2FF-7E1C-1205-841F-E156D21FFD0C}" dt="2024-11-14T07:02:46.043" v="8" actId="20577"/>
          <ac:spMkLst>
            <pc:docMk/>
            <pc:sldMk cId="3578658228" sldId="269"/>
            <ac:spMk id="3" creationId="{9DF1C480-DF29-084D-8AF4-CBEB97087096}"/>
          </ac:spMkLst>
        </pc:spChg>
      </pc:sldChg>
      <pc:sldChg chg="modSp">
        <pc:chgData name="Rohan Dutta" userId="S::rohan.d@cloudare.in::fe6986a9-6c29-434d-8271-8c0b8ce9be37" providerId="AD" clId="Web-{1D1FE2FF-7E1C-1205-841F-E156D21FFD0C}" dt="2024-11-14T07:01:42.323" v="3"/>
        <pc:sldMkLst>
          <pc:docMk/>
          <pc:sldMk cId="3919623888" sldId="271"/>
        </pc:sldMkLst>
        <pc:graphicFrameChg chg="mod modGraphic">
          <ac:chgData name="Rohan Dutta" userId="S::rohan.d@cloudare.in::fe6986a9-6c29-434d-8271-8c0b8ce9be37" providerId="AD" clId="Web-{1D1FE2FF-7E1C-1205-841F-E156D21FFD0C}" dt="2024-11-14T07:01:42.323" v="3"/>
          <ac:graphicFrameMkLst>
            <pc:docMk/>
            <pc:sldMk cId="3919623888" sldId="271"/>
            <ac:graphicFrameMk id="54" creationId="{2B7D7C67-CFCD-CB02-07AD-F7C3CDF6FA7A}"/>
          </ac:graphicFrameMkLst>
        </pc:graphicFrameChg>
      </pc:sldChg>
    </pc:docChg>
  </pc:docChgLst>
  <pc:docChgLst>
    <pc:chgData name="Sailesh Arya" userId="S::sailesh@cloudare.in::81b68958-beb8-44bb-aafa-e0bc028259da" providerId="AD" clId="Web-{F0259884-B91B-4124-A229-F9D72439ABE4}"/>
    <pc:docChg chg="modSld">
      <pc:chgData name="Sailesh Arya" userId="S::sailesh@cloudare.in::81b68958-beb8-44bb-aafa-e0bc028259da" providerId="AD" clId="Web-{F0259884-B91B-4124-A229-F9D72439ABE4}" dt="2023-05-23T11:51:50.670" v="948"/>
      <pc:docMkLst>
        <pc:docMk/>
      </pc:docMkLst>
      <pc:sldChg chg="modSp">
        <pc:chgData name="Sailesh Arya" userId="S::sailesh@cloudare.in::81b68958-beb8-44bb-aafa-e0bc028259da" providerId="AD" clId="Web-{F0259884-B91B-4124-A229-F9D72439ABE4}" dt="2023-05-23T11:51:50.670" v="948"/>
        <pc:sldMkLst>
          <pc:docMk/>
          <pc:sldMk cId="0" sldId="264"/>
        </pc:sldMkLst>
      </pc:sldChg>
      <pc:sldChg chg="modSp">
        <pc:chgData name="Sailesh Arya" userId="S::sailesh@cloudare.in::81b68958-beb8-44bb-aafa-e0bc028259da" providerId="AD" clId="Web-{F0259884-B91B-4124-A229-F9D72439ABE4}" dt="2023-05-23T11:29:57.886" v="351"/>
        <pc:sldMkLst>
          <pc:docMk/>
          <pc:sldMk cId="0" sldId="265"/>
        </pc:sldMkLst>
      </pc:sldChg>
      <pc:sldChg chg="modSp">
        <pc:chgData name="Sailesh Arya" userId="S::sailesh@cloudare.in::81b68958-beb8-44bb-aafa-e0bc028259da" providerId="AD" clId="Web-{F0259884-B91B-4124-A229-F9D72439ABE4}" dt="2023-05-23T11:48:04.573" v="792"/>
        <pc:sldMkLst>
          <pc:docMk/>
          <pc:sldMk cId="0" sldId="266"/>
        </pc:sldMkLst>
      </pc:sldChg>
    </pc:docChg>
  </pc:docChgLst>
  <pc:docChgLst>
    <pc:chgData name="Sailesh Arya" userId="S::sailesh@cloudare.in::81b68958-beb8-44bb-aafa-e0bc028259da" providerId="AD" clId="Web-{C796A471-1AE5-0C90-FD2F-C60A3B0A3B23}"/>
    <pc:docChg chg="modSld">
      <pc:chgData name="Sailesh Arya" userId="S::sailesh@cloudare.in::81b68958-beb8-44bb-aafa-e0bc028259da" providerId="AD" clId="Web-{C796A471-1AE5-0C90-FD2F-C60A3B0A3B23}" dt="2023-07-01T07:29:40.993" v="82"/>
      <pc:docMkLst>
        <pc:docMk/>
      </pc:docMkLst>
      <pc:sldChg chg="modSp">
        <pc:chgData name="Sailesh Arya" userId="S::sailesh@cloudare.in::81b68958-beb8-44bb-aafa-e0bc028259da" providerId="AD" clId="Web-{C796A471-1AE5-0C90-FD2F-C60A3B0A3B23}" dt="2023-07-01T07:29:40.993" v="82"/>
        <pc:sldMkLst>
          <pc:docMk/>
          <pc:sldMk cId="0" sldId="264"/>
        </pc:sldMkLst>
      </pc:sldChg>
      <pc:sldChg chg="modSp">
        <pc:chgData name="Sailesh Arya" userId="S::sailesh@cloudare.in::81b68958-beb8-44bb-aafa-e0bc028259da" providerId="AD" clId="Web-{C796A471-1AE5-0C90-FD2F-C60A3B0A3B23}" dt="2023-07-01T07:27:46.428" v="3"/>
        <pc:sldMkLst>
          <pc:docMk/>
          <pc:sldMk cId="3006514188" sldId="268"/>
        </pc:sldMkLst>
      </pc:sldChg>
    </pc:docChg>
  </pc:docChgLst>
  <pc:docChgLst>
    <pc:chgData name="Sailesh Arya" userId="S::sailesh@cloudare.in::81b68958-beb8-44bb-aafa-e0bc028259da" providerId="AD" clId="Web-{9CCE2AC8-307A-0234-6413-5751327C11C9}"/>
    <pc:docChg chg="mod modSld">
      <pc:chgData name="Sailesh Arya" userId="S::sailesh@cloudare.in::81b68958-beb8-44bb-aafa-e0bc028259da" providerId="AD" clId="Web-{9CCE2AC8-307A-0234-6413-5751327C11C9}" dt="2024-11-14T07:38:57.587" v="103" actId="20577"/>
      <pc:docMkLst>
        <pc:docMk/>
      </pc:docMkLst>
      <pc:sldChg chg="modSp modCm">
        <pc:chgData name="Sailesh Arya" userId="S::sailesh@cloudare.in::81b68958-beb8-44bb-aafa-e0bc028259da" providerId="AD" clId="Web-{9CCE2AC8-307A-0234-6413-5751327C11C9}" dt="2024-11-14T07:38:57.587" v="103" actId="20577"/>
        <pc:sldMkLst>
          <pc:docMk/>
          <pc:sldMk cId="3578658228" sldId="269"/>
        </pc:sldMkLst>
        <pc:spChg chg="mod">
          <ac:chgData name="Sailesh Arya" userId="S::sailesh@cloudare.in::81b68958-beb8-44bb-aafa-e0bc028259da" providerId="AD" clId="Web-{9CCE2AC8-307A-0234-6413-5751327C11C9}" dt="2024-11-14T07:38:57.587" v="103" actId="20577"/>
          <ac:spMkLst>
            <pc:docMk/>
            <pc:sldMk cId="3578658228" sldId="269"/>
            <ac:spMk id="3" creationId="{9DF1C480-DF29-084D-8AF4-CBEB9708709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Sailesh Arya" userId="S::sailesh@cloudare.in::81b68958-beb8-44bb-aafa-e0bc028259da" providerId="AD" clId="Web-{9CCE2AC8-307A-0234-6413-5751327C11C9}" dt="2024-11-14T07:38:57.587" v="103" actId="20577"/>
              <pc2:cmMkLst xmlns:pc2="http://schemas.microsoft.com/office/powerpoint/2019/9/main/command">
                <pc:docMk/>
                <pc:sldMk cId="3578658228" sldId="269"/>
                <pc2:cmMk id="{EBB10F7D-7AE7-4B7D-9339-703A25799E08}"/>
              </pc2:cmMkLst>
            </pc226:cmChg>
          </p:ext>
        </pc:extLst>
      </pc:sldChg>
      <pc:sldChg chg="modSp">
        <pc:chgData name="Sailesh Arya" userId="S::sailesh@cloudare.in::81b68958-beb8-44bb-aafa-e0bc028259da" providerId="AD" clId="Web-{9CCE2AC8-307A-0234-6413-5751327C11C9}" dt="2024-11-14T07:14:18.310" v="81"/>
        <pc:sldMkLst>
          <pc:docMk/>
          <pc:sldMk cId="764435049" sldId="273"/>
        </pc:sldMkLst>
        <pc:graphicFrameChg chg="mod modGraphic">
          <ac:chgData name="Sailesh Arya" userId="S::sailesh@cloudare.in::81b68958-beb8-44bb-aafa-e0bc028259da" providerId="AD" clId="Web-{9CCE2AC8-307A-0234-6413-5751327C11C9}" dt="2024-11-14T07:14:18.310" v="81"/>
          <ac:graphicFrameMkLst>
            <pc:docMk/>
            <pc:sldMk cId="764435049" sldId="273"/>
            <ac:graphicFrameMk id="54" creationId="{2B7D7C67-CFCD-CB02-07AD-F7C3CDF6FA7A}"/>
          </ac:graphicFrameMkLst>
        </pc:graphicFrameChg>
      </pc:sldChg>
    </pc:docChg>
  </pc:docChgLst>
  <pc:docChgLst>
    <pc:chgData name="Sailesh Arya" userId="S::sailesh@cloudare.in::81b68958-beb8-44bb-aafa-e0bc028259da" providerId="AD" clId="Web-{D4AD0B40-88B2-9EEB-B59F-9F43893F71E6}"/>
    <pc:docChg chg="modSld">
      <pc:chgData name="Sailesh Arya" userId="S::sailesh@cloudare.in::81b68958-beb8-44bb-aafa-e0bc028259da" providerId="AD" clId="Web-{D4AD0B40-88B2-9EEB-B59F-9F43893F71E6}" dt="2023-07-04T08:53:51.143" v="284"/>
      <pc:docMkLst>
        <pc:docMk/>
      </pc:docMkLst>
      <pc:sldChg chg="modSp">
        <pc:chgData name="Sailesh Arya" userId="S::sailesh@cloudare.in::81b68958-beb8-44bb-aafa-e0bc028259da" providerId="AD" clId="Web-{D4AD0B40-88B2-9EEB-B59F-9F43893F71E6}" dt="2023-07-04T08:51:15.434" v="63"/>
        <pc:sldMkLst>
          <pc:docMk/>
          <pc:sldMk cId="0" sldId="264"/>
        </pc:sldMkLst>
      </pc:sldChg>
      <pc:sldChg chg="modSp">
        <pc:chgData name="Sailesh Arya" userId="S::sailesh@cloudare.in::81b68958-beb8-44bb-aafa-e0bc028259da" providerId="AD" clId="Web-{D4AD0B40-88B2-9EEB-B59F-9F43893F71E6}" dt="2023-07-04T08:53:51.143" v="284"/>
        <pc:sldMkLst>
          <pc:docMk/>
          <pc:sldMk cId="3006514188" sldId="268"/>
        </pc:sldMkLst>
      </pc:sldChg>
    </pc:docChg>
  </pc:docChgLst>
  <pc:docChgLst>
    <pc:chgData name="Sailesh Arya" userId="S::sailesh@cloudare.in::81b68958-beb8-44bb-aafa-e0bc028259da" providerId="AD" clId="Web-{17A91312-A8B1-1907-EC83-BDCDD5206D22}"/>
    <pc:docChg chg="modSld">
      <pc:chgData name="Sailesh Arya" userId="S::sailesh@cloudare.in::81b68958-beb8-44bb-aafa-e0bc028259da" providerId="AD" clId="Web-{17A91312-A8B1-1907-EC83-BDCDD5206D22}" dt="2024-12-03T11:49:53.752" v="294"/>
      <pc:docMkLst>
        <pc:docMk/>
      </pc:docMkLst>
      <pc:sldChg chg="modSp">
        <pc:chgData name="Sailesh Arya" userId="S::sailesh@cloudare.in::81b68958-beb8-44bb-aafa-e0bc028259da" providerId="AD" clId="Web-{17A91312-A8B1-1907-EC83-BDCDD5206D22}" dt="2024-12-03T11:46:29.624" v="129" actId="20577"/>
        <pc:sldMkLst>
          <pc:docMk/>
          <pc:sldMk cId="3578658228" sldId="269"/>
        </pc:sldMkLst>
        <pc:spChg chg="mod">
          <ac:chgData name="Sailesh Arya" userId="S::sailesh@cloudare.in::81b68958-beb8-44bb-aafa-e0bc028259da" providerId="AD" clId="Web-{17A91312-A8B1-1907-EC83-BDCDD5206D22}" dt="2024-12-03T11:46:29.624" v="129" actId="20577"/>
          <ac:spMkLst>
            <pc:docMk/>
            <pc:sldMk cId="3578658228" sldId="269"/>
            <ac:spMk id="3" creationId="{9DF1C480-DF29-084D-8AF4-CBEB97087096}"/>
          </ac:spMkLst>
        </pc:spChg>
      </pc:sldChg>
      <pc:sldChg chg="modSp">
        <pc:chgData name="Sailesh Arya" userId="S::sailesh@cloudare.in::81b68958-beb8-44bb-aafa-e0bc028259da" providerId="AD" clId="Web-{17A91312-A8B1-1907-EC83-BDCDD5206D22}" dt="2024-12-03T11:47:59.812" v="206"/>
        <pc:sldMkLst>
          <pc:docMk/>
          <pc:sldMk cId="3919623888" sldId="271"/>
        </pc:sldMkLst>
        <pc:graphicFrameChg chg="mod modGraphic">
          <ac:chgData name="Sailesh Arya" userId="S::sailesh@cloudare.in::81b68958-beb8-44bb-aafa-e0bc028259da" providerId="AD" clId="Web-{17A91312-A8B1-1907-EC83-BDCDD5206D22}" dt="2024-12-03T11:47:59.812" v="206"/>
          <ac:graphicFrameMkLst>
            <pc:docMk/>
            <pc:sldMk cId="3919623888" sldId="271"/>
            <ac:graphicFrameMk id="54" creationId="{2B7D7C67-CFCD-CB02-07AD-F7C3CDF6FA7A}"/>
          </ac:graphicFrameMkLst>
        </pc:graphicFrameChg>
      </pc:sldChg>
      <pc:sldChg chg="modSp">
        <pc:chgData name="Sailesh Arya" userId="S::sailesh@cloudare.in::81b68958-beb8-44bb-aafa-e0bc028259da" providerId="AD" clId="Web-{17A91312-A8B1-1907-EC83-BDCDD5206D22}" dt="2024-12-03T11:47:10.421" v="137" actId="20577"/>
        <pc:sldMkLst>
          <pc:docMk/>
          <pc:sldMk cId="2609896509" sldId="272"/>
        </pc:sldMkLst>
        <pc:spChg chg="mod">
          <ac:chgData name="Sailesh Arya" userId="S::sailesh@cloudare.in::81b68958-beb8-44bb-aafa-e0bc028259da" providerId="AD" clId="Web-{17A91312-A8B1-1907-EC83-BDCDD5206D22}" dt="2024-12-03T11:47:10.421" v="137" actId="20577"/>
          <ac:spMkLst>
            <pc:docMk/>
            <pc:sldMk cId="2609896509" sldId="272"/>
            <ac:spMk id="3" creationId="{9DF1C480-DF29-084D-8AF4-CBEB97087096}"/>
          </ac:spMkLst>
        </pc:spChg>
      </pc:sldChg>
      <pc:sldChg chg="modSp">
        <pc:chgData name="Sailesh Arya" userId="S::sailesh@cloudare.in::81b68958-beb8-44bb-aafa-e0bc028259da" providerId="AD" clId="Web-{17A91312-A8B1-1907-EC83-BDCDD5206D22}" dt="2024-12-03T11:49:13.142" v="254"/>
        <pc:sldMkLst>
          <pc:docMk/>
          <pc:sldMk cId="764435049" sldId="273"/>
        </pc:sldMkLst>
        <pc:graphicFrameChg chg="mod modGraphic">
          <ac:chgData name="Sailesh Arya" userId="S::sailesh@cloudare.in::81b68958-beb8-44bb-aafa-e0bc028259da" providerId="AD" clId="Web-{17A91312-A8B1-1907-EC83-BDCDD5206D22}" dt="2024-12-03T11:49:13.142" v="254"/>
          <ac:graphicFrameMkLst>
            <pc:docMk/>
            <pc:sldMk cId="764435049" sldId="273"/>
            <ac:graphicFrameMk id="54" creationId="{2B7D7C67-CFCD-CB02-07AD-F7C3CDF6FA7A}"/>
          </ac:graphicFrameMkLst>
        </pc:graphicFrameChg>
      </pc:sldChg>
      <pc:sldChg chg="modSp">
        <pc:chgData name="Sailesh Arya" userId="S::sailesh@cloudare.in::81b68958-beb8-44bb-aafa-e0bc028259da" providerId="AD" clId="Web-{17A91312-A8B1-1907-EC83-BDCDD5206D22}" dt="2024-12-03T11:49:53.752" v="294"/>
        <pc:sldMkLst>
          <pc:docMk/>
          <pc:sldMk cId="2171099576" sldId="275"/>
        </pc:sldMkLst>
        <pc:graphicFrameChg chg="mod modGraphic">
          <ac:chgData name="Sailesh Arya" userId="S::sailesh@cloudare.in::81b68958-beb8-44bb-aafa-e0bc028259da" providerId="AD" clId="Web-{17A91312-A8B1-1907-EC83-BDCDD5206D22}" dt="2024-12-03T11:49:53.752" v="294"/>
          <ac:graphicFrameMkLst>
            <pc:docMk/>
            <pc:sldMk cId="2171099576" sldId="275"/>
            <ac:graphicFrameMk id="54" creationId="{2B7D7C67-CFCD-CB02-07AD-F7C3CDF6FA7A}"/>
          </ac:graphicFrameMkLst>
        </pc:graphicFrameChg>
      </pc:sldChg>
    </pc:docChg>
  </pc:docChgLst>
  <pc:docChgLst>
    <pc:chgData name="Rohan Dutta" userId="S::rohan.d@cloudare.in::fe6986a9-6c29-434d-8271-8c0b8ce9be37" providerId="AD" clId="Web-{AC6A7E9B-E81E-98AA-8275-153FB52B8E1F}"/>
    <pc:docChg chg="modSld">
      <pc:chgData name="Rohan Dutta" userId="S::rohan.d@cloudare.in::fe6986a9-6c29-434d-8271-8c0b8ce9be37" providerId="AD" clId="Web-{AC6A7E9B-E81E-98AA-8275-153FB52B8E1F}" dt="2024-11-14T07:24:43.609" v="16" actId="20577"/>
      <pc:docMkLst>
        <pc:docMk/>
      </pc:docMkLst>
      <pc:sldChg chg="modSp modCm">
        <pc:chgData name="Rohan Dutta" userId="S::rohan.d@cloudare.in::fe6986a9-6c29-434d-8271-8c0b8ce9be37" providerId="AD" clId="Web-{AC6A7E9B-E81E-98AA-8275-153FB52B8E1F}" dt="2024-11-14T07:24:43.609" v="16" actId="20577"/>
        <pc:sldMkLst>
          <pc:docMk/>
          <pc:sldMk cId="3578658228" sldId="269"/>
        </pc:sldMkLst>
        <pc:spChg chg="mod">
          <ac:chgData name="Rohan Dutta" userId="S::rohan.d@cloudare.in::fe6986a9-6c29-434d-8271-8c0b8ce9be37" providerId="AD" clId="Web-{AC6A7E9B-E81E-98AA-8275-153FB52B8E1F}" dt="2024-11-14T07:24:43.609" v="16" actId="20577"/>
          <ac:spMkLst>
            <pc:docMk/>
            <pc:sldMk cId="3578658228" sldId="269"/>
            <ac:spMk id="3" creationId="{9DF1C480-DF29-084D-8AF4-CBEB97087096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Rohan Dutta" userId="S::rohan.d@cloudare.in::fe6986a9-6c29-434d-8271-8c0b8ce9be37" providerId="AD" clId="Web-{AC6A7E9B-E81E-98AA-8275-153FB52B8E1F}" dt="2024-11-14T07:24:43.609" v="16" actId="20577"/>
              <pc2:cmMkLst xmlns:pc2="http://schemas.microsoft.com/office/powerpoint/2019/9/main/command">
                <pc:docMk/>
                <pc:sldMk cId="3578658228" sldId="269"/>
                <pc2:cmMk id="{EBB10F7D-7AE7-4B7D-9339-703A25799E08}"/>
              </pc2:cmMkLst>
            </pc226:cmChg>
          </p:ext>
        </pc:extLst>
      </pc:sldChg>
      <pc:sldChg chg="modSp">
        <pc:chgData name="Rohan Dutta" userId="S::rohan.d@cloudare.in::fe6986a9-6c29-434d-8271-8c0b8ce9be37" providerId="AD" clId="Web-{AC6A7E9B-E81E-98AA-8275-153FB52B8E1F}" dt="2024-11-14T07:18:50.307" v="1"/>
        <pc:sldMkLst>
          <pc:docMk/>
          <pc:sldMk cId="3919623888" sldId="271"/>
        </pc:sldMkLst>
        <pc:graphicFrameChg chg="mod modGraphic">
          <ac:chgData name="Rohan Dutta" userId="S::rohan.d@cloudare.in::fe6986a9-6c29-434d-8271-8c0b8ce9be37" providerId="AD" clId="Web-{AC6A7E9B-E81E-98AA-8275-153FB52B8E1F}" dt="2024-11-14T07:18:50.307" v="1"/>
          <ac:graphicFrameMkLst>
            <pc:docMk/>
            <pc:sldMk cId="3919623888" sldId="271"/>
            <ac:graphicFrameMk id="54" creationId="{2B7D7C67-CFCD-CB02-07AD-F7C3CDF6FA7A}"/>
          </ac:graphicFrameMkLst>
        </pc:graphicFrameChg>
      </pc:sldChg>
      <pc:sldChg chg="modSp modCm">
        <pc:chgData name="Rohan Dutta" userId="S::rohan.d@cloudare.in::fe6986a9-6c29-434d-8271-8c0b8ce9be37" providerId="AD" clId="Web-{AC6A7E9B-E81E-98AA-8275-153FB52B8E1F}" dt="2024-11-14T07:23:08.545" v="15"/>
        <pc:sldMkLst>
          <pc:docMk/>
          <pc:sldMk cId="764435049" sldId="273"/>
        </pc:sldMkLst>
        <pc:graphicFrameChg chg="mod modGraphic">
          <ac:chgData name="Rohan Dutta" userId="S::rohan.d@cloudare.in::fe6986a9-6c29-434d-8271-8c0b8ce9be37" providerId="AD" clId="Web-{AC6A7E9B-E81E-98AA-8275-153FB52B8E1F}" dt="2024-11-14T07:23:08.545" v="15"/>
          <ac:graphicFrameMkLst>
            <pc:docMk/>
            <pc:sldMk cId="764435049" sldId="273"/>
            <ac:graphicFrameMk id="54" creationId="{2B7D7C67-CFCD-CB02-07AD-F7C3CDF6FA7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Rohan Dutta" userId="S::rohan.d@cloudare.in::fe6986a9-6c29-434d-8271-8c0b8ce9be37" providerId="AD" clId="Web-{AC6A7E9B-E81E-98AA-8275-153FB52B8E1F}" dt="2024-11-14T07:23:08.529" v="14"/>
              <pc2:cmMkLst xmlns:pc2="http://schemas.microsoft.com/office/powerpoint/2019/9/main/command">
                <pc:docMk/>
                <pc:sldMk cId="764435049" sldId="273"/>
                <pc2:cmMk id="{8D744331-C9C8-48DB-9EE7-F8B520682DBD}"/>
              </pc2:cmMkLst>
            </pc226:cmChg>
            <pc226:cmChg xmlns:pc226="http://schemas.microsoft.com/office/powerpoint/2022/06/main/command" chg="mod">
              <pc226:chgData name="Rohan Dutta" userId="S::rohan.d@cloudare.in::fe6986a9-6c29-434d-8271-8c0b8ce9be37" providerId="AD" clId="Web-{AC6A7E9B-E81E-98AA-8275-153FB52B8E1F}" dt="2024-11-14T07:22:43.217" v="2"/>
              <pc2:cmMkLst xmlns:pc2="http://schemas.microsoft.com/office/powerpoint/2019/9/main/command">
                <pc:docMk/>
                <pc:sldMk cId="764435049" sldId="273"/>
                <pc2:cmMk id="{7EA70653-3D20-41DC-9DE2-3EE885ED65C5}"/>
              </pc2:cmMkLst>
            </pc226:cmChg>
          </p:ext>
        </pc:extLst>
      </pc:sldChg>
    </pc:docChg>
  </pc:docChgLst>
  <pc:docChgLst>
    <pc:chgData name="Rohan Dutta" userId="S::rohan.d@cloudare.in::fe6986a9-6c29-434d-8271-8c0b8ce9be37" providerId="AD" clId="Web-{9D1AF503-19D6-FAD9-3B10-612237DF1759}"/>
    <pc:docChg chg="addSld delSld modSld">
      <pc:chgData name="Rohan Dutta" userId="S::rohan.d@cloudare.in::fe6986a9-6c29-434d-8271-8c0b8ce9be37" providerId="AD" clId="Web-{9D1AF503-19D6-FAD9-3B10-612237DF1759}" dt="2024-12-03T12:59:14.696" v="370" actId="20577"/>
      <pc:docMkLst>
        <pc:docMk/>
      </pc:docMkLst>
      <pc:sldChg chg="modSp">
        <pc:chgData name="Rohan Dutta" userId="S::rohan.d@cloudare.in::fe6986a9-6c29-434d-8271-8c0b8ce9be37" providerId="AD" clId="Web-{9D1AF503-19D6-FAD9-3B10-612237DF1759}" dt="2024-12-03T12:59:14.696" v="370" actId="20577"/>
        <pc:sldMkLst>
          <pc:docMk/>
          <pc:sldMk cId="3578658228" sldId="269"/>
        </pc:sldMkLst>
        <pc:spChg chg="mod">
          <ac:chgData name="Rohan Dutta" userId="S::rohan.d@cloudare.in::fe6986a9-6c29-434d-8271-8c0b8ce9be37" providerId="AD" clId="Web-{9D1AF503-19D6-FAD9-3B10-612237DF1759}" dt="2024-12-03T12:59:14.696" v="370" actId="20577"/>
          <ac:spMkLst>
            <pc:docMk/>
            <pc:sldMk cId="3578658228" sldId="269"/>
            <ac:spMk id="3" creationId="{9DF1C480-DF29-084D-8AF4-CBEB97087096}"/>
          </ac:spMkLst>
        </pc:spChg>
      </pc:sldChg>
      <pc:sldChg chg="modSp">
        <pc:chgData name="Rohan Dutta" userId="S::rohan.d@cloudare.in::fe6986a9-6c29-434d-8271-8c0b8ce9be37" providerId="AD" clId="Web-{9D1AF503-19D6-FAD9-3B10-612237DF1759}" dt="2024-12-03T11:41:42.498" v="330"/>
        <pc:sldMkLst>
          <pc:docMk/>
          <pc:sldMk cId="3919623888" sldId="271"/>
        </pc:sldMkLst>
        <pc:graphicFrameChg chg="mod modGraphic">
          <ac:chgData name="Rohan Dutta" userId="S::rohan.d@cloudare.in::fe6986a9-6c29-434d-8271-8c0b8ce9be37" providerId="AD" clId="Web-{9D1AF503-19D6-FAD9-3B10-612237DF1759}" dt="2024-12-03T11:41:42.498" v="330"/>
          <ac:graphicFrameMkLst>
            <pc:docMk/>
            <pc:sldMk cId="3919623888" sldId="271"/>
            <ac:graphicFrameMk id="54" creationId="{2B7D7C67-CFCD-CB02-07AD-F7C3CDF6FA7A}"/>
          </ac:graphicFrameMkLst>
        </pc:graphicFrameChg>
      </pc:sldChg>
      <pc:sldChg chg="modSp">
        <pc:chgData name="Rohan Dutta" userId="S::rohan.d@cloudare.in::fe6986a9-6c29-434d-8271-8c0b8ce9be37" providerId="AD" clId="Web-{9D1AF503-19D6-FAD9-3B10-612237DF1759}" dt="2024-12-03T11:48:32.162" v="366" actId="20577"/>
        <pc:sldMkLst>
          <pc:docMk/>
          <pc:sldMk cId="2609896509" sldId="272"/>
        </pc:sldMkLst>
        <pc:spChg chg="mod">
          <ac:chgData name="Rohan Dutta" userId="S::rohan.d@cloudare.in::fe6986a9-6c29-434d-8271-8c0b8ce9be37" providerId="AD" clId="Web-{9D1AF503-19D6-FAD9-3B10-612237DF1759}" dt="2024-12-03T11:48:32.162" v="366" actId="20577"/>
          <ac:spMkLst>
            <pc:docMk/>
            <pc:sldMk cId="2609896509" sldId="272"/>
            <ac:spMk id="3" creationId="{9DF1C480-DF29-084D-8AF4-CBEB97087096}"/>
          </ac:spMkLst>
        </pc:spChg>
      </pc:sldChg>
      <pc:sldChg chg="modSp">
        <pc:chgData name="Rohan Dutta" userId="S::rohan.d@cloudare.in::fe6986a9-6c29-434d-8271-8c0b8ce9be37" providerId="AD" clId="Web-{9D1AF503-19D6-FAD9-3B10-612237DF1759}" dt="2024-12-03T11:42:02.764" v="358"/>
        <pc:sldMkLst>
          <pc:docMk/>
          <pc:sldMk cId="764435049" sldId="273"/>
        </pc:sldMkLst>
        <pc:graphicFrameChg chg="mod modGraphic">
          <ac:chgData name="Rohan Dutta" userId="S::rohan.d@cloudare.in::fe6986a9-6c29-434d-8271-8c0b8ce9be37" providerId="AD" clId="Web-{9D1AF503-19D6-FAD9-3B10-612237DF1759}" dt="2024-12-03T11:42:02.764" v="358"/>
          <ac:graphicFrameMkLst>
            <pc:docMk/>
            <pc:sldMk cId="764435049" sldId="273"/>
            <ac:graphicFrameMk id="54" creationId="{2B7D7C67-CFCD-CB02-07AD-F7C3CDF6FA7A}"/>
          </ac:graphicFrameMkLst>
        </pc:graphicFrameChg>
      </pc:sldChg>
      <pc:sldChg chg="del">
        <pc:chgData name="Rohan Dutta" userId="S::rohan.d@cloudare.in::fe6986a9-6c29-434d-8271-8c0b8ce9be37" providerId="AD" clId="Web-{9D1AF503-19D6-FAD9-3B10-612237DF1759}" dt="2024-12-03T08:26:55.356" v="36"/>
        <pc:sldMkLst>
          <pc:docMk/>
          <pc:sldMk cId="1364314137" sldId="274"/>
        </pc:sldMkLst>
      </pc:sldChg>
      <pc:sldChg chg="modSp">
        <pc:chgData name="Rohan Dutta" userId="S::rohan.d@cloudare.in::fe6986a9-6c29-434d-8271-8c0b8ce9be37" providerId="AD" clId="Web-{9D1AF503-19D6-FAD9-3B10-612237DF1759}" dt="2024-12-03T08:29:37.936" v="239"/>
        <pc:sldMkLst>
          <pc:docMk/>
          <pc:sldMk cId="2171099576" sldId="275"/>
        </pc:sldMkLst>
        <pc:graphicFrameChg chg="mod modGraphic">
          <ac:chgData name="Rohan Dutta" userId="S::rohan.d@cloudare.in::fe6986a9-6c29-434d-8271-8c0b8ce9be37" providerId="AD" clId="Web-{9D1AF503-19D6-FAD9-3B10-612237DF1759}" dt="2024-12-03T08:29:37.936" v="239"/>
          <ac:graphicFrameMkLst>
            <pc:docMk/>
            <pc:sldMk cId="2171099576" sldId="275"/>
            <ac:graphicFrameMk id="54" creationId="{2B7D7C67-CFCD-CB02-07AD-F7C3CDF6FA7A}"/>
          </ac:graphicFrameMkLst>
        </pc:graphicFrameChg>
      </pc:sldChg>
      <pc:sldChg chg="add del replId">
        <pc:chgData name="Rohan Dutta" userId="S::rohan.d@cloudare.in::fe6986a9-6c29-434d-8271-8c0b8ce9be37" providerId="AD" clId="Web-{9D1AF503-19D6-FAD9-3B10-612237DF1759}" dt="2024-12-03T08:26:57.481" v="37"/>
        <pc:sldMkLst>
          <pc:docMk/>
          <pc:sldMk cId="463794229" sldId="276"/>
        </pc:sldMkLst>
      </pc:sldChg>
    </pc:docChg>
  </pc:docChgLst>
  <pc:docChgLst>
    <pc:chgData name="Sailesh Arya" userId="S::sailesh@cloudare.in::81b68958-beb8-44bb-aafa-e0bc028259da" providerId="AD" clId="Web-{8D3AD14D-8D08-9DAD-6449-23A4834A2FFF}"/>
    <pc:docChg chg="modSld">
      <pc:chgData name="Sailesh Arya" userId="S::sailesh@cloudare.in::81b68958-beb8-44bb-aafa-e0bc028259da" providerId="AD" clId="Web-{8D3AD14D-8D08-9DAD-6449-23A4834A2FFF}" dt="2023-04-06T10:32:37.023" v="9"/>
      <pc:docMkLst>
        <pc:docMk/>
      </pc:docMkLst>
      <pc:sldChg chg="modSp">
        <pc:chgData name="Sailesh Arya" userId="S::sailesh@cloudare.in::81b68958-beb8-44bb-aafa-e0bc028259da" providerId="AD" clId="Web-{8D3AD14D-8D08-9DAD-6449-23A4834A2FFF}" dt="2023-04-06T10:32:37.023" v="9"/>
        <pc:sldMkLst>
          <pc:docMk/>
          <pc:sldMk cId="0" sldId="265"/>
        </pc:sldMkLst>
      </pc:sldChg>
    </pc:docChg>
  </pc:docChgLst>
  <pc:docChgLst>
    <pc:chgData name="Sailesh Arya" userId="S::sailesh@cloudare.in::81b68958-beb8-44bb-aafa-e0bc028259da" providerId="AD" clId="Web-{8AC38C0B-96B3-2EC7-CB67-C823E77B48A7}"/>
    <pc:docChg chg="modSld">
      <pc:chgData name="Sailesh Arya" userId="S::sailesh@cloudare.in::81b68958-beb8-44bb-aafa-e0bc028259da" providerId="AD" clId="Web-{8AC38C0B-96B3-2EC7-CB67-C823E77B48A7}" dt="2024-10-15T17:14:03.751" v="945"/>
      <pc:docMkLst>
        <pc:docMk/>
      </pc:docMkLst>
      <pc:sldChg chg="modSp">
        <pc:chgData name="Sailesh Arya" userId="S::sailesh@cloudare.in::81b68958-beb8-44bb-aafa-e0bc028259da" providerId="AD" clId="Web-{8AC38C0B-96B3-2EC7-CB67-C823E77B48A7}" dt="2024-10-15T17:06:05.781" v="15" actId="20577"/>
        <pc:sldMkLst>
          <pc:docMk/>
          <pc:sldMk cId="0" sldId="256"/>
        </pc:sldMkLst>
        <pc:spChg chg="mod">
          <ac:chgData name="Sailesh Arya" userId="S::sailesh@cloudare.in::81b68958-beb8-44bb-aafa-e0bc028259da" providerId="AD" clId="Web-{8AC38C0B-96B3-2EC7-CB67-C823E77B48A7}" dt="2024-10-15T17:06:05.781" v="15" actId="20577"/>
          <ac:spMkLst>
            <pc:docMk/>
            <pc:sldMk cId="0" sldId="256"/>
            <ac:spMk id="60" creationId="{00000000-0000-0000-0000-000000000000}"/>
          </ac:spMkLst>
        </pc:spChg>
      </pc:sldChg>
      <pc:sldChg chg="modSp">
        <pc:chgData name="Sailesh Arya" userId="S::sailesh@cloudare.in::81b68958-beb8-44bb-aafa-e0bc028259da" providerId="AD" clId="Web-{8AC38C0B-96B3-2EC7-CB67-C823E77B48A7}" dt="2024-10-15T17:13:14.031" v="858" actId="20577"/>
        <pc:sldMkLst>
          <pc:docMk/>
          <pc:sldMk cId="3578658228" sldId="269"/>
        </pc:sldMkLst>
        <pc:spChg chg="mod">
          <ac:chgData name="Sailesh Arya" userId="S::sailesh@cloudare.in::81b68958-beb8-44bb-aafa-e0bc028259da" providerId="AD" clId="Web-{8AC38C0B-96B3-2EC7-CB67-C823E77B48A7}" dt="2024-10-15T17:13:14.031" v="858" actId="20577"/>
          <ac:spMkLst>
            <pc:docMk/>
            <pc:sldMk cId="3578658228" sldId="269"/>
            <ac:spMk id="3" creationId="{9DF1C480-DF29-084D-8AF4-CBEB97087096}"/>
          </ac:spMkLst>
        </pc:spChg>
      </pc:sldChg>
      <pc:sldChg chg="modSp">
        <pc:chgData name="Sailesh Arya" userId="S::sailesh@cloudare.in::81b68958-beb8-44bb-aafa-e0bc028259da" providerId="AD" clId="Web-{8AC38C0B-96B3-2EC7-CB67-C823E77B48A7}" dt="2024-10-15T17:14:03.751" v="945"/>
        <pc:sldMkLst>
          <pc:docMk/>
          <pc:sldMk cId="3919623888" sldId="271"/>
        </pc:sldMkLst>
        <pc:graphicFrameChg chg="mod modGraphic">
          <ac:chgData name="Sailesh Arya" userId="S::sailesh@cloudare.in::81b68958-beb8-44bb-aafa-e0bc028259da" providerId="AD" clId="Web-{8AC38C0B-96B3-2EC7-CB67-C823E77B48A7}" dt="2024-10-15T17:14:03.751" v="945"/>
          <ac:graphicFrameMkLst>
            <pc:docMk/>
            <pc:sldMk cId="3919623888" sldId="271"/>
            <ac:graphicFrameMk id="54" creationId="{2B7D7C67-CFCD-CB02-07AD-F7C3CDF6FA7A}"/>
          </ac:graphicFrameMkLst>
        </pc:graphicFrameChg>
      </pc:sldChg>
    </pc:docChg>
  </pc:docChgLst>
  <pc:docChgLst>
    <pc:chgData name="Rohan Dutta" userId="S::rohan.d@cloudare.in::fe6986a9-6c29-434d-8271-8c0b8ce9be37" providerId="AD" clId="Web-{18A38A90-46E0-4527-B311-CB26A53B8782}"/>
    <pc:docChg chg="modSld">
      <pc:chgData name="Rohan Dutta" userId="S::rohan.d@cloudare.in::fe6986a9-6c29-434d-8271-8c0b8ce9be37" providerId="AD" clId="Web-{18A38A90-46E0-4527-B311-CB26A53B8782}" dt="2023-12-20T10:07:52.837" v="2" actId="20577"/>
      <pc:docMkLst>
        <pc:docMk/>
      </pc:docMkLst>
      <pc:sldChg chg="modSp">
        <pc:chgData name="Rohan Dutta" userId="S::rohan.d@cloudare.in::fe6986a9-6c29-434d-8271-8c0b8ce9be37" providerId="AD" clId="Web-{18A38A90-46E0-4527-B311-CB26A53B8782}" dt="2023-12-20T10:07:52.837" v="2" actId="20577"/>
        <pc:sldMkLst>
          <pc:docMk/>
          <pc:sldMk cId="0" sldId="256"/>
        </pc:sldMkLst>
      </pc:sldChg>
    </pc:docChg>
  </pc:docChgLst>
  <pc:docChgLst>
    <pc:chgData name="Sailesh Arya" userId="S::sailesh@cloudare.in::81b68958-beb8-44bb-aafa-e0bc028259da" providerId="AD" clId="Web-{0BEBB5B9-4715-407E-92D7-68A390DFBCD8}"/>
    <pc:docChg chg="modSld">
      <pc:chgData name="Sailesh Arya" userId="S::sailesh@cloudare.in::81b68958-beb8-44bb-aafa-e0bc028259da" providerId="AD" clId="Web-{0BEBB5B9-4715-407E-92D7-68A390DFBCD8}" dt="2023-06-01T09:03:57.622" v="130" actId="1076"/>
      <pc:docMkLst>
        <pc:docMk/>
      </pc:docMkLst>
      <pc:sldChg chg="modSp">
        <pc:chgData name="Sailesh Arya" userId="S::sailesh@cloudare.in::81b68958-beb8-44bb-aafa-e0bc028259da" providerId="AD" clId="Web-{0BEBB5B9-4715-407E-92D7-68A390DFBCD8}" dt="2023-06-01T08:53:46.250" v="49" actId="20577"/>
        <pc:sldMkLst>
          <pc:docMk/>
          <pc:sldMk cId="0" sldId="258"/>
        </pc:sldMkLst>
      </pc:sldChg>
      <pc:sldChg chg="modSp">
        <pc:chgData name="Sailesh Arya" userId="S::sailesh@cloudare.in::81b68958-beb8-44bb-aafa-e0bc028259da" providerId="AD" clId="Web-{0BEBB5B9-4715-407E-92D7-68A390DFBCD8}" dt="2023-06-01T09:00:55.134" v="129"/>
        <pc:sldMkLst>
          <pc:docMk/>
          <pc:sldMk cId="0" sldId="264"/>
        </pc:sldMkLst>
      </pc:sldChg>
      <pc:sldChg chg="modSp">
        <pc:chgData name="Sailesh Arya" userId="S::sailesh@cloudare.in::81b68958-beb8-44bb-aafa-e0bc028259da" providerId="AD" clId="Web-{0BEBB5B9-4715-407E-92D7-68A390DFBCD8}" dt="2023-06-01T09:03:57.622" v="130" actId="1076"/>
        <pc:sldMkLst>
          <pc:docMk/>
          <pc:sldMk cId="2478961583" sldId="267"/>
        </pc:sldMkLst>
      </pc:sldChg>
    </pc:docChg>
  </pc:docChgLst>
  <pc:docChgLst>
    <pc:chgData name="Rohan Dutta" userId="S::rohan.d@cloudare.in::fe6986a9-6c29-434d-8271-8c0b8ce9be37" providerId="AD" clId="Web-{AB9E94D4-1814-4E8F-BD30-6F6493D81FFE}"/>
    <pc:docChg chg="addSld modSld">
      <pc:chgData name="Rohan Dutta" userId="S::rohan.d@cloudare.in::fe6986a9-6c29-434d-8271-8c0b8ce9be37" providerId="AD" clId="Web-{AB9E94D4-1814-4E8F-BD30-6F6493D81FFE}" dt="2024-11-11T06:56:12.861" v="1041" actId="1076"/>
      <pc:docMkLst>
        <pc:docMk/>
      </pc:docMkLst>
      <pc:sldChg chg="modSp">
        <pc:chgData name="Rohan Dutta" userId="S::rohan.d@cloudare.in::fe6986a9-6c29-434d-8271-8c0b8ce9be37" providerId="AD" clId="Web-{AB9E94D4-1814-4E8F-BD30-6F6493D81FFE}" dt="2024-11-11T06:42:00.098" v="634" actId="20577"/>
        <pc:sldMkLst>
          <pc:docMk/>
          <pc:sldMk cId="3578658228" sldId="269"/>
        </pc:sldMkLst>
        <pc:spChg chg="mod">
          <ac:chgData name="Rohan Dutta" userId="S::rohan.d@cloudare.in::fe6986a9-6c29-434d-8271-8c0b8ce9be37" providerId="AD" clId="Web-{AB9E94D4-1814-4E8F-BD30-6F6493D81FFE}" dt="2024-11-11T06:24:45.849" v="406" actId="1076"/>
          <ac:spMkLst>
            <pc:docMk/>
            <pc:sldMk cId="3578658228" sldId="269"/>
            <ac:spMk id="2" creationId="{DCC56E9C-0886-CCB4-83A1-020A02A8BD26}"/>
          </ac:spMkLst>
        </pc:spChg>
        <pc:spChg chg="mod">
          <ac:chgData name="Rohan Dutta" userId="S::rohan.d@cloudare.in::fe6986a9-6c29-434d-8271-8c0b8ce9be37" providerId="AD" clId="Web-{AB9E94D4-1814-4E8F-BD30-6F6493D81FFE}" dt="2024-11-11T06:42:00.098" v="634" actId="20577"/>
          <ac:spMkLst>
            <pc:docMk/>
            <pc:sldMk cId="3578658228" sldId="269"/>
            <ac:spMk id="3" creationId="{9DF1C480-DF29-084D-8AF4-CBEB97087096}"/>
          </ac:spMkLst>
        </pc:spChg>
      </pc:sldChg>
      <pc:sldChg chg="modSp">
        <pc:chgData name="Rohan Dutta" userId="S::rohan.d@cloudare.in::fe6986a9-6c29-434d-8271-8c0b8ce9be37" providerId="AD" clId="Web-{AB9E94D4-1814-4E8F-BD30-6F6493D81FFE}" dt="2024-11-11T06:56:12.861" v="1041" actId="1076"/>
        <pc:sldMkLst>
          <pc:docMk/>
          <pc:sldMk cId="3919623888" sldId="271"/>
        </pc:sldMkLst>
        <pc:spChg chg="mod">
          <ac:chgData name="Rohan Dutta" userId="S::rohan.d@cloudare.in::fe6986a9-6c29-434d-8271-8c0b8ce9be37" providerId="AD" clId="Web-{AB9E94D4-1814-4E8F-BD30-6F6493D81FFE}" dt="2024-11-11T06:47:36.259" v="861" actId="1076"/>
          <ac:spMkLst>
            <pc:docMk/>
            <pc:sldMk cId="3919623888" sldId="271"/>
            <ac:spMk id="2" creationId="{1C454940-CFA0-F8D7-A5BB-586AB9C1DC4F}"/>
          </ac:spMkLst>
        </pc:spChg>
        <pc:graphicFrameChg chg="mod modGraphic">
          <ac:chgData name="Rohan Dutta" userId="S::rohan.d@cloudare.in::fe6986a9-6c29-434d-8271-8c0b8ce9be37" providerId="AD" clId="Web-{AB9E94D4-1814-4E8F-BD30-6F6493D81FFE}" dt="2024-11-11T06:56:12.861" v="1041" actId="1076"/>
          <ac:graphicFrameMkLst>
            <pc:docMk/>
            <pc:sldMk cId="3919623888" sldId="271"/>
            <ac:graphicFrameMk id="54" creationId="{2B7D7C67-CFCD-CB02-07AD-F7C3CDF6FA7A}"/>
          </ac:graphicFrameMkLst>
        </pc:graphicFrameChg>
      </pc:sldChg>
      <pc:sldChg chg="addSp delSp modSp add replId">
        <pc:chgData name="Rohan Dutta" userId="S::rohan.d@cloudare.in::fe6986a9-6c29-434d-8271-8c0b8ce9be37" providerId="AD" clId="Web-{AB9E94D4-1814-4E8F-BD30-6F6493D81FFE}" dt="2024-11-11T06:56:00.735" v="1040" actId="1076"/>
        <pc:sldMkLst>
          <pc:docMk/>
          <pc:sldMk cId="764435049" sldId="273"/>
        </pc:sldMkLst>
        <pc:graphicFrameChg chg="mod modGraphic">
          <ac:chgData name="Rohan Dutta" userId="S::rohan.d@cloudare.in::fe6986a9-6c29-434d-8271-8c0b8ce9be37" providerId="AD" clId="Web-{AB9E94D4-1814-4E8F-BD30-6F6493D81FFE}" dt="2024-11-11T06:56:00.735" v="1040" actId="1076"/>
          <ac:graphicFrameMkLst>
            <pc:docMk/>
            <pc:sldMk cId="764435049" sldId="273"/>
            <ac:graphicFrameMk id="54" creationId="{2B7D7C67-CFCD-CB02-07AD-F7C3CDF6FA7A}"/>
          </ac:graphicFrameMkLst>
        </pc:graphicFrameChg>
      </pc:sldChg>
      <pc:sldChg chg="modSp add replId">
        <pc:chgData name="Rohan Dutta" userId="S::rohan.d@cloudare.in::fe6986a9-6c29-434d-8271-8c0b8ce9be37" providerId="AD" clId="Web-{AB9E94D4-1814-4E8F-BD30-6F6493D81FFE}" dt="2024-11-11T06:55:56.157" v="1039" actId="1076"/>
        <pc:sldMkLst>
          <pc:docMk/>
          <pc:sldMk cId="1364314137" sldId="274"/>
        </pc:sldMkLst>
      </pc:sldChg>
    </pc:docChg>
  </pc:docChgLst>
  <pc:docChgLst>
    <pc:chgData name="Sailesh Arya" userId="S::sailesh@cloudare.in::81b68958-beb8-44bb-aafa-e0bc028259da" providerId="AD" clId="Web-{EBEBF2BE-AE64-AF94-BF3B-933AFBD27515}"/>
    <pc:docChg chg="modSld">
      <pc:chgData name="Sailesh Arya" userId="S::sailesh@cloudare.in::81b68958-beb8-44bb-aafa-e0bc028259da" providerId="AD" clId="Web-{EBEBF2BE-AE64-AF94-BF3B-933AFBD27515}" dt="2023-04-25T11:55:00.772" v="1"/>
      <pc:docMkLst>
        <pc:docMk/>
      </pc:docMkLst>
      <pc:sldChg chg="modSp">
        <pc:chgData name="Sailesh Arya" userId="S::sailesh@cloudare.in::81b68958-beb8-44bb-aafa-e0bc028259da" providerId="AD" clId="Web-{EBEBF2BE-AE64-AF94-BF3B-933AFBD27515}" dt="2023-04-25T11:55:00.772" v="1"/>
        <pc:sldMkLst>
          <pc:docMk/>
          <pc:sldMk cId="0" sldId="264"/>
        </pc:sldMkLst>
      </pc:sldChg>
    </pc:docChg>
  </pc:docChgLst>
  <pc:docChgLst>
    <pc:chgData name="Sailesh Arya" userId="S::sailesh@cloudare.in::81b68958-beb8-44bb-aafa-e0bc028259da" providerId="AD" clId="Web-{C16C3A5D-3EA7-4BD5-9B3B-59CD2792DDCD}"/>
    <pc:docChg chg="modSld">
      <pc:chgData name="Sailesh Arya" userId="S::sailesh@cloudare.in::81b68958-beb8-44bb-aafa-e0bc028259da" providerId="AD" clId="Web-{C16C3A5D-3EA7-4BD5-9B3B-59CD2792DDCD}" dt="2023-05-22T12:34:36.923" v="119"/>
      <pc:docMkLst>
        <pc:docMk/>
      </pc:docMkLst>
      <pc:sldChg chg="modSp">
        <pc:chgData name="Sailesh Arya" userId="S::sailesh@cloudare.in::81b68958-beb8-44bb-aafa-e0bc028259da" providerId="AD" clId="Web-{C16C3A5D-3EA7-4BD5-9B3B-59CD2792DDCD}" dt="2023-05-22T12:34:36.923" v="119"/>
        <pc:sldMkLst>
          <pc:docMk/>
          <pc:sldMk cId="0" sldId="264"/>
        </pc:sldMkLst>
      </pc:sldChg>
    </pc:docChg>
  </pc:docChgLst>
  <pc:docChgLst>
    <pc:chgData name="Rohan Dutta" userId="S::rohan.d@cloudare.in::fe6986a9-6c29-434d-8271-8c0b8ce9be37" providerId="AD" clId="Web-{5ADDE1D4-F47C-205B-D9B0-0D85A995AD0B}"/>
    <pc:docChg chg="modSld">
      <pc:chgData name="Rohan Dutta" userId="S::rohan.d@cloudare.in::fe6986a9-6c29-434d-8271-8c0b8ce9be37" providerId="AD" clId="Web-{5ADDE1D4-F47C-205B-D9B0-0D85A995AD0B}" dt="2023-12-26T08:22:28.917" v="341" actId="20577"/>
      <pc:docMkLst>
        <pc:docMk/>
      </pc:docMkLst>
      <pc:sldChg chg="modSp">
        <pc:chgData name="Rohan Dutta" userId="S::rohan.d@cloudare.in::fe6986a9-6c29-434d-8271-8c0b8ce9be37" providerId="AD" clId="Web-{5ADDE1D4-F47C-205B-D9B0-0D85A995AD0B}" dt="2023-12-26T08:22:28.917" v="341" actId="20577"/>
        <pc:sldMkLst>
          <pc:docMk/>
          <pc:sldMk cId="3578658228" sldId="269"/>
        </pc:sldMkLst>
      </pc:sldChg>
      <pc:sldChg chg="modSp">
        <pc:chgData name="Rohan Dutta" userId="S::rohan.d@cloudare.in::fe6986a9-6c29-434d-8271-8c0b8ce9be37" providerId="AD" clId="Web-{5ADDE1D4-F47C-205B-D9B0-0D85A995AD0B}" dt="2023-12-26T08:12:25.224" v="285"/>
        <pc:sldMkLst>
          <pc:docMk/>
          <pc:sldMk cId="3919623888" sldId="271"/>
        </pc:sldMkLst>
      </pc:sldChg>
    </pc:docChg>
  </pc:docChgLst>
  <pc:docChgLst>
    <pc:chgData name="Sailesh Arya" userId="S::sailesh@cloudare.in::81b68958-beb8-44bb-aafa-e0bc028259da" providerId="AD" clId="Web-{0A198427-5929-29F1-55DF-F11F5963BE05}"/>
    <pc:docChg chg="addSld modSld">
      <pc:chgData name="Sailesh Arya" userId="S::sailesh@cloudare.in::81b68958-beb8-44bb-aafa-e0bc028259da" providerId="AD" clId="Web-{0A198427-5929-29F1-55DF-F11F5963BE05}" dt="2024-10-16T04:33:22.985" v="81" actId="20577"/>
      <pc:docMkLst>
        <pc:docMk/>
      </pc:docMkLst>
      <pc:sldChg chg="delSp">
        <pc:chgData name="Sailesh Arya" userId="S::sailesh@cloudare.in::81b68958-beb8-44bb-aafa-e0bc028259da" providerId="AD" clId="Web-{0A198427-5929-29F1-55DF-F11F5963BE05}" dt="2024-10-16T04:23:01.460" v="0"/>
        <pc:sldMkLst>
          <pc:docMk/>
          <pc:sldMk cId="0" sldId="256"/>
        </pc:sldMkLst>
      </pc:sldChg>
      <pc:sldChg chg="delSp">
        <pc:chgData name="Sailesh Arya" userId="S::sailesh@cloudare.in::81b68958-beb8-44bb-aafa-e0bc028259da" providerId="AD" clId="Web-{0A198427-5929-29F1-55DF-F11F5963BE05}" dt="2024-10-16T04:23:03.804" v="1"/>
        <pc:sldMkLst>
          <pc:docMk/>
          <pc:sldMk cId="3578658228" sldId="269"/>
        </pc:sldMkLst>
      </pc:sldChg>
      <pc:sldChg chg="delSp modSp">
        <pc:chgData name="Sailesh Arya" userId="S::sailesh@cloudare.in::81b68958-beb8-44bb-aafa-e0bc028259da" providerId="AD" clId="Web-{0A198427-5929-29F1-55DF-F11F5963BE05}" dt="2024-10-16T04:32:47.703" v="78"/>
        <pc:sldMkLst>
          <pc:docMk/>
          <pc:sldMk cId="3919623888" sldId="271"/>
        </pc:sldMkLst>
        <pc:graphicFrameChg chg="mod modGraphic">
          <ac:chgData name="Sailesh Arya" userId="S::sailesh@cloudare.in::81b68958-beb8-44bb-aafa-e0bc028259da" providerId="AD" clId="Web-{0A198427-5929-29F1-55DF-F11F5963BE05}" dt="2024-10-16T04:32:47.703" v="78"/>
          <ac:graphicFrameMkLst>
            <pc:docMk/>
            <pc:sldMk cId="3919623888" sldId="271"/>
            <ac:graphicFrameMk id="54" creationId="{2B7D7C67-CFCD-CB02-07AD-F7C3CDF6FA7A}"/>
          </ac:graphicFrameMkLst>
        </pc:graphicFrameChg>
      </pc:sldChg>
      <pc:sldChg chg="modSp add replId">
        <pc:chgData name="Sailesh Arya" userId="S::sailesh@cloudare.in::81b68958-beb8-44bb-aafa-e0bc028259da" providerId="AD" clId="Web-{0A198427-5929-29F1-55DF-F11F5963BE05}" dt="2024-10-16T04:33:22.985" v="81" actId="20577"/>
        <pc:sldMkLst>
          <pc:docMk/>
          <pc:sldMk cId="2609896509" sldId="272"/>
        </pc:sldMkLst>
        <pc:spChg chg="mod">
          <ac:chgData name="Sailesh Arya" userId="S::sailesh@cloudare.in::81b68958-beb8-44bb-aafa-e0bc028259da" providerId="AD" clId="Web-{0A198427-5929-29F1-55DF-F11F5963BE05}" dt="2024-10-16T04:23:13.929" v="10" actId="20577"/>
          <ac:spMkLst>
            <pc:docMk/>
            <pc:sldMk cId="2609896509" sldId="272"/>
            <ac:spMk id="2" creationId="{DCC56E9C-0886-CCB4-83A1-020A02A8BD26}"/>
          </ac:spMkLst>
        </pc:spChg>
        <pc:spChg chg="mod">
          <ac:chgData name="Sailesh Arya" userId="S::sailesh@cloudare.in::81b68958-beb8-44bb-aafa-e0bc028259da" providerId="AD" clId="Web-{0A198427-5929-29F1-55DF-F11F5963BE05}" dt="2024-10-16T04:33:22.985" v="81" actId="20577"/>
          <ac:spMkLst>
            <pc:docMk/>
            <pc:sldMk cId="2609896509" sldId="272"/>
            <ac:spMk id="3" creationId="{9DF1C480-DF29-084D-8AF4-CBEB97087096}"/>
          </ac:spMkLst>
        </pc:spChg>
      </pc:sldChg>
    </pc:docChg>
  </pc:docChgLst>
  <pc:docChgLst>
    <pc:chgData name="Sailesh Arya" userId="S::sailesh@cloudare.in::81b68958-beb8-44bb-aafa-e0bc028259da" providerId="AD" clId="Web-{ED306DA4-AE27-CA00-074F-75A6343B8315}"/>
    <pc:docChg chg="modSld">
      <pc:chgData name="Sailesh Arya" userId="S::sailesh@cloudare.in::81b68958-beb8-44bb-aafa-e0bc028259da" providerId="AD" clId="Web-{ED306DA4-AE27-CA00-074F-75A6343B8315}" dt="2023-04-15T17:44:45.584" v="35"/>
      <pc:docMkLst>
        <pc:docMk/>
      </pc:docMkLst>
      <pc:sldChg chg="modSp">
        <pc:chgData name="Sailesh Arya" userId="S::sailesh@cloudare.in::81b68958-beb8-44bb-aafa-e0bc028259da" providerId="AD" clId="Web-{ED306DA4-AE27-CA00-074F-75A6343B8315}" dt="2023-04-15T17:44:31.943" v="25"/>
        <pc:sldMkLst>
          <pc:docMk/>
          <pc:sldMk cId="0" sldId="264"/>
        </pc:sldMkLst>
      </pc:sldChg>
      <pc:sldChg chg="modSp">
        <pc:chgData name="Sailesh Arya" userId="S::sailesh@cloudare.in::81b68958-beb8-44bb-aafa-e0bc028259da" providerId="AD" clId="Web-{ED306DA4-AE27-CA00-074F-75A6343B8315}" dt="2023-04-15T17:44:45.584" v="35"/>
        <pc:sldMkLst>
          <pc:docMk/>
          <pc:sldMk cId="0" sldId="266"/>
        </pc:sldMkLst>
      </pc:sldChg>
      <pc:sldChg chg="modSp">
        <pc:chgData name="Sailesh Arya" userId="S::sailesh@cloudare.in::81b68958-beb8-44bb-aafa-e0bc028259da" providerId="AD" clId="Web-{ED306DA4-AE27-CA00-074F-75A6343B8315}" dt="2023-04-15T17:44:10.927" v="15"/>
        <pc:sldMkLst>
          <pc:docMk/>
          <pc:sldMk cId="1067212316" sldId="267"/>
        </pc:sldMkLst>
      </pc:sldChg>
    </pc:docChg>
  </pc:docChgLst>
  <pc:docChgLst>
    <pc:chgData name="Sailesh Arya" userId="S::sailesh@cloudare.in::81b68958-beb8-44bb-aafa-e0bc028259da" providerId="AD" clId="Web-{B55845A2-644D-4A98-B75A-A015C4FD4840}"/>
    <pc:docChg chg="modSld">
      <pc:chgData name="Sailesh Arya" userId="S::sailesh@cloudare.in::81b68958-beb8-44bb-aafa-e0bc028259da" providerId="AD" clId="Web-{B55845A2-644D-4A98-B75A-A015C4FD4840}" dt="2023-05-24T12:44:46.633" v="1"/>
      <pc:docMkLst>
        <pc:docMk/>
      </pc:docMkLst>
      <pc:sldChg chg="modSp">
        <pc:chgData name="Sailesh Arya" userId="S::sailesh@cloudare.in::81b68958-beb8-44bb-aafa-e0bc028259da" providerId="AD" clId="Web-{B55845A2-644D-4A98-B75A-A015C4FD4840}" dt="2023-05-24T12:44:46.633" v="1"/>
        <pc:sldMkLst>
          <pc:docMk/>
          <pc:sldMk cId="0" sldId="266"/>
        </pc:sldMkLst>
      </pc:sldChg>
    </pc:docChg>
  </pc:docChgLst>
  <pc:docChgLst>
    <pc:chgData clId="Web-{8AC38C0B-96B3-2EC7-CB67-C823E77B48A7}"/>
    <pc:docChg chg="modSld">
      <pc:chgData name="" userId="" providerId="" clId="Web-{8AC38C0B-96B3-2EC7-CB67-C823E77B48A7}" dt="2024-10-15T17:05:49.968" v="2" actId="20577"/>
      <pc:docMkLst>
        <pc:docMk/>
      </pc:docMkLst>
      <pc:sldChg chg="modSp">
        <pc:chgData name="" userId="" providerId="" clId="Web-{8AC38C0B-96B3-2EC7-CB67-C823E77B48A7}" dt="2024-10-15T17:05:49.968" v="2" actId="20577"/>
        <pc:sldMkLst>
          <pc:docMk/>
          <pc:sldMk cId="0" sldId="256"/>
        </pc:sldMkLst>
        <pc:spChg chg="mod">
          <ac:chgData name="" userId="" providerId="" clId="Web-{8AC38C0B-96B3-2EC7-CB67-C823E77B48A7}" dt="2024-10-15T17:05:49.968" v="2" actId="20577"/>
          <ac:spMkLst>
            <pc:docMk/>
            <pc:sldMk cId="0" sldId="256"/>
            <ac:spMk id="60" creationId="{00000000-0000-0000-0000-000000000000}"/>
          </ac:spMkLst>
        </pc:spChg>
      </pc:sldChg>
    </pc:docChg>
  </pc:docChgLst>
  <pc:docChgLst>
    <pc:chgData name="Sailesh Arya" userId="S::sailesh@cloudare.in::81b68958-beb8-44bb-aafa-e0bc028259da" providerId="AD" clId="Web-{C31E60CA-BC6A-44EC-AB2E-8FC615B441DE}"/>
    <pc:docChg chg="addSld modSld">
      <pc:chgData name="Sailesh Arya" userId="S::sailesh@cloudare.in::81b68958-beb8-44bb-aafa-e0bc028259da" providerId="AD" clId="Web-{C31E60CA-BC6A-44EC-AB2E-8FC615B441DE}" dt="2023-06-13T06:32:55.298" v="39"/>
      <pc:docMkLst>
        <pc:docMk/>
      </pc:docMkLst>
      <pc:sldChg chg="modSp add replId">
        <pc:chgData name="Sailesh Arya" userId="S::sailesh@cloudare.in::81b68958-beb8-44bb-aafa-e0bc028259da" providerId="AD" clId="Web-{C31E60CA-BC6A-44EC-AB2E-8FC615B441DE}" dt="2023-06-13T06:32:55.298" v="39"/>
        <pc:sldMkLst>
          <pc:docMk/>
          <pc:sldMk cId="3006514188" sldId="268"/>
        </pc:sldMkLst>
      </pc:sldChg>
    </pc:docChg>
  </pc:docChgLst>
  <pc:docChgLst>
    <pc:chgData name="Sailesh Arya" userId="S::sailesh@cloudare.in::81b68958-beb8-44bb-aafa-e0bc028259da" providerId="AD" clId="Web-{4D4A420D-6E61-2B48-1CD9-3877D75A0771}"/>
    <pc:docChg chg="modSld">
      <pc:chgData name="Sailesh Arya" userId="S::sailesh@cloudare.in::81b68958-beb8-44bb-aafa-e0bc028259da" providerId="AD" clId="Web-{4D4A420D-6E61-2B48-1CD9-3877D75A0771}" dt="2023-04-18T18:25:00.795" v="107"/>
      <pc:docMkLst>
        <pc:docMk/>
      </pc:docMkLst>
      <pc:sldChg chg="modSp">
        <pc:chgData name="Sailesh Arya" userId="S::sailesh@cloudare.in::81b68958-beb8-44bb-aafa-e0bc028259da" providerId="AD" clId="Web-{4D4A420D-6E61-2B48-1CD9-3877D75A0771}" dt="2023-04-18T18:23:42.856" v="7" actId="20577"/>
        <pc:sldMkLst>
          <pc:docMk/>
          <pc:sldMk cId="0" sldId="258"/>
        </pc:sldMkLst>
      </pc:sldChg>
      <pc:sldChg chg="modSp">
        <pc:chgData name="Sailesh Arya" userId="S::sailesh@cloudare.in::81b68958-beb8-44bb-aafa-e0bc028259da" providerId="AD" clId="Web-{4D4A420D-6E61-2B48-1CD9-3877D75A0771}" dt="2023-04-18T18:24:01.482" v="9" actId="20577"/>
        <pc:sldMkLst>
          <pc:docMk/>
          <pc:sldMk cId="0" sldId="259"/>
        </pc:sldMkLst>
      </pc:sldChg>
      <pc:sldChg chg="modSp">
        <pc:chgData name="Sailesh Arya" userId="S::sailesh@cloudare.in::81b68958-beb8-44bb-aafa-e0bc028259da" providerId="AD" clId="Web-{4D4A420D-6E61-2B48-1CD9-3877D75A0771}" dt="2023-04-18T18:24:24.373" v="13" actId="20577"/>
        <pc:sldMkLst>
          <pc:docMk/>
          <pc:sldMk cId="0" sldId="260"/>
        </pc:sldMkLst>
      </pc:sldChg>
      <pc:sldChg chg="modSp">
        <pc:chgData name="Sailesh Arya" userId="S::sailesh@cloudare.in::81b68958-beb8-44bb-aafa-e0bc028259da" providerId="AD" clId="Web-{4D4A420D-6E61-2B48-1CD9-3877D75A0771}" dt="2023-04-18T18:24:39.936" v="41"/>
        <pc:sldMkLst>
          <pc:docMk/>
          <pc:sldMk cId="0" sldId="264"/>
        </pc:sldMkLst>
      </pc:sldChg>
      <pc:sldChg chg="modSp">
        <pc:chgData name="Sailesh Arya" userId="S::sailesh@cloudare.in::81b68958-beb8-44bb-aafa-e0bc028259da" providerId="AD" clId="Web-{4D4A420D-6E61-2B48-1CD9-3877D75A0771}" dt="2023-04-18T18:24:49.858" v="65"/>
        <pc:sldMkLst>
          <pc:docMk/>
          <pc:sldMk cId="0" sldId="265"/>
        </pc:sldMkLst>
      </pc:sldChg>
      <pc:sldChg chg="modSp">
        <pc:chgData name="Sailesh Arya" userId="S::sailesh@cloudare.in::81b68958-beb8-44bb-aafa-e0bc028259da" providerId="AD" clId="Web-{4D4A420D-6E61-2B48-1CD9-3877D75A0771}" dt="2023-04-18T18:25:00.795" v="107"/>
        <pc:sldMkLst>
          <pc:docMk/>
          <pc:sldMk cId="0" sldId="266"/>
        </pc:sldMkLst>
      </pc:sldChg>
    </pc:docChg>
  </pc:docChgLst>
  <pc:docChgLst>
    <pc:chgData name="Sailesh Arya" userId="S::sailesh@cloudare.in::81b68958-beb8-44bb-aafa-e0bc028259da" providerId="AD" clId="Web-{B8DA3A6D-BCA2-4DBA-A5DB-AB1E30D230F4}"/>
    <pc:docChg chg="modSld">
      <pc:chgData name="Sailesh Arya" userId="S::sailesh@cloudare.in::81b68958-beb8-44bb-aafa-e0bc028259da" providerId="AD" clId="Web-{B8DA3A6D-BCA2-4DBA-A5DB-AB1E30D230F4}" dt="2023-03-30T09:51:19.080" v="2" actId="20577"/>
      <pc:docMkLst>
        <pc:docMk/>
      </pc:docMkLst>
      <pc:sldChg chg="modSp">
        <pc:chgData name="Sailesh Arya" userId="S::sailesh@cloudare.in::81b68958-beb8-44bb-aafa-e0bc028259da" providerId="AD" clId="Web-{B8DA3A6D-BCA2-4DBA-A5DB-AB1E30D230F4}" dt="2023-03-30T09:51:19.080" v="2" actId="20577"/>
        <pc:sldMkLst>
          <pc:docMk/>
          <pc:sldMk cId="0" sldId="256"/>
        </pc:sldMkLst>
      </pc:sldChg>
    </pc:docChg>
  </pc:docChgLst>
  <pc:docChgLst>
    <pc:chgData name="Rohan Dutta" userId="S::rohan.d@cloudare.in::fe6986a9-6c29-434d-8271-8c0b8ce9be37" providerId="AD" clId="Web-{7980F037-3831-8217-A95F-0EE455E99C26}"/>
    <pc:docChg chg="modSld">
      <pc:chgData name="Rohan Dutta" userId="S::rohan.d@cloudare.in::fe6986a9-6c29-434d-8271-8c0b8ce9be37" providerId="AD" clId="Web-{7980F037-3831-8217-A95F-0EE455E99C26}" dt="2024-12-04T08:28:10.739" v="332"/>
      <pc:docMkLst>
        <pc:docMk/>
      </pc:docMkLst>
      <pc:sldChg chg="modSp">
        <pc:chgData name="Rohan Dutta" userId="S::rohan.d@cloudare.in::fe6986a9-6c29-434d-8271-8c0b8ce9be37" providerId="AD" clId="Web-{7980F037-3831-8217-A95F-0EE455E99C26}" dt="2024-12-04T06:45:46.848" v="204" actId="14100"/>
        <pc:sldMkLst>
          <pc:docMk/>
          <pc:sldMk cId="3578658228" sldId="269"/>
        </pc:sldMkLst>
        <pc:spChg chg="mod">
          <ac:chgData name="Rohan Dutta" userId="S::rohan.d@cloudare.in::fe6986a9-6c29-434d-8271-8c0b8ce9be37" providerId="AD" clId="Web-{7980F037-3831-8217-A95F-0EE455E99C26}" dt="2024-12-04T06:45:46.848" v="204" actId="14100"/>
          <ac:spMkLst>
            <pc:docMk/>
            <pc:sldMk cId="3578658228" sldId="269"/>
            <ac:spMk id="3" creationId="{9DF1C480-DF29-084D-8AF4-CBEB97087096}"/>
          </ac:spMkLst>
        </pc:spChg>
      </pc:sldChg>
      <pc:sldChg chg="modSp">
        <pc:chgData name="Rohan Dutta" userId="S::rohan.d@cloudare.in::fe6986a9-6c29-434d-8271-8c0b8ce9be37" providerId="AD" clId="Web-{7980F037-3831-8217-A95F-0EE455E99C26}" dt="2024-12-04T08:01:56.840" v="212"/>
        <pc:sldMkLst>
          <pc:docMk/>
          <pc:sldMk cId="3919623888" sldId="271"/>
        </pc:sldMkLst>
        <pc:graphicFrameChg chg="mod modGraphic">
          <ac:chgData name="Rohan Dutta" userId="S::rohan.d@cloudare.in::fe6986a9-6c29-434d-8271-8c0b8ce9be37" providerId="AD" clId="Web-{7980F037-3831-8217-A95F-0EE455E99C26}" dt="2024-12-04T08:01:56.840" v="212"/>
          <ac:graphicFrameMkLst>
            <pc:docMk/>
            <pc:sldMk cId="3919623888" sldId="271"/>
            <ac:graphicFrameMk id="54" creationId="{2B7D7C67-CFCD-CB02-07AD-F7C3CDF6FA7A}"/>
          </ac:graphicFrameMkLst>
        </pc:graphicFrameChg>
      </pc:sldChg>
      <pc:sldChg chg="modSp">
        <pc:chgData name="Rohan Dutta" userId="S::rohan.d@cloudare.in::fe6986a9-6c29-434d-8271-8c0b8ce9be37" providerId="AD" clId="Web-{7980F037-3831-8217-A95F-0EE455E99C26}" dt="2024-12-04T08:27:57.926" v="330"/>
        <pc:sldMkLst>
          <pc:docMk/>
          <pc:sldMk cId="764435049" sldId="273"/>
        </pc:sldMkLst>
        <pc:graphicFrameChg chg="mod modGraphic">
          <ac:chgData name="Rohan Dutta" userId="S::rohan.d@cloudare.in::fe6986a9-6c29-434d-8271-8c0b8ce9be37" providerId="AD" clId="Web-{7980F037-3831-8217-A95F-0EE455E99C26}" dt="2024-12-04T08:27:57.926" v="330"/>
          <ac:graphicFrameMkLst>
            <pc:docMk/>
            <pc:sldMk cId="764435049" sldId="273"/>
            <ac:graphicFrameMk id="54" creationId="{2B7D7C67-CFCD-CB02-07AD-F7C3CDF6FA7A}"/>
          </ac:graphicFrameMkLst>
        </pc:graphicFrameChg>
      </pc:sldChg>
      <pc:sldChg chg="modSp">
        <pc:chgData name="Rohan Dutta" userId="S::rohan.d@cloudare.in::fe6986a9-6c29-434d-8271-8c0b8ce9be37" providerId="AD" clId="Web-{7980F037-3831-8217-A95F-0EE455E99C26}" dt="2024-12-04T08:28:10.739" v="332"/>
        <pc:sldMkLst>
          <pc:docMk/>
          <pc:sldMk cId="2171099576" sldId="275"/>
        </pc:sldMkLst>
        <pc:graphicFrameChg chg="mod modGraphic">
          <ac:chgData name="Rohan Dutta" userId="S::rohan.d@cloudare.in::fe6986a9-6c29-434d-8271-8c0b8ce9be37" providerId="AD" clId="Web-{7980F037-3831-8217-A95F-0EE455E99C26}" dt="2024-12-04T08:28:10.739" v="332"/>
          <ac:graphicFrameMkLst>
            <pc:docMk/>
            <pc:sldMk cId="2171099576" sldId="275"/>
            <ac:graphicFrameMk id="54" creationId="{2B7D7C67-CFCD-CB02-07AD-F7C3CDF6FA7A}"/>
          </ac:graphicFrameMkLst>
        </pc:graphicFrameChg>
      </pc:sldChg>
    </pc:docChg>
  </pc:docChgLst>
  <pc:docChgLst>
    <pc:chgData name="Sailesh Arya" userId="S::sailesh@cloudare.in::81b68958-beb8-44bb-aafa-e0bc028259da" providerId="AD" clId="Web-{15A73FEC-1377-4BB0-9075-ACC8800F9EE4}"/>
    <pc:docChg chg="modSld">
      <pc:chgData name="Sailesh Arya" userId="S::sailesh@cloudare.in::81b68958-beb8-44bb-aafa-e0bc028259da" providerId="AD" clId="Web-{15A73FEC-1377-4BB0-9075-ACC8800F9EE4}" dt="2023-05-20T16:48:50.457" v="15" actId="20577"/>
      <pc:docMkLst>
        <pc:docMk/>
      </pc:docMkLst>
      <pc:sldChg chg="modSp">
        <pc:chgData name="Sailesh Arya" userId="S::sailesh@cloudare.in::81b68958-beb8-44bb-aafa-e0bc028259da" providerId="AD" clId="Web-{15A73FEC-1377-4BB0-9075-ACC8800F9EE4}" dt="2023-05-20T16:48:50.457" v="15" actId="20577"/>
        <pc:sldMkLst>
          <pc:docMk/>
          <pc:sldMk cId="0" sldId="257"/>
        </pc:sldMkLst>
      </pc:sldChg>
    </pc:docChg>
  </pc:docChgLst>
  <pc:docChgLst>
    <pc:chgData name="Sailesh Arya" userId="S::sailesh@cloudare.in::81b68958-beb8-44bb-aafa-e0bc028259da" providerId="AD" clId="Web-{324A91DF-0F69-38AA-4580-0E2C1E2A401E}"/>
    <pc:docChg chg="modSld">
      <pc:chgData name="Sailesh Arya" userId="S::sailesh@cloudare.in::81b68958-beb8-44bb-aafa-e0bc028259da" providerId="AD" clId="Web-{324A91DF-0F69-38AA-4580-0E2C1E2A401E}" dt="2023-04-06T11:50:16.874" v="885" actId="1076"/>
      <pc:docMkLst>
        <pc:docMk/>
      </pc:docMkLst>
      <pc:sldChg chg="modSp">
        <pc:chgData name="Sailesh Arya" userId="S::sailesh@cloudare.in::81b68958-beb8-44bb-aafa-e0bc028259da" providerId="AD" clId="Web-{324A91DF-0F69-38AA-4580-0E2C1E2A401E}" dt="2023-04-06T10:57:47.568" v="245"/>
        <pc:sldMkLst>
          <pc:docMk/>
          <pc:sldMk cId="0" sldId="264"/>
        </pc:sldMkLst>
      </pc:sldChg>
      <pc:sldChg chg="modSp">
        <pc:chgData name="Sailesh Arya" userId="S::sailesh@cloudare.in::81b68958-beb8-44bb-aafa-e0bc028259da" providerId="AD" clId="Web-{324A91DF-0F69-38AA-4580-0E2C1E2A401E}" dt="2023-04-06T11:13:14.389" v="706"/>
        <pc:sldMkLst>
          <pc:docMk/>
          <pc:sldMk cId="0" sldId="265"/>
        </pc:sldMkLst>
      </pc:sldChg>
      <pc:sldChg chg="modSp">
        <pc:chgData name="Sailesh Arya" userId="S::sailesh@cloudare.in::81b68958-beb8-44bb-aafa-e0bc028259da" providerId="AD" clId="Web-{324A91DF-0F69-38AA-4580-0E2C1E2A401E}" dt="2023-04-06T11:50:13.639" v="884" actId="1076"/>
        <pc:sldMkLst>
          <pc:docMk/>
          <pc:sldMk cId="0" sldId="266"/>
        </pc:sldMkLst>
      </pc:sldChg>
      <pc:sldChg chg="modSp">
        <pc:chgData name="Sailesh Arya" userId="S::sailesh@cloudare.in::81b68958-beb8-44bb-aafa-e0bc028259da" providerId="AD" clId="Web-{324A91DF-0F69-38AA-4580-0E2C1E2A401E}" dt="2023-04-06T11:50:16.874" v="885" actId="1076"/>
        <pc:sldMkLst>
          <pc:docMk/>
          <pc:sldMk cId="1067212316" sldId="267"/>
        </pc:sldMkLst>
      </pc:sldChg>
    </pc:docChg>
  </pc:docChgLst>
  <pc:docChgLst>
    <pc:chgData name="Rohan Dutta" userId="S::rohan.d@cloudare.in::fe6986a9-6c29-434d-8271-8c0b8ce9be37" providerId="AD" clId="Web-{2976FD3F-CE63-A609-4DBC-CFE4D71E7280}"/>
    <pc:docChg chg="modSld">
      <pc:chgData name="Rohan Dutta" userId="S::rohan.d@cloudare.in::fe6986a9-6c29-434d-8271-8c0b8ce9be37" providerId="AD" clId="Web-{2976FD3F-CE63-A609-4DBC-CFE4D71E7280}" dt="2024-01-16T09:48:23.306" v="304"/>
      <pc:docMkLst>
        <pc:docMk/>
      </pc:docMkLst>
      <pc:sldChg chg="modSp">
        <pc:chgData name="Rohan Dutta" userId="S::rohan.d@cloudare.in::fe6986a9-6c29-434d-8271-8c0b8ce9be37" providerId="AD" clId="Web-{2976FD3F-CE63-A609-4DBC-CFE4D71E7280}" dt="2024-01-16T09:48:23.306" v="304"/>
        <pc:sldMkLst>
          <pc:docMk/>
          <pc:sldMk cId="3919623888" sldId="271"/>
        </pc:sldMkLst>
      </pc:sldChg>
    </pc:docChg>
  </pc:docChgLst>
  <pc:docChgLst>
    <pc:chgData name="Sailesh Arya" userId="S::sailesh@cloudare.in::81b68958-beb8-44bb-aafa-e0bc028259da" providerId="AD" clId="Web-{01E5A091-6E3D-BCBD-486C-7862451DCB76}"/>
    <pc:docChg chg="modSld">
      <pc:chgData name="Sailesh Arya" userId="S::sailesh@cloudare.in::81b68958-beb8-44bb-aafa-e0bc028259da" providerId="AD" clId="Web-{01E5A091-6E3D-BCBD-486C-7862451DCB76}" dt="2023-12-20T10:12:02.785" v="513" actId="20577"/>
      <pc:docMkLst>
        <pc:docMk/>
      </pc:docMkLst>
      <pc:sldChg chg="modSp">
        <pc:chgData name="Sailesh Arya" userId="S::sailesh@cloudare.in::81b68958-beb8-44bb-aafa-e0bc028259da" providerId="AD" clId="Web-{01E5A091-6E3D-BCBD-486C-7862451DCB76}" dt="2023-12-20T10:08:47.562" v="260" actId="20577"/>
        <pc:sldMkLst>
          <pc:docMk/>
          <pc:sldMk cId="0" sldId="256"/>
        </pc:sldMkLst>
      </pc:sldChg>
      <pc:sldChg chg="modSp">
        <pc:chgData name="Sailesh Arya" userId="S::sailesh@cloudare.in::81b68958-beb8-44bb-aafa-e0bc028259da" providerId="AD" clId="Web-{01E5A091-6E3D-BCBD-486C-7862451DCB76}" dt="2023-12-20T10:12:02.785" v="513" actId="20577"/>
        <pc:sldMkLst>
          <pc:docMk/>
          <pc:sldMk cId="3578658228" sldId="269"/>
        </pc:sldMkLst>
      </pc:sldChg>
      <pc:sldChg chg="modSp">
        <pc:chgData name="Sailesh Arya" userId="S::sailesh@cloudare.in::81b68958-beb8-44bb-aafa-e0bc028259da" providerId="AD" clId="Web-{01E5A091-6E3D-BCBD-486C-7862451DCB76}" dt="2023-12-20T10:11:43.347" v="502"/>
        <pc:sldMkLst>
          <pc:docMk/>
          <pc:sldMk cId="3919623888" sldId="271"/>
        </pc:sldMkLst>
      </pc:sldChg>
    </pc:docChg>
  </pc:docChgLst>
  <pc:docChgLst>
    <pc:chgData name="Sailesh Arya" userId="S::sailesh@cloudare.in::81b68958-beb8-44bb-aafa-e0bc028259da" providerId="AD" clId="Web-{548A1A09-7ADC-0F98-8289-C14A219910E7}"/>
    <pc:docChg chg="addSld modSld">
      <pc:chgData name="Sailesh Arya" userId="S::sailesh@cloudare.in::81b68958-beb8-44bb-aafa-e0bc028259da" providerId="AD" clId="Web-{548A1A09-7ADC-0F98-8289-C14A219910E7}" dt="2023-05-25T06:13:59.746" v="1056"/>
      <pc:docMkLst>
        <pc:docMk/>
      </pc:docMkLst>
      <pc:sldChg chg="modSp">
        <pc:chgData name="Sailesh Arya" userId="S::sailesh@cloudare.in::81b68958-beb8-44bb-aafa-e0bc028259da" providerId="AD" clId="Web-{548A1A09-7ADC-0F98-8289-C14A219910E7}" dt="2023-05-25T05:47:42.777" v="354" actId="20577"/>
        <pc:sldMkLst>
          <pc:docMk/>
          <pc:sldMk cId="0" sldId="258"/>
        </pc:sldMkLst>
      </pc:sldChg>
      <pc:sldChg chg="modSp">
        <pc:chgData name="Sailesh Arya" userId="S::sailesh@cloudare.in::81b68958-beb8-44bb-aafa-e0bc028259da" providerId="AD" clId="Web-{548A1A09-7ADC-0F98-8289-C14A219910E7}" dt="2023-05-25T06:11:33.353" v="947"/>
        <pc:sldMkLst>
          <pc:docMk/>
          <pc:sldMk cId="0" sldId="264"/>
        </pc:sldMkLst>
      </pc:sldChg>
      <pc:sldChg chg="modSp">
        <pc:chgData name="Sailesh Arya" userId="S::sailesh@cloudare.in::81b68958-beb8-44bb-aafa-e0bc028259da" providerId="AD" clId="Web-{548A1A09-7ADC-0F98-8289-C14A219910E7}" dt="2023-05-25T05:52:37.252" v="445"/>
        <pc:sldMkLst>
          <pc:docMk/>
          <pc:sldMk cId="0" sldId="266"/>
        </pc:sldMkLst>
      </pc:sldChg>
      <pc:sldChg chg="addSp delSp modSp add replId">
        <pc:chgData name="Sailesh Arya" userId="S::sailesh@cloudare.in::81b68958-beb8-44bb-aafa-e0bc028259da" providerId="AD" clId="Web-{548A1A09-7ADC-0F98-8289-C14A219910E7}" dt="2023-05-25T06:13:59.746" v="1056"/>
        <pc:sldMkLst>
          <pc:docMk/>
          <pc:sldMk cId="2478961583" sldId="267"/>
        </pc:sldMkLst>
      </pc:sldChg>
    </pc:docChg>
  </pc:docChgLst>
  <pc:docChgLst>
    <pc:chgData name="Sailesh Arya" userId="S::sailesh@cloudare.in::81b68958-beb8-44bb-aafa-e0bc028259da" providerId="AD" clId="Web-{DB556BE2-50B7-00E7-A994-AF302488B73B}"/>
    <pc:docChg chg="modSld">
      <pc:chgData name="Sailesh Arya" userId="S::sailesh@cloudare.in::81b68958-beb8-44bb-aafa-e0bc028259da" providerId="AD" clId="Web-{DB556BE2-50B7-00E7-A994-AF302488B73B}" dt="2023-04-17T09:04:25.592" v="14"/>
      <pc:docMkLst>
        <pc:docMk/>
      </pc:docMkLst>
      <pc:sldChg chg="modSp">
        <pc:chgData name="Sailesh Arya" userId="S::sailesh@cloudare.in::81b68958-beb8-44bb-aafa-e0bc028259da" providerId="AD" clId="Web-{DB556BE2-50B7-00E7-A994-AF302488B73B}" dt="2023-04-17T08:57:07.838" v="3" actId="20577"/>
        <pc:sldMkLst>
          <pc:docMk/>
          <pc:sldMk cId="0" sldId="261"/>
        </pc:sldMkLst>
      </pc:sldChg>
      <pc:sldChg chg="modSp">
        <pc:chgData name="Sailesh Arya" userId="S::sailesh@cloudare.in::81b68958-beb8-44bb-aafa-e0bc028259da" providerId="AD" clId="Web-{DB556BE2-50B7-00E7-A994-AF302488B73B}" dt="2023-04-17T09:04:25.592" v="14"/>
        <pc:sldMkLst>
          <pc:docMk/>
          <pc:sldMk cId="0" sldId="265"/>
        </pc:sldMkLst>
      </pc:sldChg>
    </pc:docChg>
  </pc:docChgLst>
  <pc:docChgLst>
    <pc:chgData name="Sailesh Arya" userId="S::sailesh@cloudare.in::81b68958-beb8-44bb-aafa-e0bc028259da" providerId="AD" clId="Web-{157CABE0-AC14-40A6-B6DD-A6703CE183B4}"/>
    <pc:docChg chg="addSld delSld modSld">
      <pc:chgData name="Sailesh Arya" userId="S::sailesh@cloudare.in::81b68958-beb8-44bb-aafa-e0bc028259da" providerId="AD" clId="Web-{157CABE0-AC14-40A6-B6DD-A6703CE183B4}" dt="2023-06-01T06:07:45.179" v="241" actId="20577"/>
      <pc:docMkLst>
        <pc:docMk/>
      </pc:docMkLst>
      <pc:sldChg chg="modSp">
        <pc:chgData name="Sailesh Arya" userId="S::sailesh@cloudare.in::81b68958-beb8-44bb-aafa-e0bc028259da" providerId="AD" clId="Web-{157CABE0-AC14-40A6-B6DD-A6703CE183B4}" dt="2023-06-01T06:07:45.179" v="241" actId="20577"/>
        <pc:sldMkLst>
          <pc:docMk/>
          <pc:sldMk cId="0" sldId="258"/>
        </pc:sldMkLst>
      </pc:sldChg>
      <pc:sldChg chg="modSp">
        <pc:chgData name="Sailesh Arya" userId="S::sailesh@cloudare.in::81b68958-beb8-44bb-aafa-e0bc028259da" providerId="AD" clId="Web-{157CABE0-AC14-40A6-B6DD-A6703CE183B4}" dt="2023-06-01T06:06:42.818" v="239"/>
        <pc:sldMkLst>
          <pc:docMk/>
          <pc:sldMk cId="0" sldId="264"/>
        </pc:sldMkLst>
      </pc:sldChg>
      <pc:sldChg chg="modSp add del replId">
        <pc:chgData name="Sailesh Arya" userId="S::sailesh@cloudare.in::81b68958-beb8-44bb-aafa-e0bc028259da" providerId="AD" clId="Web-{157CABE0-AC14-40A6-B6DD-A6703CE183B4}" dt="2023-06-01T06:01:30.314" v="229"/>
        <pc:sldMkLst>
          <pc:docMk/>
          <pc:sldMk cId="2820251342" sldId="268"/>
        </pc:sldMkLst>
      </pc:sldChg>
    </pc:docChg>
  </pc:docChgLst>
  <pc:docChgLst>
    <pc:chgData name="Sailesh Arya" userId="S::sailesh@cloudare.in::81b68958-beb8-44bb-aafa-e0bc028259da" providerId="AD" clId="Web-{E01AB725-D676-4096-A716-8EDCDB12D692}"/>
    <pc:docChg chg="delSld modSld">
      <pc:chgData name="Sailesh Arya" userId="S::sailesh@cloudare.in::81b68958-beb8-44bb-aafa-e0bc028259da" providerId="AD" clId="Web-{E01AB725-D676-4096-A716-8EDCDB12D692}" dt="2023-05-22T12:26:52.409" v="1041"/>
      <pc:docMkLst>
        <pc:docMk/>
      </pc:docMkLst>
      <pc:sldChg chg="modSp">
        <pc:chgData name="Sailesh Arya" userId="S::sailesh@cloudare.in::81b68958-beb8-44bb-aafa-e0bc028259da" providerId="AD" clId="Web-{E01AB725-D676-4096-A716-8EDCDB12D692}" dt="2023-05-22T12:12:13.553" v="20" actId="20577"/>
        <pc:sldMkLst>
          <pc:docMk/>
          <pc:sldMk cId="0" sldId="256"/>
        </pc:sldMkLst>
      </pc:sldChg>
      <pc:sldChg chg="modSp">
        <pc:chgData name="Sailesh Arya" userId="S::sailesh@cloudare.in::81b68958-beb8-44bb-aafa-e0bc028259da" providerId="AD" clId="Web-{E01AB725-D676-4096-A716-8EDCDB12D692}" dt="2023-05-22T12:12:33.804" v="34" actId="20577"/>
        <pc:sldMkLst>
          <pc:docMk/>
          <pc:sldMk cId="0" sldId="257"/>
        </pc:sldMkLst>
      </pc:sldChg>
      <pc:sldChg chg="modSp">
        <pc:chgData name="Sailesh Arya" userId="S::sailesh@cloudare.in::81b68958-beb8-44bb-aafa-e0bc028259da" providerId="AD" clId="Web-{E01AB725-D676-4096-A716-8EDCDB12D692}" dt="2023-05-22T12:25:54.127" v="1027"/>
        <pc:sldMkLst>
          <pc:docMk/>
          <pc:sldMk cId="0" sldId="258"/>
        </pc:sldMkLst>
      </pc:sldChg>
      <pc:sldChg chg="del">
        <pc:chgData name="Sailesh Arya" userId="S::sailesh@cloudare.in::81b68958-beb8-44bb-aafa-e0bc028259da" providerId="AD" clId="Web-{E01AB725-D676-4096-A716-8EDCDB12D692}" dt="2023-05-22T12:18:31.715" v="573"/>
        <pc:sldMkLst>
          <pc:docMk/>
          <pc:sldMk cId="0" sldId="259"/>
        </pc:sldMkLst>
      </pc:sldChg>
      <pc:sldChg chg="del">
        <pc:chgData name="Sailesh Arya" userId="S::sailesh@cloudare.in::81b68958-beb8-44bb-aafa-e0bc028259da" providerId="AD" clId="Web-{E01AB725-D676-4096-A716-8EDCDB12D692}" dt="2023-05-22T12:12:45.038" v="37"/>
        <pc:sldMkLst>
          <pc:docMk/>
          <pc:sldMk cId="0" sldId="260"/>
        </pc:sldMkLst>
      </pc:sldChg>
      <pc:sldChg chg="del">
        <pc:chgData name="Sailesh Arya" userId="S::sailesh@cloudare.in::81b68958-beb8-44bb-aafa-e0bc028259da" providerId="AD" clId="Web-{E01AB725-D676-4096-A716-8EDCDB12D692}" dt="2023-05-22T12:12:47.210" v="38"/>
        <pc:sldMkLst>
          <pc:docMk/>
          <pc:sldMk cId="0" sldId="261"/>
        </pc:sldMkLst>
      </pc:sldChg>
      <pc:sldChg chg="del">
        <pc:chgData name="Sailesh Arya" userId="S::sailesh@cloudare.in::81b68958-beb8-44bb-aafa-e0bc028259da" providerId="AD" clId="Web-{E01AB725-D676-4096-A716-8EDCDB12D692}" dt="2023-05-22T12:12:49.194" v="39"/>
        <pc:sldMkLst>
          <pc:docMk/>
          <pc:sldMk cId="0" sldId="262"/>
        </pc:sldMkLst>
      </pc:sldChg>
      <pc:sldChg chg="del">
        <pc:chgData name="Sailesh Arya" userId="S::sailesh@cloudare.in::81b68958-beb8-44bb-aafa-e0bc028259da" providerId="AD" clId="Web-{E01AB725-D676-4096-A716-8EDCDB12D692}" dt="2023-05-22T12:12:51.226" v="40"/>
        <pc:sldMkLst>
          <pc:docMk/>
          <pc:sldMk cId="0" sldId="263"/>
        </pc:sldMkLst>
      </pc:sldChg>
      <pc:sldChg chg="modSp">
        <pc:chgData name="Sailesh Arya" userId="S::sailesh@cloudare.in::81b68958-beb8-44bb-aafa-e0bc028259da" providerId="AD" clId="Web-{E01AB725-D676-4096-A716-8EDCDB12D692}" dt="2023-05-22T12:26:31.659" v="1037"/>
        <pc:sldMkLst>
          <pc:docMk/>
          <pc:sldMk cId="0" sldId="264"/>
        </pc:sldMkLst>
      </pc:sldChg>
      <pc:sldChg chg="modSp">
        <pc:chgData name="Sailesh Arya" userId="S::sailesh@cloudare.in::81b68958-beb8-44bb-aafa-e0bc028259da" providerId="AD" clId="Web-{E01AB725-D676-4096-A716-8EDCDB12D692}" dt="2023-05-22T12:21:20.186" v="773"/>
        <pc:sldMkLst>
          <pc:docMk/>
          <pc:sldMk cId="0" sldId="265"/>
        </pc:sldMkLst>
      </pc:sldChg>
      <pc:sldChg chg="modSp">
        <pc:chgData name="Sailesh Arya" userId="S::sailesh@cloudare.in::81b68958-beb8-44bb-aafa-e0bc028259da" providerId="AD" clId="Web-{E01AB725-D676-4096-A716-8EDCDB12D692}" dt="2023-05-22T12:26:52.409" v="1041"/>
        <pc:sldMkLst>
          <pc:docMk/>
          <pc:sldMk cId="0" sldId="266"/>
        </pc:sldMkLst>
      </pc:sldChg>
      <pc:sldChg chg="del">
        <pc:chgData name="Sailesh Arya" userId="S::sailesh@cloudare.in::81b68958-beb8-44bb-aafa-e0bc028259da" providerId="AD" clId="Web-{E01AB725-D676-4096-A716-8EDCDB12D692}" dt="2023-05-22T12:22:58.594" v="933"/>
        <pc:sldMkLst>
          <pc:docMk/>
          <pc:sldMk cId="1067212316" sldId="267"/>
        </pc:sldMkLst>
      </pc:sldChg>
    </pc:docChg>
  </pc:docChgLst>
  <pc:docChgLst>
    <pc:chgData name="Rohan Dutta" userId="S::rohan.d@cloudare.in::fe6986a9-6c29-434d-8271-8c0b8ce9be37" providerId="AD" clId="Web-{F9E77D1A-CDAE-58B8-053F-70DE16D7AE08}"/>
    <pc:docChg chg="modSld">
      <pc:chgData name="Rohan Dutta" userId="S::rohan.d@cloudare.in::fe6986a9-6c29-434d-8271-8c0b8ce9be37" providerId="AD" clId="Web-{F9E77D1A-CDAE-58B8-053F-70DE16D7AE08}" dt="2024-12-03T08:20:49.654" v="664" actId="20577"/>
      <pc:docMkLst>
        <pc:docMk/>
      </pc:docMkLst>
      <pc:sldChg chg="modSp">
        <pc:chgData name="Rohan Dutta" userId="S::rohan.d@cloudare.in::fe6986a9-6c29-434d-8271-8c0b8ce9be37" providerId="AD" clId="Web-{F9E77D1A-CDAE-58B8-053F-70DE16D7AE08}" dt="2024-12-03T08:20:49.654" v="664" actId="20577"/>
        <pc:sldMkLst>
          <pc:docMk/>
          <pc:sldMk cId="3578658228" sldId="269"/>
        </pc:sldMkLst>
        <pc:spChg chg="mod">
          <ac:chgData name="Rohan Dutta" userId="S::rohan.d@cloudare.in::fe6986a9-6c29-434d-8271-8c0b8ce9be37" providerId="AD" clId="Web-{F9E77D1A-CDAE-58B8-053F-70DE16D7AE08}" dt="2024-12-03T08:20:49.654" v="664" actId="20577"/>
          <ac:spMkLst>
            <pc:docMk/>
            <pc:sldMk cId="3578658228" sldId="269"/>
            <ac:spMk id="3" creationId="{9DF1C480-DF29-084D-8AF4-CBEB97087096}"/>
          </ac:spMkLst>
        </pc:spChg>
      </pc:sldChg>
      <pc:sldChg chg="modSp">
        <pc:chgData name="Rohan Dutta" userId="S::rohan.d@cloudare.in::fe6986a9-6c29-434d-8271-8c0b8ce9be37" providerId="AD" clId="Web-{F9E77D1A-CDAE-58B8-053F-70DE16D7AE08}" dt="2024-12-03T08:13:22.320" v="550" actId="1076"/>
        <pc:sldMkLst>
          <pc:docMk/>
          <pc:sldMk cId="3919623888" sldId="271"/>
        </pc:sldMkLst>
        <pc:graphicFrameChg chg="mod modGraphic">
          <ac:chgData name="Rohan Dutta" userId="S::rohan.d@cloudare.in::fe6986a9-6c29-434d-8271-8c0b8ce9be37" providerId="AD" clId="Web-{F9E77D1A-CDAE-58B8-053F-70DE16D7AE08}" dt="2024-12-03T08:13:22.320" v="550" actId="1076"/>
          <ac:graphicFrameMkLst>
            <pc:docMk/>
            <pc:sldMk cId="3919623888" sldId="271"/>
            <ac:graphicFrameMk id="54" creationId="{2B7D7C67-CFCD-CB02-07AD-F7C3CDF6FA7A}"/>
          </ac:graphicFrameMkLst>
        </pc:graphicFrameChg>
      </pc:sldChg>
      <pc:sldChg chg="modSp">
        <pc:chgData name="Rohan Dutta" userId="S::rohan.d@cloudare.in::fe6986a9-6c29-434d-8271-8c0b8ce9be37" providerId="AD" clId="Web-{F9E77D1A-CDAE-58B8-053F-70DE16D7AE08}" dt="2024-12-03T08:20:00.638" v="639" actId="20577"/>
        <pc:sldMkLst>
          <pc:docMk/>
          <pc:sldMk cId="2609896509" sldId="272"/>
        </pc:sldMkLst>
        <pc:spChg chg="mod">
          <ac:chgData name="Rohan Dutta" userId="S::rohan.d@cloudare.in::fe6986a9-6c29-434d-8271-8c0b8ce9be37" providerId="AD" clId="Web-{F9E77D1A-CDAE-58B8-053F-70DE16D7AE08}" dt="2024-12-03T08:20:00.638" v="639" actId="20577"/>
          <ac:spMkLst>
            <pc:docMk/>
            <pc:sldMk cId="2609896509" sldId="272"/>
            <ac:spMk id="3" creationId="{9DF1C480-DF29-084D-8AF4-CBEB97087096}"/>
          </ac:spMkLst>
        </pc:spChg>
      </pc:sldChg>
      <pc:sldChg chg="modSp">
        <pc:chgData name="Rohan Dutta" userId="S::rohan.d@cloudare.in::fe6986a9-6c29-434d-8271-8c0b8ce9be37" providerId="AD" clId="Web-{F9E77D1A-CDAE-58B8-053F-70DE16D7AE08}" dt="2024-12-03T08:09:37.458" v="339"/>
        <pc:sldMkLst>
          <pc:docMk/>
          <pc:sldMk cId="764435049" sldId="273"/>
        </pc:sldMkLst>
        <pc:graphicFrameChg chg="mod modGraphic">
          <ac:chgData name="Rohan Dutta" userId="S::rohan.d@cloudare.in::fe6986a9-6c29-434d-8271-8c0b8ce9be37" providerId="AD" clId="Web-{F9E77D1A-CDAE-58B8-053F-70DE16D7AE08}" dt="2024-12-03T08:09:37.458" v="339"/>
          <ac:graphicFrameMkLst>
            <pc:docMk/>
            <pc:sldMk cId="764435049" sldId="273"/>
            <ac:graphicFrameMk id="54" creationId="{2B7D7C67-CFCD-CB02-07AD-F7C3CDF6FA7A}"/>
          </ac:graphicFrameMkLst>
        </pc:graphicFrameChg>
      </pc:sldChg>
      <pc:sldChg chg="modSp">
        <pc:chgData name="Rohan Dutta" userId="S::rohan.d@cloudare.in::fe6986a9-6c29-434d-8271-8c0b8ce9be37" providerId="AD" clId="Web-{F9E77D1A-CDAE-58B8-053F-70DE16D7AE08}" dt="2024-12-03T08:10:05.021" v="379"/>
        <pc:sldMkLst>
          <pc:docMk/>
          <pc:sldMk cId="1364314137" sldId="274"/>
        </pc:sldMkLst>
        <pc:graphicFrameChg chg="mod modGraphic">
          <ac:chgData name="Rohan Dutta" userId="S::rohan.d@cloudare.in::fe6986a9-6c29-434d-8271-8c0b8ce9be37" providerId="AD" clId="Web-{F9E77D1A-CDAE-58B8-053F-70DE16D7AE08}" dt="2024-12-03T08:10:05.021" v="379"/>
          <ac:graphicFrameMkLst>
            <pc:docMk/>
            <pc:sldMk cId="1364314137" sldId="274"/>
            <ac:graphicFrameMk id="54" creationId="{2B7D7C67-CFCD-CB02-07AD-F7C3CDF6FA7A}"/>
          </ac:graphicFrameMkLst>
        </pc:graphicFrameChg>
      </pc:sldChg>
    </pc:docChg>
  </pc:docChgLst>
  <pc:docChgLst>
    <pc:chgData name="Rohan Dutta" userId="S::rohan.d@cloudare.in::fe6986a9-6c29-434d-8271-8c0b8ce9be37" providerId="AD" clId="Web-{BB8CF5FE-30B6-C9C8-263C-79C59991EE63}"/>
    <pc:docChg chg="addSld modSld">
      <pc:chgData name="Rohan Dutta" userId="S::rohan.d@cloudare.in::fe6986a9-6c29-434d-8271-8c0b8ce9be37" providerId="AD" clId="Web-{BB8CF5FE-30B6-C9C8-263C-79C59991EE63}" dt="2024-12-03T08:25:02.951" v="8"/>
      <pc:docMkLst>
        <pc:docMk/>
      </pc:docMkLst>
      <pc:sldChg chg="addSp delSp modSp">
        <pc:chgData name="Rohan Dutta" userId="S::rohan.d@cloudare.in::fe6986a9-6c29-434d-8271-8c0b8ce9be37" providerId="AD" clId="Web-{BB8CF5FE-30B6-C9C8-263C-79C59991EE63}" dt="2024-12-03T08:24:43.482" v="7"/>
        <pc:sldMkLst>
          <pc:docMk/>
          <pc:sldMk cId="1364314137" sldId="274"/>
        </pc:sldMkLst>
        <pc:graphicFrameChg chg="add del mod modGraphic">
          <ac:chgData name="Rohan Dutta" userId="S::rohan.d@cloudare.in::fe6986a9-6c29-434d-8271-8c0b8ce9be37" providerId="AD" clId="Web-{BB8CF5FE-30B6-C9C8-263C-79C59991EE63}" dt="2024-12-03T08:24:43.482" v="7"/>
          <ac:graphicFrameMkLst>
            <pc:docMk/>
            <pc:sldMk cId="1364314137" sldId="274"/>
            <ac:graphicFrameMk id="3" creationId="{F5D6D1C5-E9CB-1E5C-0B43-F6E18C25D453}"/>
          </ac:graphicFrameMkLst>
        </pc:graphicFrameChg>
        <pc:graphicFrameChg chg="mod">
          <ac:chgData name="Rohan Dutta" userId="S::rohan.d@cloudare.in::fe6986a9-6c29-434d-8271-8c0b8ce9be37" providerId="AD" clId="Web-{BB8CF5FE-30B6-C9C8-263C-79C59991EE63}" dt="2024-12-03T08:23:37.918" v="0" actId="1076"/>
          <ac:graphicFrameMkLst>
            <pc:docMk/>
            <pc:sldMk cId="1364314137" sldId="274"/>
            <ac:graphicFrameMk id="54" creationId="{2B7D7C67-CFCD-CB02-07AD-F7C3CDF6FA7A}"/>
          </ac:graphicFrameMkLst>
        </pc:graphicFrameChg>
      </pc:sldChg>
      <pc:sldChg chg="add replId">
        <pc:chgData name="Rohan Dutta" userId="S::rohan.d@cloudare.in::fe6986a9-6c29-434d-8271-8c0b8ce9be37" providerId="AD" clId="Web-{BB8CF5FE-30B6-C9C8-263C-79C59991EE63}" dt="2024-12-03T08:25:02.951" v="8"/>
        <pc:sldMkLst>
          <pc:docMk/>
          <pc:sldMk cId="2171099576" sldId="275"/>
        </pc:sldMkLst>
      </pc:sldChg>
    </pc:docChg>
  </pc:docChgLst>
  <pc:docChgLst>
    <pc:chgData name="Sailesh Arya" userId="S::sailesh@cloudare.in::81b68958-beb8-44bb-aafa-e0bc028259da" providerId="AD" clId="Web-{193C517A-4B98-83D5-F11D-88381F980516}"/>
    <pc:docChg chg="addSld modSld">
      <pc:chgData name="Sailesh Arya" userId="S::sailesh@cloudare.in::81b68958-beb8-44bb-aafa-e0bc028259da" providerId="AD" clId="Web-{193C517A-4B98-83D5-F11D-88381F980516}" dt="2023-04-06T06:32:41.802" v="89"/>
      <pc:docMkLst>
        <pc:docMk/>
      </pc:docMkLst>
      <pc:sldChg chg="addSp delSp modSp">
        <pc:chgData name="Sailesh Arya" userId="S::sailesh@cloudare.in::81b68958-beb8-44bb-aafa-e0bc028259da" providerId="AD" clId="Web-{193C517A-4B98-83D5-F11D-88381F980516}" dt="2023-04-06T06:30:19.079" v="7"/>
        <pc:sldMkLst>
          <pc:docMk/>
          <pc:sldMk cId="0" sldId="258"/>
        </pc:sldMkLst>
      </pc:sldChg>
      <pc:sldChg chg="modSp">
        <pc:chgData name="Sailesh Arya" userId="S::sailesh@cloudare.in::81b68958-beb8-44bb-aafa-e0bc028259da" providerId="AD" clId="Web-{193C517A-4B98-83D5-F11D-88381F980516}" dt="2023-04-06T06:31:20.159" v="20" actId="1076"/>
        <pc:sldMkLst>
          <pc:docMk/>
          <pc:sldMk cId="0" sldId="265"/>
        </pc:sldMkLst>
      </pc:sldChg>
      <pc:sldChg chg="modSp">
        <pc:chgData name="Sailesh Arya" userId="S::sailesh@cloudare.in::81b68958-beb8-44bb-aafa-e0bc028259da" providerId="AD" clId="Web-{193C517A-4B98-83D5-F11D-88381F980516}" dt="2023-04-06T06:30:55.674" v="19"/>
        <pc:sldMkLst>
          <pc:docMk/>
          <pc:sldMk cId="0" sldId="266"/>
        </pc:sldMkLst>
      </pc:sldChg>
      <pc:sldChg chg="modSp add replId">
        <pc:chgData name="Sailesh Arya" userId="S::sailesh@cloudare.in::81b68958-beb8-44bb-aafa-e0bc028259da" providerId="AD" clId="Web-{193C517A-4B98-83D5-F11D-88381F980516}" dt="2023-04-06T06:32:41.802" v="89"/>
        <pc:sldMkLst>
          <pc:docMk/>
          <pc:sldMk cId="1067212316" sldId="26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1e30561a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1e30561a7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6">
  <p:cSld name="TITLE_1">
    <p:bg>
      <p:bgPr>
        <a:solidFill>
          <a:schemeClr val="dk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sldNum" idx="12"/>
          </p:nvPr>
        </p:nvSpPr>
        <p:spPr>
          <a:xfrm>
            <a:off x="8653357" y="284658"/>
            <a:ext cx="110700" cy="12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800"/>
              <a:buFont typeface="Helvetica Neue"/>
              <a:buNone/>
              <a:defRPr sz="800" b="0">
                <a:solidFill>
                  <a:srgbClr val="F7F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800"/>
              <a:buFont typeface="Helvetica Neue"/>
              <a:buNone/>
              <a:defRPr sz="800" b="0">
                <a:solidFill>
                  <a:srgbClr val="F7F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800"/>
              <a:buFont typeface="Helvetica Neue"/>
              <a:buNone/>
              <a:defRPr sz="800" b="0">
                <a:solidFill>
                  <a:srgbClr val="F7F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800"/>
              <a:buFont typeface="Helvetica Neue"/>
              <a:buNone/>
              <a:defRPr sz="800" b="0">
                <a:solidFill>
                  <a:srgbClr val="F7F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800"/>
              <a:buFont typeface="Helvetica Neue"/>
              <a:buNone/>
              <a:defRPr sz="800" b="0">
                <a:solidFill>
                  <a:srgbClr val="F7F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800"/>
              <a:buFont typeface="Helvetica Neue"/>
              <a:buNone/>
              <a:defRPr sz="800" b="0">
                <a:solidFill>
                  <a:srgbClr val="F7F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800"/>
              <a:buFont typeface="Helvetica Neue"/>
              <a:buNone/>
              <a:defRPr sz="800" b="0">
                <a:solidFill>
                  <a:srgbClr val="F7F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800"/>
              <a:buFont typeface="Helvetica Neue"/>
              <a:buNone/>
              <a:defRPr sz="800" b="0">
                <a:solidFill>
                  <a:srgbClr val="F7F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7F9FF"/>
              </a:buClr>
              <a:buSzPts val="800"/>
              <a:buFont typeface="Helvetica Neue"/>
              <a:buNone/>
              <a:defRPr sz="800" b="0">
                <a:solidFill>
                  <a:srgbClr val="F7F9FF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" name="Google Shape;52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5998"/>
            <a:ext cx="9144003" cy="5565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3"/>
          <p:cNvSpPr txBox="1">
            <a:spLocks noGrp="1"/>
          </p:cNvSpPr>
          <p:nvPr>
            <p:ph type="title"/>
          </p:nvPr>
        </p:nvSpPr>
        <p:spPr>
          <a:xfrm>
            <a:off x="1310344" y="510497"/>
            <a:ext cx="6798900" cy="42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1"/>
          </p:nvPr>
        </p:nvSpPr>
        <p:spPr>
          <a:xfrm>
            <a:off x="809550" y="1188001"/>
            <a:ext cx="7524900" cy="33756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600"/>
              <a:buFont typeface="Helvetica Neue"/>
              <a:buChar char="●"/>
              <a:defRPr sz="1600">
                <a:solidFill>
                  <a:srgbClr val="C8CBD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400"/>
              <a:buFont typeface="Helvetica Neue"/>
              <a:buChar char="○"/>
              <a:defRPr>
                <a:solidFill>
                  <a:srgbClr val="C8CBD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11150" rtl="0"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300"/>
              <a:buFont typeface="Helvetica Neue"/>
              <a:buChar char="■"/>
              <a:defRPr sz="1300">
                <a:solidFill>
                  <a:srgbClr val="C8CBD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200"/>
              <a:buFont typeface="Helvetica Neue"/>
              <a:buChar char="●"/>
              <a:defRPr sz="1200">
                <a:solidFill>
                  <a:srgbClr val="C8CBD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100"/>
              <a:buFont typeface="Helvetica Neue"/>
              <a:buChar char="○"/>
              <a:defRPr sz="1100">
                <a:solidFill>
                  <a:srgbClr val="C8CBD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1000"/>
              <a:buFont typeface="Helvetica Neue"/>
              <a:buChar char="■"/>
              <a:defRPr sz="1000">
                <a:solidFill>
                  <a:srgbClr val="C8CBD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285750" rtl="0"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900"/>
              <a:buFont typeface="Helvetica Neue"/>
              <a:buChar char="●"/>
              <a:defRPr sz="900">
                <a:solidFill>
                  <a:srgbClr val="C8CBD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279400" rtl="0"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800"/>
              <a:buFont typeface="Helvetica Neue"/>
              <a:buChar char="○"/>
              <a:defRPr sz="800">
                <a:solidFill>
                  <a:srgbClr val="C8CBD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279400" rtl="0">
              <a:spcBef>
                <a:spcPts val="0"/>
              </a:spcBef>
              <a:spcAft>
                <a:spcPts val="0"/>
              </a:spcAft>
              <a:buClr>
                <a:srgbClr val="C8CBD1"/>
              </a:buClr>
              <a:buSzPts val="800"/>
              <a:buFont typeface="Helvetica Neue"/>
              <a:buChar char="■"/>
              <a:defRPr sz="800">
                <a:solidFill>
                  <a:srgbClr val="C8CBD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06" y="284663"/>
            <a:ext cx="581664" cy="1819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809550" y="1188001"/>
            <a:ext cx="7524900" cy="33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rmAutofit/>
          </a:bodyPr>
          <a:lstStyle/>
          <a:p>
            <a:pPr algn="ctr">
              <a:lnSpc>
                <a:spcPct val="115000"/>
              </a:lnSpc>
            </a:pPr>
            <a:r>
              <a:rPr lang="en-GB" sz="3000" err="1">
                <a:solidFill>
                  <a:srgbClr val="C8CB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Cleartrip</a:t>
            </a:r>
            <a:r>
              <a:rPr lang="en-GB" sz="3000">
                <a:solidFill>
                  <a:srgbClr val="C8CB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&lt;&gt; Clear Integration </a:t>
            </a:r>
          </a:p>
          <a:p>
            <a:pPr algn="ctr">
              <a:lnSpc>
                <a:spcPct val="115000"/>
              </a:lnSpc>
            </a:pPr>
            <a:endParaRPr lang="en-IN" sz="3000">
              <a:solidFill>
                <a:srgbClr val="C8CBD1"/>
              </a:solidFill>
              <a:latin typeface="Helvetica Neue"/>
            </a:endParaRPr>
          </a:p>
          <a:p>
            <a:pPr algn="ctr">
              <a:lnSpc>
                <a:spcPct val="114999"/>
              </a:lnSpc>
            </a:pPr>
            <a:r>
              <a:rPr lang="en-IN" sz="3000">
                <a:solidFill>
                  <a:srgbClr val="C8CBD1"/>
                </a:solidFill>
                <a:latin typeface="Helvetica Neue"/>
              </a:rPr>
              <a:t>E-Invoicing India</a:t>
            </a:r>
            <a:endParaRPr lang="en-IN"/>
          </a:p>
          <a:p>
            <a:pPr algn="ctr">
              <a:lnSpc>
                <a:spcPct val="114999"/>
              </a:lnSpc>
            </a:pPr>
            <a:br>
              <a:rPr lang="en-GB" sz="3000">
                <a:latin typeface="Helvetica Neue"/>
                <a:ea typeface="Helvetica Neue"/>
                <a:cs typeface="Helvetica Neue"/>
              </a:rPr>
            </a:br>
            <a:r>
              <a:rPr lang="en-GB" sz="3000">
                <a:solidFill>
                  <a:srgbClr val="C8CBD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Design Document</a:t>
            </a:r>
            <a:endParaRPr sz="3000">
              <a:solidFill>
                <a:srgbClr val="C8CBD1"/>
              </a:solidFill>
              <a:latin typeface="Helvetica Neue"/>
              <a:ea typeface="Helvetica Neue"/>
              <a:cs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6E9C-0886-CCB4-83A1-020A02A8B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858" y="173860"/>
            <a:ext cx="6798900" cy="424800"/>
          </a:xfrm>
        </p:spPr>
        <p:txBody>
          <a:bodyPr>
            <a:normAutofit fontScale="90000"/>
          </a:bodyPr>
          <a:lstStyle/>
          <a:p>
            <a:r>
              <a:rPr lang="en-GB" sz="1800" b="0" i="0" u="none" strike="noStrike">
                <a:solidFill>
                  <a:srgbClr val="F7F9FF"/>
                </a:solidFill>
                <a:effectLst/>
                <a:latin typeface="Arial" panose="020B0604020202020204" pitchFamily="34" charset="0"/>
              </a:rPr>
              <a:t>Integration approach</a:t>
            </a:r>
            <a:r>
              <a:rPr lang="en-GB" sz="1800" b="0" i="0">
                <a:solidFill>
                  <a:srgbClr val="F7F9FF"/>
                </a:solidFill>
                <a:effectLst/>
                <a:latin typeface="Arial" panose="020B0604020202020204" pitchFamily="34" charset="0"/>
              </a:rPr>
              <a:t>​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1C480-DF29-084D-8AF4-CBEB9708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7044" y="707784"/>
            <a:ext cx="8061245" cy="4251561"/>
          </a:xfrm>
        </p:spPr>
        <p:txBody>
          <a:bodyPr>
            <a:normAutofit fontScale="85000" lnSpcReduction="10000"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F7F9FF"/>
                </a:solidFill>
                <a:effectLst/>
                <a:latin typeface="Arial"/>
              </a:rPr>
              <a:t>Create a pyt</a:t>
            </a:r>
            <a:r>
              <a:rPr lang="en-US" dirty="0">
                <a:solidFill>
                  <a:srgbClr val="F7F9FF"/>
                </a:solidFill>
                <a:latin typeface="Arial"/>
              </a:rPr>
              <a:t>hon script in </a:t>
            </a:r>
            <a:r>
              <a:rPr lang="en-US">
                <a:solidFill>
                  <a:srgbClr val="F7F9FF"/>
                </a:solidFill>
                <a:latin typeface="Arial"/>
              </a:rPr>
              <a:t>Cleartrip VM to get the csv file from the folder (inside same VM) and transform the data from file to </a:t>
            </a:r>
            <a:r>
              <a:rPr lang="en-US" err="1">
                <a:solidFill>
                  <a:srgbClr val="F7F9FF"/>
                </a:solidFill>
                <a:latin typeface="Arial"/>
              </a:rPr>
              <a:t>Cleartax</a:t>
            </a:r>
            <a:r>
              <a:rPr lang="en-US" dirty="0">
                <a:solidFill>
                  <a:srgbClr val="F7F9FF"/>
                </a:solidFill>
                <a:latin typeface="Arial"/>
              </a:rPr>
              <a:t> </a:t>
            </a:r>
            <a:r>
              <a:rPr lang="en-US" err="1">
                <a:solidFill>
                  <a:srgbClr val="F7F9FF"/>
                </a:solidFill>
                <a:latin typeface="Arial"/>
              </a:rPr>
              <a:t>json</a:t>
            </a:r>
            <a:r>
              <a:rPr lang="en-US" dirty="0">
                <a:solidFill>
                  <a:srgbClr val="F7F9FF"/>
                </a:solidFill>
                <a:latin typeface="Arial"/>
              </a:rPr>
              <a:t> format and conduct basic validations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F9FF"/>
                </a:solidFill>
                <a:latin typeface="Arial"/>
              </a:rPr>
              <a:t>Invoke GST API to fetch the address of customer and use the customer details.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F9FF"/>
                </a:solidFill>
                <a:latin typeface="Arial"/>
              </a:rPr>
              <a:t>Group the records for each customer to pass to EINV. Keep the other records as annexure over email.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F9FF"/>
                </a:solidFill>
                <a:latin typeface="Arial"/>
              </a:rPr>
              <a:t>Generate a JSON payload to initiate the Clear API for EINV</a:t>
            </a:r>
            <a:endParaRPr lang="en-US" dirty="0"/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F9FF"/>
                </a:solidFill>
                <a:latin typeface="Arial"/>
              </a:rPr>
              <a:t>Invoke the Clear API using python script to send the data to </a:t>
            </a:r>
            <a:r>
              <a:rPr lang="en-US" dirty="0" err="1">
                <a:solidFill>
                  <a:srgbClr val="F7F9FF"/>
                </a:solidFill>
                <a:latin typeface="Arial"/>
              </a:rPr>
              <a:t>Cleartax</a:t>
            </a:r>
            <a:endParaRPr lang="en-US" dirty="0">
              <a:solidFill>
                <a:srgbClr val="F7F9FF"/>
              </a:solidFill>
              <a:latin typeface="Arial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F9FF"/>
                </a:solidFill>
                <a:latin typeface="Arial"/>
              </a:rPr>
              <a:t>The Response would be added back in the file and uploaded back to the VM with the status.</a:t>
            </a:r>
          </a:p>
          <a:p>
            <a:pPr lvl="1">
              <a:lnSpc>
                <a:spcPct val="114999"/>
              </a:lnSpc>
              <a:buSzPts val="1600"/>
              <a:buFont typeface="Courier New" panose="020B0604020202020204" pitchFamily="34" charset="0"/>
              <a:buChar char="o"/>
            </a:pPr>
            <a:r>
              <a:rPr lang="en-US" sz="1600" dirty="0">
                <a:solidFill>
                  <a:srgbClr val="F7F9FF"/>
                </a:solidFill>
                <a:latin typeface="Arial"/>
              </a:rPr>
              <a:t>IRN</a:t>
            </a:r>
          </a:p>
          <a:p>
            <a:pPr lvl="1">
              <a:lnSpc>
                <a:spcPct val="114999"/>
              </a:lnSpc>
              <a:buSzPts val="1600"/>
              <a:buFont typeface="Courier New" panose="020B0604020202020204" pitchFamily="34" charset="0"/>
              <a:buChar char="o"/>
            </a:pPr>
            <a:r>
              <a:rPr lang="en-US" sz="1600" dirty="0">
                <a:solidFill>
                  <a:srgbClr val="F7F9FF"/>
                </a:solidFill>
                <a:latin typeface="Arial"/>
              </a:rPr>
              <a:t>Acknowledgement Number</a:t>
            </a:r>
          </a:p>
          <a:p>
            <a:pPr lvl="1">
              <a:lnSpc>
                <a:spcPct val="114999"/>
              </a:lnSpc>
              <a:buSzPts val="1600"/>
              <a:buFont typeface="Courier New" panose="020B0604020202020204" pitchFamily="34" charset="0"/>
              <a:buChar char="o"/>
            </a:pPr>
            <a:r>
              <a:rPr lang="en-US" sz="1600" dirty="0">
                <a:solidFill>
                  <a:srgbClr val="F7F9FF"/>
                </a:solidFill>
                <a:latin typeface="Arial"/>
                <a:cs typeface="Arial"/>
              </a:rPr>
              <a:t>Acknowledgement Date</a:t>
            </a:r>
            <a:endParaRPr lang="en-US" sz="1600" dirty="0">
              <a:solidFill>
                <a:srgbClr val="F7F9FF"/>
              </a:solidFill>
              <a:latin typeface="Arial"/>
            </a:endParaRPr>
          </a:p>
          <a:p>
            <a:pPr lvl="1">
              <a:lnSpc>
                <a:spcPct val="114999"/>
              </a:lnSpc>
              <a:buSzPts val="1600"/>
              <a:buFont typeface="Courier New" panose="020B0604020202020204" pitchFamily="34" charset="0"/>
              <a:buChar char="o"/>
            </a:pPr>
            <a:r>
              <a:rPr lang="en-US" sz="1600" dirty="0">
                <a:solidFill>
                  <a:srgbClr val="F7F9FF"/>
                </a:solidFill>
                <a:latin typeface="Arial"/>
              </a:rPr>
              <a:t>Signed Invoice</a:t>
            </a:r>
          </a:p>
          <a:p>
            <a:pPr lvl="1">
              <a:lnSpc>
                <a:spcPct val="114999"/>
              </a:lnSpc>
              <a:buSzPts val="1600"/>
              <a:buFont typeface="Courier New" panose="020B0604020202020204" pitchFamily="34" charset="0"/>
              <a:buChar char="o"/>
            </a:pPr>
            <a:r>
              <a:rPr lang="en-US" sz="1600" dirty="0">
                <a:solidFill>
                  <a:srgbClr val="F7F9FF"/>
                </a:solidFill>
                <a:latin typeface="Arial"/>
              </a:rPr>
              <a:t>Signed QR Code</a:t>
            </a:r>
            <a:endParaRPr lang="en-US" dirty="0"/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7F9FF"/>
                </a:solidFill>
                <a:latin typeface="Arial"/>
              </a:rPr>
              <a:t>Error response will be stored in the csv/xlsx file.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7F9FF"/>
                </a:solidFill>
                <a:latin typeface="Arial"/>
              </a:rPr>
              <a:t>The pdf would be fetched using the Cleartax EINV pdf API (as per template selected by the Cleartrip) and be stored in a specific location</a:t>
            </a:r>
            <a:r>
              <a:rPr lang="en-US" dirty="0">
                <a:solidFill>
                  <a:srgbClr val="F7F9FF"/>
                </a:solidFill>
                <a:latin typeface="Arial"/>
              </a:rPr>
              <a:t> in the same VM for the generated invoices.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7F9FF"/>
                </a:solidFill>
                <a:latin typeface="Arial"/>
              </a:rPr>
              <a:t>The email would be sent to the customers with the EINV pdf and the annexure using SMTP.</a:t>
            </a:r>
            <a:endParaRPr lang="en-US" sz="1600">
              <a:solidFill>
                <a:srgbClr val="F7F9FF"/>
              </a:solidFill>
              <a:latin typeface="Arial"/>
            </a:endParaRPr>
          </a:p>
          <a:p>
            <a:pPr>
              <a:lnSpc>
                <a:spcPct val="114999"/>
              </a:lnSpc>
              <a:buSzPts val="1600"/>
              <a:buFont typeface="Arial" panose="020B0604020202020204" pitchFamily="34" charset="0"/>
              <a:buChar char="•"/>
            </a:pPr>
            <a:endParaRPr lang="en-US" sz="1600">
              <a:solidFill>
                <a:srgbClr val="F7F9FF"/>
              </a:solidFill>
              <a:latin typeface="Arial"/>
            </a:endParaRPr>
          </a:p>
          <a:p>
            <a:pPr lvl="1">
              <a:lnSpc>
                <a:spcPct val="114999"/>
              </a:lnSpc>
              <a:buSzPts val="1600"/>
              <a:buFont typeface="Courier New" panose="020B0604020202020204" pitchFamily="34" charset="0"/>
              <a:buChar char="o"/>
            </a:pPr>
            <a:endParaRPr lang="en-US" sz="1600">
              <a:solidFill>
                <a:srgbClr val="F7F9FF"/>
              </a:solidFill>
              <a:latin typeface="Arial"/>
            </a:endParaRPr>
          </a:p>
          <a:p>
            <a:pPr lvl="1">
              <a:lnSpc>
                <a:spcPct val="114999"/>
              </a:lnSpc>
              <a:buSzPts val="1600"/>
              <a:buFont typeface="Courier New" panose="020B0604020202020204" pitchFamily="34" charset="0"/>
              <a:buChar char="o"/>
            </a:pPr>
            <a:endParaRPr lang="en-US" sz="1600">
              <a:solidFill>
                <a:srgbClr val="F7F9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78658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6E9C-0886-CCB4-83A1-020A02A8B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>
                <a:solidFill>
                  <a:srgbClr val="F7F9FF"/>
                </a:solidFill>
              </a:rPr>
              <a:t>Prerequisite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F1C480-DF29-084D-8AF4-CBEB97087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3830" y="1346510"/>
            <a:ext cx="7680246" cy="3367907"/>
          </a:xfrm>
        </p:spPr>
        <p:txBody>
          <a:bodyPr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7F9FF"/>
                </a:solidFill>
                <a:latin typeface="Arial"/>
              </a:rPr>
              <a:t>VM access where the python script will be deployed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7F9FF"/>
                </a:solidFill>
                <a:latin typeface="Arial"/>
              </a:rPr>
              <a:t>GET GSTIN Details credentials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7F9FF"/>
                </a:solidFill>
                <a:latin typeface="Arial"/>
              </a:rPr>
              <a:t>CSV sample file(with all the required fields)</a:t>
            </a:r>
          </a:p>
          <a:p>
            <a:pPr>
              <a:lnSpc>
                <a:spcPct val="114999"/>
              </a:lnSpc>
              <a:buFont typeface="Arial" panose="020B0604020202020204" pitchFamily="34" charset="0"/>
              <a:buChar char="•"/>
            </a:pPr>
            <a:r>
              <a:rPr lang="en-US" sz="1800">
                <a:solidFill>
                  <a:srgbClr val="F7F9FF"/>
                </a:solidFill>
                <a:latin typeface="Arial"/>
              </a:rPr>
              <a:t>SMTP details for sending Email</a:t>
            </a:r>
          </a:p>
        </p:txBody>
      </p:sp>
    </p:spTree>
    <p:extLst>
      <p:ext uri="{BB962C8B-B14F-4D97-AF65-F5344CB8AC3E}">
        <p14:creationId xmlns:p14="http://schemas.microsoft.com/office/powerpoint/2010/main" val="2609896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4940-CFA0-F8D7-A5BB-586AB9C1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565" y="124137"/>
            <a:ext cx="6798900" cy="424800"/>
          </a:xfrm>
        </p:spPr>
        <p:txBody>
          <a:bodyPr>
            <a:normAutofit fontScale="90000"/>
          </a:bodyPr>
          <a:lstStyle/>
          <a:p>
            <a:r>
              <a:rPr lang="en-GB" b="1">
                <a:solidFill>
                  <a:schemeClr val="lt1"/>
                </a:solidFill>
              </a:rPr>
              <a:t>Action Items</a:t>
            </a:r>
            <a:endParaRPr lang="en-IN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2B7D7C67-CFCD-CB02-07AD-F7C3CDF6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0274573"/>
              </p:ext>
            </p:extLst>
          </p:nvPr>
        </p:nvGraphicFramePr>
        <p:xfrm>
          <a:off x="539150" y="544541"/>
          <a:ext cx="8170109" cy="4453642"/>
        </p:xfrm>
        <a:graphic>
          <a:graphicData uri="http://schemas.openxmlformats.org/drawingml/2006/table">
            <a:tbl>
              <a:tblPr/>
              <a:tblGrid>
                <a:gridCol w="2175640">
                  <a:extLst>
                    <a:ext uri="{9D8B030D-6E8A-4147-A177-3AD203B41FA5}">
                      <a16:colId xmlns:a16="http://schemas.microsoft.com/office/drawing/2014/main" val="3263033680"/>
                    </a:ext>
                  </a:extLst>
                </a:gridCol>
                <a:gridCol w="733096">
                  <a:extLst>
                    <a:ext uri="{9D8B030D-6E8A-4147-A177-3AD203B41FA5}">
                      <a16:colId xmlns:a16="http://schemas.microsoft.com/office/drawing/2014/main" val="1815155688"/>
                    </a:ext>
                  </a:extLst>
                </a:gridCol>
                <a:gridCol w="1445401">
                  <a:extLst>
                    <a:ext uri="{9D8B030D-6E8A-4147-A177-3AD203B41FA5}">
                      <a16:colId xmlns:a16="http://schemas.microsoft.com/office/drawing/2014/main" val="2622401303"/>
                    </a:ext>
                  </a:extLst>
                </a:gridCol>
                <a:gridCol w="3815972">
                  <a:extLst>
                    <a:ext uri="{9D8B030D-6E8A-4147-A177-3AD203B41FA5}">
                      <a16:colId xmlns:a16="http://schemas.microsoft.com/office/drawing/2014/main" val="3668306083"/>
                    </a:ext>
                  </a:extLst>
                </a:gridCol>
              </a:tblGrid>
              <a:tr h="296710"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Question​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Status​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Assigned To​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Comments​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93046"/>
                  </a:ext>
                </a:extLst>
              </a:tr>
              <a:tr h="344184"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Access​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Open​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Cleartrip</a:t>
                      </a: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SMTP Details, VM (minimum 100 GB storeage </a:t>
                      </a:r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 16 GB RAM) and Folder Structure</a:t>
                      </a:r>
                      <a:endParaRPr lang="en-US" sz="1400" b="0" i="0" u="none" strike="noStrike" cap="none" dirty="0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5257040"/>
                  </a:ext>
                </a:extLst>
              </a:tr>
              <a:tr h="498474"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GST credentials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Cleartrip/Clear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GSTIN details account.</a:t>
                      </a:r>
                      <a:endParaRPr lang="en-US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052889"/>
                  </a:ext>
                </a:extLst>
              </a:tr>
              <a:tr h="49847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Frequency</a:t>
                      </a:r>
                      <a:endParaRPr lang="en-US"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en-US"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Linux/Windows based service will be running 24*7 and will trigger the process</a:t>
                      </a:r>
                      <a:endParaRPr lang="en-US"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8">
                      <a:solidFill>
                        <a:srgbClr val="9E9E9E"/>
                      </a:solidFill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995656"/>
                  </a:ext>
                </a:extLst>
              </a:tr>
              <a:tr h="487837">
                <a:tc>
                  <a:txBody>
                    <a:bodyPr/>
                    <a:lstStyle/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Supply Type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Cleartrip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Only B2B is eligible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790263"/>
                  </a:ext>
                </a:extLst>
              </a:tr>
              <a:tr h="457982"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Document Date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Open​</a:t>
                      </a:r>
                      <a:endParaRPr lang="en-US"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en-US"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Considering Posting date as Doc Date. Kindly confirm?</a:t>
                      </a:r>
                      <a:endParaRPr lang="en-US"/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3475694"/>
                  </a:ext>
                </a:extLst>
              </a:tr>
              <a:tr h="328808">
                <a:tc>
                  <a:txBody>
                    <a:bodyPr/>
                    <a:lstStyle/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HSN Code</a:t>
                      </a:r>
                      <a:endParaRPr lang="en-US"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en-US"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From where we do need to fetch the details?</a:t>
                      </a:r>
                      <a:endParaRPr lang="en-US" sz="1400" b="0" i="0" u="none" strike="noStrike" cap="none" noProof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28147"/>
                  </a:ext>
                </a:extLst>
              </a:tr>
              <a:tr h="387523">
                <a:tc>
                  <a:txBody>
                    <a:bodyPr/>
                    <a:lstStyle/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GST Amount/ Percentage</a:t>
                      </a:r>
                      <a:endParaRPr lang="en-US"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Calculation?</a:t>
                      </a: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17899"/>
                  </a:ext>
                </a:extLst>
              </a:tr>
              <a:tr h="387523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Seller Information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where we do need to fetch the details?</a:t>
                      </a: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899802"/>
                  </a:ext>
                </a:extLst>
              </a:tr>
              <a:tr h="575414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Buyer Information</a:t>
                      </a:r>
                      <a:endParaRPr lang="en-GB" sz="1400" b="0" i="0" u="none" strike="noStrike" cap="none" noProof="0">
                        <a:solidFill>
                          <a:schemeClr val="bg1"/>
                        </a:solidFill>
                        <a:effectLst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Need to be fetched using API using the Buyer GSTIN.</a:t>
                      </a:r>
                      <a:endParaRPr lang="en-US"/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39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962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4940-CFA0-F8D7-A5BB-586AB9C1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02" y="139795"/>
            <a:ext cx="6798900" cy="424800"/>
          </a:xfrm>
        </p:spPr>
        <p:txBody>
          <a:bodyPr>
            <a:normAutofit fontScale="90000"/>
          </a:bodyPr>
          <a:lstStyle/>
          <a:p>
            <a:r>
              <a:rPr lang="en-GB" b="1">
                <a:solidFill>
                  <a:schemeClr val="lt1"/>
                </a:solidFill>
              </a:rPr>
              <a:t>Action Items</a:t>
            </a:r>
            <a:endParaRPr lang="en-IN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2B7D7C67-CFCD-CB02-07AD-F7C3CDF6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441294"/>
              </p:ext>
            </p:extLst>
          </p:nvPr>
        </p:nvGraphicFramePr>
        <p:xfrm>
          <a:off x="492178" y="975124"/>
          <a:ext cx="8170109" cy="3404393"/>
        </p:xfrm>
        <a:graphic>
          <a:graphicData uri="http://schemas.openxmlformats.org/drawingml/2006/table">
            <a:tbl>
              <a:tblPr/>
              <a:tblGrid>
                <a:gridCol w="2175640">
                  <a:extLst>
                    <a:ext uri="{9D8B030D-6E8A-4147-A177-3AD203B41FA5}">
                      <a16:colId xmlns:a16="http://schemas.microsoft.com/office/drawing/2014/main" val="3263033680"/>
                    </a:ext>
                  </a:extLst>
                </a:gridCol>
                <a:gridCol w="733096">
                  <a:extLst>
                    <a:ext uri="{9D8B030D-6E8A-4147-A177-3AD203B41FA5}">
                      <a16:colId xmlns:a16="http://schemas.microsoft.com/office/drawing/2014/main" val="1815155688"/>
                    </a:ext>
                  </a:extLst>
                </a:gridCol>
                <a:gridCol w="1445401">
                  <a:extLst>
                    <a:ext uri="{9D8B030D-6E8A-4147-A177-3AD203B41FA5}">
                      <a16:colId xmlns:a16="http://schemas.microsoft.com/office/drawing/2014/main" val="2622401303"/>
                    </a:ext>
                  </a:extLst>
                </a:gridCol>
                <a:gridCol w="3815972">
                  <a:extLst>
                    <a:ext uri="{9D8B030D-6E8A-4147-A177-3AD203B41FA5}">
                      <a16:colId xmlns:a16="http://schemas.microsoft.com/office/drawing/2014/main" val="3668306083"/>
                    </a:ext>
                  </a:extLst>
                </a:gridCol>
              </a:tblGrid>
              <a:tr h="304355"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Question​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Status​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Assigned To​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Comments​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93046"/>
                  </a:ext>
                </a:extLst>
              </a:tr>
              <a:tr h="56362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noProof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Is the item a GOOD (G) or SERVICE (S)</a:t>
                      </a:r>
                      <a:endParaRPr lang="en-US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endParaRPr lang="en-GB" sz="1400" b="0" i="0" u="none" strike="noStrike" cap="none" err="1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All are services</a:t>
                      </a:r>
                      <a:endParaRPr lang="en-US"/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85251"/>
                  </a:ext>
                </a:extLst>
              </a:tr>
              <a:tr h="34055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Logic for CN DN</a:t>
                      </a:r>
                      <a:endParaRPr lang="en-GB" sz="1400" b="0" i="0" u="none" strike="noStrike" cap="none" noProof="0">
                        <a:solidFill>
                          <a:schemeClr val="bg1"/>
                        </a:solidFill>
                        <a:effectLst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Starts with SPCN, SPDN. Please confirm?</a:t>
                      </a:r>
                      <a:endParaRPr lang="en-US"/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27134"/>
                  </a:ext>
                </a:extLst>
              </a:tr>
              <a:tr h="328808"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Cess Details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US"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en-US"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Not applicable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070368"/>
                  </a:ext>
                </a:extLst>
              </a:tr>
              <a:tr h="340550">
                <a:tc>
                  <a:txBody>
                    <a:bodyPr/>
                    <a:lstStyle/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PDF Template</a:t>
                      </a:r>
                      <a:endParaRPr lang="en-GB" sz="1400" b="0" i="0" u="none" strike="noStrike" cap="none" noProof="0" dirty="0">
                        <a:solidFill>
                          <a:schemeClr val="bg1"/>
                        </a:solidFill>
                        <a:effectLst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​</a:t>
                      </a:r>
                      <a:endParaRPr lang="en-US"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Clear Template</a:t>
                      </a:r>
                      <a:endParaRPr lang="en-US" sz="1400" b="0" i="0" u="none" strike="noStrike" cap="none" noProof="0" dirty="0">
                        <a:solidFill>
                          <a:schemeClr val="bg1"/>
                        </a:solidFill>
                        <a:effectLst/>
                        <a:latin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5731143"/>
                  </a:ext>
                </a:extLst>
              </a:tr>
              <a:tr h="399267">
                <a:tc>
                  <a:txBody>
                    <a:bodyPr/>
                    <a:lstStyle/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Other Charges/ Discount</a:t>
                      </a:r>
                      <a:endParaRPr lang="en-GB" sz="1400" b="0" i="0" u="none" strike="noStrike" cap="none" noProof="0">
                        <a:solidFill>
                          <a:schemeClr val="bg1"/>
                        </a:solidFill>
                        <a:effectLst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applicable</a:t>
                      </a: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9606591"/>
                  </a:ext>
                </a:extLst>
              </a:tr>
              <a:tr h="56362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PDF Download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Cleartrip/Clear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Template id? PDF Would be stored in VM.</a:t>
                      </a:r>
                    </a:p>
                  </a:txBody>
                  <a:tcPr marL="69720" marR="69720" marT="34860" marB="34860">
                    <a:lnL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8">
                      <a:solidFill>
                        <a:srgbClr val="9E9E9E"/>
                      </a:solidFill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8132442"/>
                  </a:ext>
                </a:extLst>
              </a:tr>
              <a:tr h="563620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Naming pattern</a:t>
                      </a:r>
                      <a:endParaRPr lang="en-GB" sz="1400" b="0" i="0" u="none" strike="noStrike" cap="none" noProof="0">
                        <a:solidFill>
                          <a:schemeClr val="bg1"/>
                        </a:solidFill>
                        <a:effectLst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Input = *.CSV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Output = &lt;&lt;orig_filenam_OUT.csv</a:t>
                      </a:r>
                      <a:endParaRPr lang="en-US"/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9157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435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54940-CFA0-F8D7-A5BB-586AB9C1D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702" y="139795"/>
            <a:ext cx="6798900" cy="424800"/>
          </a:xfrm>
        </p:spPr>
        <p:txBody>
          <a:bodyPr>
            <a:normAutofit fontScale="90000"/>
          </a:bodyPr>
          <a:lstStyle/>
          <a:p>
            <a:r>
              <a:rPr lang="en-GB" b="1">
                <a:solidFill>
                  <a:schemeClr val="lt1"/>
                </a:solidFill>
              </a:rPr>
              <a:t>Action Items</a:t>
            </a:r>
            <a:endParaRPr lang="en-IN"/>
          </a:p>
        </p:txBody>
      </p:sp>
      <p:graphicFrame>
        <p:nvGraphicFramePr>
          <p:cNvPr id="54" name="Table 53">
            <a:extLst>
              <a:ext uri="{FF2B5EF4-FFF2-40B4-BE49-F238E27FC236}">
                <a16:creationId xmlns:a16="http://schemas.microsoft.com/office/drawing/2014/main" id="{2B7D7C67-CFCD-CB02-07AD-F7C3CDF6F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066717"/>
              </p:ext>
            </p:extLst>
          </p:nvPr>
        </p:nvGraphicFramePr>
        <p:xfrm>
          <a:off x="484349" y="771576"/>
          <a:ext cx="8170109" cy="2628128"/>
        </p:xfrm>
        <a:graphic>
          <a:graphicData uri="http://schemas.openxmlformats.org/drawingml/2006/table">
            <a:tbl>
              <a:tblPr/>
              <a:tblGrid>
                <a:gridCol w="2175640">
                  <a:extLst>
                    <a:ext uri="{9D8B030D-6E8A-4147-A177-3AD203B41FA5}">
                      <a16:colId xmlns:a16="http://schemas.microsoft.com/office/drawing/2014/main" val="3263033680"/>
                    </a:ext>
                  </a:extLst>
                </a:gridCol>
                <a:gridCol w="733096">
                  <a:extLst>
                    <a:ext uri="{9D8B030D-6E8A-4147-A177-3AD203B41FA5}">
                      <a16:colId xmlns:a16="http://schemas.microsoft.com/office/drawing/2014/main" val="1815155688"/>
                    </a:ext>
                  </a:extLst>
                </a:gridCol>
                <a:gridCol w="1445401">
                  <a:extLst>
                    <a:ext uri="{9D8B030D-6E8A-4147-A177-3AD203B41FA5}">
                      <a16:colId xmlns:a16="http://schemas.microsoft.com/office/drawing/2014/main" val="2622401303"/>
                    </a:ext>
                  </a:extLst>
                </a:gridCol>
                <a:gridCol w="3815972">
                  <a:extLst>
                    <a:ext uri="{9D8B030D-6E8A-4147-A177-3AD203B41FA5}">
                      <a16:colId xmlns:a16="http://schemas.microsoft.com/office/drawing/2014/main" val="3668306083"/>
                    </a:ext>
                  </a:extLst>
                </a:gridCol>
              </a:tblGrid>
              <a:tr h="304355"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Question​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Status​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Assigned To​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algn="l" rtl="0" fontAlgn="base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GB" sz="1400" b="1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Comments​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593046"/>
                  </a:ext>
                </a:extLst>
              </a:tr>
              <a:tr h="563622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Excel file walkthrough</a:t>
                      </a:r>
                      <a:endParaRPr lang="en-GB" sz="1400" b="0" i="0" u="none" strike="noStrike" cap="none" noProof="0">
                        <a:solidFill>
                          <a:schemeClr val="bg1"/>
                        </a:solidFill>
                        <a:effectLst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endParaRPr lang="en-GB" sz="1400" b="0" i="0" u="none" strike="noStrike" cap="none" err="1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Multiple fields are present like HQ Booking type, product type, need to understand</a:t>
                      </a:r>
                      <a:endParaRPr lang="en-US"/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6585251"/>
                  </a:ext>
                </a:extLst>
              </a:tr>
              <a:tr h="281835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Custom Fields</a:t>
                      </a:r>
                      <a:endParaRPr lang="en-GB" sz="1400" b="0" i="0" u="none" strike="noStrike" cap="none" noProof="0">
                        <a:solidFill>
                          <a:schemeClr val="bg1"/>
                        </a:solidFill>
                        <a:effectLst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Open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endParaRPr lang="en-GB" sz="1400" b="0" i="0" u="none" strike="noStrike" cap="none" err="1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If required?</a:t>
                      </a: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>
                      <a:solidFill>
                        <a:srgbClr val="9E9E9E"/>
                      </a:solidFill>
                    </a:lnT>
                    <a:lnB w="7718">
                      <a:solidFill>
                        <a:srgbClr val="9E9E9E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0047127"/>
                  </a:ext>
                </a:extLst>
              </a:tr>
              <a:tr h="340551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Samples</a:t>
                      </a:r>
                      <a:endParaRPr lang="en-GB" sz="1400" b="0" i="0" u="none" strike="noStrike" cap="none" noProof="0">
                        <a:solidFill>
                          <a:schemeClr val="bg1"/>
                        </a:solidFill>
                        <a:effectLst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  <a:latin typeface="Arial"/>
                        </a:rPr>
                        <a:t>Need to take all records from the input file</a:t>
                      </a:r>
                      <a:endParaRPr lang="en-US"/>
                    </a:p>
                  </a:txBody>
                  <a:tcPr marL="69720" marR="69720" marT="34860" marB="34860">
                    <a:lnL w="7718">
                      <a:solidFill>
                        <a:srgbClr val="9E9E9E"/>
                      </a:solidFill>
                    </a:lnL>
                    <a:lnR w="7718">
                      <a:solidFill>
                        <a:srgbClr val="9E9E9E"/>
                      </a:solidFill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827134"/>
                  </a:ext>
                </a:extLst>
              </a:tr>
              <a:tr h="328808"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Scope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Closed</a:t>
                      </a:r>
                      <a:endParaRPr lang="en-GB" sz="1400" b="0" i="0" u="none" strike="noStrike" cap="none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None/>
                      </a:pPr>
                      <a:r>
                        <a:rPr lang="en-GB" sz="1400" b="0" i="0" u="none" strike="noStrike" cap="none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Cleartrip</a:t>
                      </a:r>
                      <a:endParaRPr lang="en-GB" sz="1400" b="0" i="0" u="none" strike="noStrike" cap="none" err="1">
                        <a:solidFill>
                          <a:schemeClr val="bg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EINV API</a:t>
                      </a:r>
                      <a:br>
                        <a:rPr lang="en-US" sz="1400" b="0" i="0" u="none" strike="noStrike" cap="none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GET GSTIN API</a:t>
                      </a:r>
                      <a:br>
                        <a:rPr lang="en-US" sz="1400" b="0" i="0" u="none" strike="noStrike" cap="none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PDF API</a:t>
                      </a:r>
                      <a:endParaRPr lang="en-US"/>
                    </a:p>
                    <a:p>
                      <a:pPr marR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noProof="0">
                          <a:solidFill>
                            <a:srgbClr val="FFFFFF"/>
                          </a:solidFill>
                          <a:effectLst/>
                        </a:rPr>
                        <a:t>Annexure</a:t>
                      </a:r>
                      <a:br>
                        <a:rPr lang="en-US" sz="1400" b="0" i="0" u="none" strike="noStrike" cap="none" noProof="0" dirty="0">
                          <a:solidFill>
                            <a:srgbClr val="FFFFFF"/>
                          </a:solidFill>
                          <a:effectLst/>
                        </a:rPr>
                      </a:br>
                      <a:r>
                        <a:rPr lang="en-US" sz="1400" b="0" i="0" u="none" strike="noStrike" cap="none" noProof="0">
                          <a:solidFill>
                            <a:schemeClr val="bg1"/>
                          </a:solidFill>
                          <a:effectLst/>
                        </a:rPr>
                        <a:t>Send Email using SMTP from python code</a:t>
                      </a:r>
                    </a:p>
                  </a:txBody>
                  <a:tcPr marL="69720" marR="69720" marT="34860" marB="34860">
                    <a:lnL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718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719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0070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10995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c80b670-4619-4c96-be54-4122fdd9e03e" xsi:nil="true"/>
    <lcf76f155ced4ddcb4097134ff3c332f xmlns="ac3113dc-af42-408d-94f1-0b0bc7b9ec8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D9B6599485DF942B0E4C543A004FE19" ma:contentTypeVersion="14" ma:contentTypeDescription="Create a new document." ma:contentTypeScope="" ma:versionID="14e0afaa5b47c657f65d4849be2d29d8">
  <xsd:schema xmlns:xsd="http://www.w3.org/2001/XMLSchema" xmlns:xs="http://www.w3.org/2001/XMLSchema" xmlns:p="http://schemas.microsoft.com/office/2006/metadata/properties" xmlns:ns2="ac3113dc-af42-408d-94f1-0b0bc7b9ec86" xmlns:ns3="ac80b670-4619-4c96-be54-4122fdd9e03e" targetNamespace="http://schemas.microsoft.com/office/2006/metadata/properties" ma:root="true" ma:fieldsID="ecd47853262a3b321a51bd594eefc917" ns2:_="" ns3:_="">
    <xsd:import namespace="ac3113dc-af42-408d-94f1-0b0bc7b9ec86"/>
    <xsd:import namespace="ac80b670-4619-4c96-be54-4122fdd9e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3113dc-af42-408d-94f1-0b0bc7b9ec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046fc46-f360-4b7b-97bd-1d07ffea3cf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80b670-4619-4c96-be54-4122fdd9e03e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18ff1e49-7039-4bdd-8aa6-10efc9ede7f5}" ma:internalName="TaxCatchAll" ma:showField="CatchAllData" ma:web="ac80b670-4619-4c96-be54-4122fdd9e0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63BB86B-8BAA-4345-BFE2-7C9271D2BD54}">
  <ds:schemaRefs>
    <ds:schemaRef ds:uri="ac3113dc-af42-408d-94f1-0b0bc7b9ec86"/>
    <ds:schemaRef ds:uri="ac80b670-4619-4c96-be54-4122fdd9e03e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280EFD9-57EA-44B3-937D-87C3F96BD99C}">
  <ds:schemaRefs>
    <ds:schemaRef ds:uri="ac3113dc-af42-408d-94f1-0b0bc7b9ec86"/>
    <ds:schemaRef ds:uri="ac80b670-4619-4c96-be54-4122fdd9e03e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9D9E49E2-283D-4DA9-8F86-CFD5BE6CAC2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6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Simple Light</vt:lpstr>
      <vt:lpstr>PowerPoint Presentation</vt:lpstr>
      <vt:lpstr>Integration approach​</vt:lpstr>
      <vt:lpstr>Prerequisite</vt:lpstr>
      <vt:lpstr>Action Items</vt:lpstr>
      <vt:lpstr>Action Items</vt:lpstr>
      <vt:lpstr>Action Items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revision>57</cp:revision>
  <dcterms:modified xsi:type="dcterms:W3CDTF">2024-12-04T08:28:18Z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0x010100AD9B6599485DF942B0E4C543A004FE19</vt:lpwstr>
  </property>
  <property fmtid="{D5CDD505-2E9C-101B-9397-08002B2CF9AE}" pid="3" name="MediaServiceImageTags">
    <vt:lpwstr/>
  </property>
</Properties>
</file>