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598" autoAdjust="0"/>
    <p:restoredTop sz="94561" autoAdjust="0"/>
  </p:normalViewPr>
  <p:slideViewPr>
    <p:cSldViewPr>
      <p:cViewPr>
        <p:scale>
          <a:sx n="100" d="100"/>
          <a:sy n="100" d="100"/>
        </p:scale>
        <p:origin x="-48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4E69B-8EFA-4D99-AD9F-0E044DDCF042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2874-5080-4A5F-8BBB-DBBA567ADC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74017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E2874-5080-4A5F-8BBB-DBBA567ADC8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5743-2D22-457A-82A5-A52DD591458E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F68E-38F3-4B62-B4EC-732585EF9F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4696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5743-2D22-457A-82A5-A52DD591458E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F68E-38F3-4B62-B4EC-732585EF9F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1246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5743-2D22-457A-82A5-A52DD591458E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F68E-38F3-4B62-B4EC-732585EF9F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3054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5743-2D22-457A-82A5-A52DD591458E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F68E-38F3-4B62-B4EC-732585EF9F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5368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5743-2D22-457A-82A5-A52DD591458E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F68E-38F3-4B62-B4EC-732585EF9F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2114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5743-2D22-457A-82A5-A52DD591458E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F68E-38F3-4B62-B4EC-732585EF9F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8967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5743-2D22-457A-82A5-A52DD591458E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F68E-38F3-4B62-B4EC-732585EF9F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8484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5743-2D22-457A-82A5-A52DD591458E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F68E-38F3-4B62-B4EC-732585EF9F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8624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5743-2D22-457A-82A5-A52DD591458E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F68E-38F3-4B62-B4EC-732585EF9F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6089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5743-2D22-457A-82A5-A52DD591458E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F68E-38F3-4B62-B4EC-732585EF9F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623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5743-2D22-457A-82A5-A52DD591458E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F68E-38F3-4B62-B4EC-732585EF9F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9143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D5743-2D22-457A-82A5-A52DD591458E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2F68E-38F3-4B62-B4EC-732585EF9F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0592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Hangman 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7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</a:rPr>
              <a:t>#Initialize some variables and set default values if needed</a:t>
            </a:r>
          </a:p>
          <a:p>
            <a:pPr>
              <a:buNone/>
            </a:pPr>
            <a:r>
              <a:rPr lang="en-US" sz="1000" dirty="0" smtClean="0"/>
              <a:t>guesses = ""</a:t>
            </a:r>
          </a:p>
          <a:p>
            <a:pPr>
              <a:buNone/>
            </a:pPr>
            <a:r>
              <a:rPr lang="en-US" sz="1000" dirty="0" smtClean="0"/>
              <a:t>name =  ""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</a:rPr>
              <a:t>#number of turns before you lose</a:t>
            </a:r>
          </a:p>
          <a:p>
            <a:pPr>
              <a:buNone/>
            </a:pPr>
            <a:r>
              <a:rPr lang="en-US" sz="1000" dirty="0" smtClean="0"/>
              <a:t>turns = 10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</a:rPr>
              <a:t>#set the value of the secret word</a:t>
            </a:r>
          </a:p>
          <a:p>
            <a:pPr>
              <a:buNone/>
            </a:pPr>
            <a:r>
              <a:rPr lang="en-US" sz="1000" dirty="0" smtClean="0"/>
              <a:t>word = secret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</a:rPr>
              <a:t># variable for fail</a:t>
            </a:r>
          </a:p>
          <a:p>
            <a:pPr>
              <a:buNone/>
            </a:pPr>
            <a:r>
              <a:rPr lang="en-US" sz="1000" dirty="0" smtClean="0"/>
              <a:t>failed = 0</a:t>
            </a:r>
            <a:endParaRPr lang="en-US" sz="1000" dirty="0">
              <a:solidFill>
                <a:srgbClr val="3366FF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038600" y="3733800"/>
            <a:ext cx="304800" cy="1981200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6" name="Right Brace 5"/>
          <p:cNvSpPr/>
          <p:nvPr/>
        </p:nvSpPr>
        <p:spPr>
          <a:xfrm>
            <a:off x="2209800" y="4038600"/>
            <a:ext cx="304800" cy="838200"/>
          </a:xfrm>
          <a:prstGeom prst="rightBrace">
            <a:avLst>
              <a:gd name="adj1" fmla="val 4166"/>
              <a:gd name="adj2" fmla="val 50000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9" name="Rectangle 8"/>
          <p:cNvSpPr/>
          <p:nvPr/>
        </p:nvSpPr>
        <p:spPr>
          <a:xfrm>
            <a:off x="4419600" y="4572000"/>
            <a:ext cx="94201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Main loop</a:t>
            </a:r>
            <a:endParaRPr lang="en-US" sz="1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90800" y="4343400"/>
            <a:ext cx="114300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Check Guess</a:t>
            </a:r>
            <a:endParaRPr lang="en-US" sz="1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2209800" y="5029200"/>
            <a:ext cx="304800" cy="533400"/>
          </a:xfrm>
          <a:prstGeom prst="rightBrace">
            <a:avLst>
              <a:gd name="adj1" fmla="val 4166"/>
              <a:gd name="adj2" fmla="val 50000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2" name="Rectangle 11"/>
          <p:cNvSpPr/>
          <p:nvPr/>
        </p:nvSpPr>
        <p:spPr>
          <a:xfrm>
            <a:off x="2590800" y="5181600"/>
            <a:ext cx="137160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Check if winner</a:t>
            </a:r>
            <a:endParaRPr lang="en-US" sz="1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4572000" y="1676400"/>
            <a:ext cx="304800" cy="1295400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4" name="Rectangle 13"/>
          <p:cNvSpPr/>
          <p:nvPr/>
        </p:nvSpPr>
        <p:spPr>
          <a:xfrm>
            <a:off x="5105400" y="2209800"/>
            <a:ext cx="182880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Init some  variables</a:t>
            </a:r>
            <a:endParaRPr lang="en-US" sz="1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2971800" y="2971800"/>
            <a:ext cx="228600" cy="762000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6" name="Rectangle 15"/>
          <p:cNvSpPr/>
          <p:nvPr/>
        </p:nvSpPr>
        <p:spPr>
          <a:xfrm>
            <a:off x="3352800" y="3276600"/>
            <a:ext cx="182880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Welcome the player</a:t>
            </a:r>
            <a:endParaRPr lang="en-US" sz="1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57200" y="2971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000" dirty="0" smtClean="0">
                <a:solidFill>
                  <a:srgbClr val="3366FF"/>
                </a:solidFill>
              </a:rPr>
              <a:t># welcoming the user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print What is your name?</a:t>
            </a:r>
          </a:p>
          <a:p>
            <a:r>
              <a:rPr lang="en-US" sz="1000" dirty="0" smtClean="0">
                <a:solidFill>
                  <a:srgbClr val="008000"/>
                </a:solidFill>
              </a:rPr>
              <a:t>wait for name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print Hello, name, Time to play hangman!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print Start guessing...</a:t>
            </a:r>
            <a:endParaRPr 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57200" y="3810000"/>
            <a:ext cx="64770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1000" dirty="0" smtClean="0"/>
              <a:t>while turns &gt; 0</a:t>
            </a:r>
          </a:p>
          <a:p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008000"/>
                </a:solidFill>
              </a:rPr>
              <a:t>store guess</a:t>
            </a:r>
          </a:p>
          <a:p>
            <a:r>
              <a:rPr lang="en-US" sz="1000" dirty="0" smtClean="0"/>
              <a:t> if guess is not in word</a:t>
            </a:r>
          </a:p>
          <a:p>
            <a:r>
              <a:rPr lang="en-US" sz="1000" dirty="0" smtClean="0"/>
              <a:t>  </a:t>
            </a:r>
            <a:r>
              <a:rPr lang="en-US" sz="1000" dirty="0" smtClean="0">
                <a:solidFill>
                  <a:srgbClr val="FF0000"/>
                </a:solidFill>
              </a:rPr>
              <a:t>print wrong message</a:t>
            </a:r>
          </a:p>
          <a:p>
            <a:r>
              <a:rPr lang="en-US" sz="1000" dirty="0" smtClean="0"/>
              <a:t>  decrement turns</a:t>
            </a:r>
          </a:p>
          <a:p>
            <a:r>
              <a:rPr lang="en-US" sz="1000" dirty="0" smtClean="0"/>
              <a:t>  if no more turns left </a:t>
            </a:r>
          </a:p>
          <a:p>
            <a:r>
              <a:rPr lang="en-US" sz="1000" dirty="0" smtClean="0"/>
              <a:t>   </a:t>
            </a:r>
            <a:r>
              <a:rPr lang="en-US" sz="1000" dirty="0" smtClean="0">
                <a:solidFill>
                  <a:srgbClr val="FF0000"/>
                </a:solidFill>
              </a:rPr>
              <a:t>print fail message</a:t>
            </a:r>
          </a:p>
          <a:p>
            <a:r>
              <a:rPr lang="en-US" sz="1000" dirty="0" smtClean="0"/>
              <a:t> else </a:t>
            </a:r>
            <a:r>
              <a:rPr lang="en-US" sz="1000" dirty="0" smtClean="0">
                <a:solidFill>
                  <a:srgbClr val="3366FF"/>
                </a:solidFill>
              </a:rPr>
              <a:t># guess was right</a:t>
            </a:r>
          </a:p>
          <a:p>
            <a:r>
              <a:rPr lang="en-US" sz="1000" dirty="0" smtClean="0"/>
              <a:t>  if all letters correct </a:t>
            </a:r>
          </a:p>
          <a:p>
            <a:r>
              <a:rPr lang="en-US" sz="1000" dirty="0" smtClean="0"/>
              <a:t>   </a:t>
            </a:r>
            <a:r>
              <a:rPr lang="en-US" sz="1000" dirty="0" smtClean="0">
                <a:solidFill>
                  <a:srgbClr val="FF0000"/>
                </a:solidFill>
              </a:rPr>
              <a:t>print you won</a:t>
            </a:r>
          </a:p>
          <a:p>
            <a:r>
              <a:rPr lang="en-US" sz="1000" dirty="0" smtClean="0"/>
              <a:t>  else </a:t>
            </a:r>
          </a:p>
          <a:p>
            <a:r>
              <a:rPr lang="en-US" sz="1000" dirty="0" smtClean="0"/>
              <a:t>   keep going</a:t>
            </a:r>
          </a:p>
          <a:p>
            <a:r>
              <a:rPr lang="en-US" sz="1000" dirty="0" smtClean="0"/>
              <a:t>end </a:t>
            </a:r>
            <a:r>
              <a:rPr lang="en-US" sz="1000" dirty="0" smtClean="0">
                <a:solidFill>
                  <a:srgbClr val="3366FF"/>
                </a:solidFill>
              </a:rPr>
              <a:t># close while loop</a:t>
            </a:r>
            <a:r>
              <a:rPr lang="en-US" sz="1000" dirty="0" smtClean="0">
                <a:solidFill>
                  <a:srgbClr val="3366FF"/>
                </a:solidFill>
              </a:rPr>
              <a:t> </a:t>
            </a:r>
            <a:endParaRPr lang="en-US" sz="1000" dirty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9" grpId="0"/>
      <p:bldP spid="10" grpId="0"/>
      <p:bldP spid="12" grpId="0"/>
      <p:bldP spid="14" grpId="0"/>
      <p:bldP spid="16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148</Words>
  <Application>Microsoft Macintosh PowerPoint</Application>
  <PresentationFormat>On-screen Show (4:3)</PresentationFormat>
  <Paragraphs>34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Hangman Pseudo 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Ed  Price</cp:lastModifiedBy>
  <cp:revision>13</cp:revision>
  <dcterms:created xsi:type="dcterms:W3CDTF">2016-09-22T19:28:05Z</dcterms:created>
  <dcterms:modified xsi:type="dcterms:W3CDTF">2016-09-22T20:27:15Z</dcterms:modified>
</cp:coreProperties>
</file>