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notesSlides/notesSlide5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97" r:id="rId10"/>
    <p:sldId id="267" r:id="rId11"/>
    <p:sldId id="268" r:id="rId12"/>
    <p:sldId id="260" r:id="rId13"/>
    <p:sldId id="258" r:id="rId14"/>
    <p:sldId id="259" r:id="rId15"/>
    <p:sldId id="270" r:id="rId16"/>
    <p:sldId id="290" r:id="rId17"/>
    <p:sldId id="271" r:id="rId18"/>
    <p:sldId id="269" r:id="rId19"/>
    <p:sldId id="272" r:id="rId20"/>
    <p:sldId id="273" r:id="rId21"/>
    <p:sldId id="274" r:id="rId22"/>
    <p:sldId id="275" r:id="rId23"/>
    <p:sldId id="286" r:id="rId24"/>
    <p:sldId id="276" r:id="rId25"/>
    <p:sldId id="288" r:id="rId26"/>
    <p:sldId id="277" r:id="rId27"/>
    <p:sldId id="278" r:id="rId28"/>
    <p:sldId id="283" r:id="rId29"/>
    <p:sldId id="284" r:id="rId30"/>
    <p:sldId id="280" r:id="rId31"/>
    <p:sldId id="285" r:id="rId32"/>
    <p:sldId id="287" r:id="rId33"/>
    <p:sldId id="292" r:id="rId34"/>
    <p:sldId id="294" r:id="rId35"/>
    <p:sldId id="293" r:id="rId36"/>
    <p:sldId id="295" r:id="rId37"/>
    <p:sldId id="298" r:id="rId38"/>
    <p:sldId id="296" r:id="rId39"/>
    <p:sldId id="299" r:id="rId40"/>
    <p:sldId id="289" r:id="rId41"/>
    <p:sldId id="282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D7CF-CE8D-43B1-B884-D59884E078C3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2457-0B7C-48B9-BDD1-92A4A044B45F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26</a:t>
            </a:fld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27</a:t>
            </a:fld>
            <a:endParaRPr lang="en-I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28</a:t>
            </a:fld>
            <a:endParaRPr lang="en-I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29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30</a:t>
            </a:fld>
            <a:endParaRPr lang="en-I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31</a:t>
            </a:fld>
            <a:endParaRPr lang="en-I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32</a:t>
            </a:fld>
            <a:endParaRPr lang="en-I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33</a:t>
            </a:fld>
            <a:endParaRPr lang="en-I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34</a:t>
            </a:fld>
            <a:endParaRPr lang="en-I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35</a:t>
            </a:fld>
            <a:endParaRPr lang="en-I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36</a:t>
            </a:fld>
            <a:endParaRPr lang="en-I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37</a:t>
            </a:fld>
            <a:endParaRPr lang="en-I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38</a:t>
            </a:fld>
            <a:endParaRPr lang="en-I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39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40</a:t>
            </a:fld>
            <a:endParaRPr lang="en-I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41</a:t>
            </a:fld>
            <a:endParaRPr lang="en-I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42</a:t>
            </a:fld>
            <a:endParaRPr lang="en-I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43</a:t>
            </a:fld>
            <a:endParaRPr lang="en-I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44</a:t>
            </a:fld>
            <a:endParaRPr lang="en-I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45</a:t>
            </a:fld>
            <a:endParaRPr lang="en-I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46</a:t>
            </a:fld>
            <a:endParaRPr lang="en-I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47</a:t>
            </a:fld>
            <a:endParaRPr lang="en-I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48</a:t>
            </a:fld>
            <a:endParaRPr lang="en-I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49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50</a:t>
            </a:fld>
            <a:endParaRPr lang="en-I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51</a:t>
            </a:fld>
            <a:endParaRPr lang="en-I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52</a:t>
            </a:fld>
            <a:endParaRPr lang="en-I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53</a:t>
            </a:fld>
            <a:endParaRPr lang="en-I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54</a:t>
            </a:fld>
            <a:endParaRPr lang="en-I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55</a:t>
            </a:fld>
            <a:endParaRPr lang="en-I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56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0FEE-2562-4ECA-8249-9192E51E4D92}" type="datetimeFigureOut">
              <a:rPr lang="en-IE" smtClean="0"/>
              <a:pPr/>
              <a:t>9/21/16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2322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the general structure of all programs is: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&lt;Do stuff&gt;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</a:p>
          <a:p>
            <a:r>
              <a:rPr lang="en-IE" dirty="0" smtClean="0"/>
              <a:t>We call this SEQUENCE.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04864"/>
            <a:ext cx="6552728" cy="37444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 Pseudo code it looks like this: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Statement3;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Statement4;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Statement5;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Statement6;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Statement7;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Statement8;</a:t>
            </a:r>
          </a:p>
          <a:p>
            <a:pPr>
              <a:buNone/>
            </a:pPr>
            <a:endParaRPr lang="en-IE" dirty="0" smtClean="0">
              <a:latin typeface="Courier" pitchFamily="49" charset="0"/>
            </a:endParaRP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For example, for making a cup of tea:</a:t>
            </a:r>
          </a:p>
          <a:p>
            <a:endParaRPr lang="en-IE" dirty="0" smtClean="0"/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Serve;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636912"/>
            <a:ext cx="6552728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</a:p>
          <a:p>
            <a:r>
              <a:rPr lang="en-IE" dirty="0" smtClean="0"/>
              <a:t>We call this SELECTION.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don’t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 to check which number is biggest: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(A &gt; B)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Print A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Print B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149080"/>
            <a:ext cx="6552728" cy="9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</a:p>
          <a:p>
            <a:r>
              <a:rPr lang="en-IE" dirty="0" smtClean="0"/>
              <a:t>Let’s say we wish to indicate that the you need to keep filling the kettle with water until it is full.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</a:p>
          <a:p>
            <a:r>
              <a:rPr lang="en-IE" dirty="0" smtClean="0"/>
              <a:t>Let’s say we wish to indicate that the you need to keep filling the kettle with water until it is full.</a:t>
            </a:r>
          </a:p>
          <a:p>
            <a:r>
              <a:rPr lang="en-IE" dirty="0" smtClean="0"/>
              <a:t>We need a loop, or ITERATION.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76872"/>
            <a:ext cx="7128792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WHILE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 to print out the numbers 1 to 5:</a:t>
            </a:r>
          </a:p>
          <a:p>
            <a:pPr>
              <a:buNone/>
            </a:pP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 = 1;</a:t>
            </a:r>
          </a:p>
          <a:p>
            <a:pPr>
              <a:buNone/>
            </a:pPr>
            <a:r>
              <a:rPr lang="en-IE" smtClean="0">
                <a:latin typeface="Courier New" pitchFamily="49" charset="0"/>
                <a:cs typeface="Courier New" pitchFamily="49" charset="0"/>
              </a:rPr>
              <a:t>WHILE(A &lt;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5)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Print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  A = A + 1;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the benefit of using a loop?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Consider the problem of searching for an entry in a phone book with only </a:t>
            </a:r>
            <a:r>
              <a:rPr lang="en-IE" dirty="0" smtClean="0"/>
              <a:t>condition: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Consider the problem of searching for an entry in a phone book with only </a:t>
            </a:r>
            <a:r>
              <a:rPr lang="en-IE" dirty="0" smtClean="0"/>
              <a:t>condition:</a:t>
            </a:r>
          </a:p>
          <a:p>
            <a:endParaRPr lang="en-IE" dirty="0"/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Get first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If this is the required entry 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Then write down phone number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then write done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…………….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could take forever to specify.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could take forever to specify.</a:t>
            </a:r>
          </a:p>
          <a:p>
            <a:endParaRPr lang="en-IE" dirty="0" smtClean="0"/>
          </a:p>
          <a:p>
            <a:r>
              <a:rPr lang="en-IE" dirty="0" smtClean="0"/>
              <a:t>There must be a better way to do it.</a:t>
            </a:r>
          </a:p>
          <a:p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may rewrite this as follows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may rewrite this as follows: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IE" sz="3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E" sz="3000" dirty="0" smtClean="0">
                <a:latin typeface="Calibri" pitchFamily="34" charset="0"/>
                <a:cs typeface="Calibri" pitchFamily="34" charset="0"/>
              </a:rPr>
              <a:t>This is why we love loops!</a:t>
            </a:r>
          </a:p>
          <a:p>
            <a:pPr>
              <a:buFont typeface="Wingdings" pitchFamily="2" charset="2"/>
              <a:buNone/>
            </a:pPr>
            <a:endParaRPr lang="en-GB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996952"/>
            <a:ext cx="7128792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print it out.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26642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PrintNumber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Print A;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print it out double the number.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7128792" cy="31683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PrintDoubleNumber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B = A*2;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Print B;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number, check if it is odd or even.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340768"/>
            <a:ext cx="7776864" cy="41044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800" dirty="0" err="1" smtClean="0">
                <a:latin typeface="Courier New" pitchFamily="49" charset="0"/>
                <a:cs typeface="Courier New" pitchFamily="49" charset="0"/>
              </a:rPr>
              <a:t>IsOddOrEven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(A/2 gives a remainder)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“It’s Odd”;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“It’s Even”;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 to print out the bigger of two numbers:</a:t>
            </a:r>
          </a:p>
          <a:p>
            <a:pPr lvl="1"/>
            <a:r>
              <a:rPr lang="en-IE" sz="2400" i="1" dirty="0" smtClean="0"/>
              <a:t>Read in two numbers, call them A and B. Is A is bigger than B, print out A, otherwise print out B.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  <p:pic>
        <p:nvPicPr>
          <p:cNvPr id="4" name="Picture 3" descr="camel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653136"/>
            <a:ext cx="2575913" cy="21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464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800" dirty="0" err="1" smtClean="0">
                <a:latin typeface="Courier New" pitchFamily="49" charset="0"/>
                <a:cs typeface="Courier New" pitchFamily="49" charset="0"/>
              </a:rPr>
              <a:t>PrintBiggerOfTwo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A; 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(A&gt;B)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B;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IE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 to print out the bigger of three numbers:</a:t>
            </a:r>
          </a:p>
          <a:p>
            <a:pPr lvl="1"/>
            <a:r>
              <a:rPr lang="en-IE" sz="2400" i="1" dirty="0" smtClean="0"/>
              <a:t>Read in three numbers, call them A, B and C. </a:t>
            </a:r>
          </a:p>
          <a:p>
            <a:pPr lvl="2"/>
            <a:r>
              <a:rPr lang="en-IE" sz="2000" i="1" dirty="0" smtClean="0"/>
              <a:t>If A is bigger than B, then if A is bigger than C, print out A, otherwise print out C. </a:t>
            </a:r>
          </a:p>
          <a:p>
            <a:pPr lvl="2"/>
            <a:r>
              <a:rPr lang="en-IE" sz="2000" i="1" dirty="0" smtClean="0"/>
              <a:t>If B is bigger than A, then if B is bigger than C, print out B, otherwise print out C. 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48245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BiggerOfThree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(A&gt;B)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THEN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(A&gt;C)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A;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ELSE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(B&gt;C)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B;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Print out the numbers from 1 to 5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39604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Print1to5: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Print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ENDWHILE;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800" b="1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Add up the numbers 1 to 5 and print out the result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3924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PrintSum1to5: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Total = 0;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Total = Total + A;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    ENDWHILE;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Print Total;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pseudo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of </a:t>
            </a:r>
            <a:r>
              <a:rPr lang="en-US" dirty="0" err="1"/>
              <a:t>pseudocode</a:t>
            </a:r>
            <a:r>
              <a:rPr lang="en-US" dirty="0"/>
              <a:t> involves much less time and effort than drawing an equivalent flowchart.</a:t>
            </a:r>
          </a:p>
          <a:p>
            <a:r>
              <a:rPr lang="en-US" dirty="0"/>
              <a:t>Converting a pseudo code to a programming language is </a:t>
            </a:r>
            <a:r>
              <a:rPr lang="en-US" dirty="0" smtClean="0"/>
              <a:t>much </a:t>
            </a:r>
            <a:r>
              <a:rPr lang="en-US" dirty="0"/>
              <a:t>easier as compared to converting a flowchart.</a:t>
            </a:r>
          </a:p>
        </p:txBody>
      </p:sp>
      <p:sp>
        <p:nvSpPr>
          <p:cNvPr id="1126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easier to modify the </a:t>
            </a:r>
            <a:r>
              <a:rPr lang="en-US" dirty="0" err="1"/>
              <a:t>pseudocode</a:t>
            </a:r>
            <a:r>
              <a:rPr lang="en-US" dirty="0"/>
              <a:t> of a </a:t>
            </a:r>
            <a:r>
              <a:rPr lang="en-US" dirty="0" smtClean="0"/>
              <a:t>program </a:t>
            </a:r>
            <a:r>
              <a:rPr lang="en-US" dirty="0"/>
              <a:t>when program modifications are necessary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 is language independent.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Pseudocode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case of pseudo code, a graphic representa- tion of program logic is not available.</a:t>
            </a:r>
          </a:p>
          <a:p>
            <a:r>
              <a:rPr lang="en-US"/>
              <a:t>There are no standard rules to follow in using pseudocode.</a:t>
            </a:r>
          </a:p>
          <a:p>
            <a:r>
              <a:rPr lang="en-US"/>
              <a:t>Different programmers use their own style of writing pseudocode</a:t>
            </a:r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problems occur due to lack of standardization.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 the same: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2096</Words>
  <Application>Microsoft Macintosh PowerPoint</Application>
  <PresentationFormat>On-screen Show (4:3)</PresentationFormat>
  <Paragraphs>434</Paragraphs>
  <Slides>58</Slides>
  <Notes>56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SEQUENCE</vt:lpstr>
      <vt:lpstr>Pseudocode</vt:lpstr>
      <vt:lpstr>Pseudocode</vt:lpstr>
      <vt:lpstr>Pseudocode</vt:lpstr>
      <vt:lpstr>Pseudocode</vt:lpstr>
      <vt:lpstr>Pseudocode</vt:lpstr>
      <vt:lpstr>Pseudocode</vt:lpstr>
      <vt:lpstr>SELECTION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ITERATION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EXAMPLES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Advantages of pseudo code</vt:lpstr>
      <vt:lpstr>Limitations of Pseudocode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(reprise)</dc:title>
  <dc:creator>dgordon</dc:creator>
  <cp:lastModifiedBy>Ed  Price</cp:lastModifiedBy>
  <cp:revision>20</cp:revision>
  <dcterms:created xsi:type="dcterms:W3CDTF">2016-09-21T19:44:00Z</dcterms:created>
  <dcterms:modified xsi:type="dcterms:W3CDTF">2016-09-21T19:53:17Z</dcterms:modified>
</cp:coreProperties>
</file>