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6D6B-768C-3E4B-B886-A203BBDC8567}" type="datetimeFigureOut">
              <a:rPr lang="en-US" smtClean="0"/>
              <a:pPr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17CD-9272-E843-AC2E-B305DFA1E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ololearn.com" TargetMode="External"/><Relationship Id="rId3" Type="http://schemas.openxmlformats.org/officeDocument/2006/relationships/hyperlink" Target="https://wpilib.screenstepslive.com/s/4485/m/138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ololearn.com" TargetMode="External"/><Relationship Id="rId3" Type="http://schemas.openxmlformats.org/officeDocument/2006/relationships/hyperlink" Target="http://www.python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I2c09wQ5Oo" TargetMode="External"/><Relationship Id="rId4" Type="http://schemas.openxmlformats.org/officeDocument/2006/relationships/hyperlink" Target="https://www.youtube.com/watch?v=6j-Wy9j0TC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playlist?list=PLoLaqVexEviOkxJIMh3e8p6Ylu8bXfGZ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JAVA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26" y="1912437"/>
            <a:ext cx="8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Solo Learn - 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www.sololearn.com</a:t>
            </a:r>
            <a:r>
              <a:rPr lang="en-US" dirty="0" smtClean="0"/>
              <a:t> Java beginner course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FRC Java Programming Environment –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hlinkClick r:id="rId3"/>
              </a:rPr>
              <a:t>https://wpilib.screenstepslive.com/s/4485/m/13809</a:t>
            </a:r>
            <a:r>
              <a:rPr lang="en-US" dirty="0" smtClean="0"/>
              <a:t> - Full install for robot development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err="1" smtClean="0"/>
              <a:t>Youtube</a:t>
            </a:r>
            <a:r>
              <a:rPr lang="en-US" dirty="0" smtClean="0"/>
              <a:t>  Video Course  84 videos</a:t>
            </a:r>
          </a:p>
          <a:p>
            <a:r>
              <a:rPr lang="en-US" dirty="0" smtClean="0"/>
              <a:t>     https://</a:t>
            </a:r>
            <a:r>
              <a:rPr lang="en-US" dirty="0" err="1" smtClean="0"/>
              <a:t>www.youtube.com/playlist?list</a:t>
            </a:r>
            <a:r>
              <a:rPr lang="en-US" dirty="0" smtClean="0"/>
              <a:t>=PLEA1FEF17E1E5C0DA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PYTHON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26" y="1912437"/>
            <a:ext cx="8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Solo Learn - 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www.sololearn.com</a:t>
            </a:r>
            <a:r>
              <a:rPr lang="en-US" dirty="0" smtClean="0"/>
              <a:t> Python beginner course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Python Software Foundation -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hlinkClick r:id="rId3"/>
              </a:rPr>
              <a:t>www.python.org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Video course 43 videos - </a:t>
            </a:r>
          </a:p>
          <a:p>
            <a:r>
              <a:rPr lang="en-US" dirty="0" smtClean="0"/>
              <a:t>     https://</a:t>
            </a:r>
            <a:r>
              <a:rPr lang="en-US" dirty="0" err="1" smtClean="0"/>
              <a:t>www.youtube.com/playlist?list</a:t>
            </a:r>
            <a:r>
              <a:rPr lang="en-US" dirty="0" smtClean="0"/>
              <a:t>=PLEA1FEF17E1E5C0DA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ECLIPSE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12437"/>
            <a:ext cx="8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Eclipse Home page - </a:t>
            </a:r>
          </a:p>
          <a:p>
            <a:r>
              <a:rPr lang="en-US" dirty="0" smtClean="0"/>
              <a:t>      https://</a:t>
            </a:r>
            <a:r>
              <a:rPr lang="en-US" dirty="0" err="1" smtClean="0"/>
              <a:t>eclipse.org</a:t>
            </a:r>
            <a:r>
              <a:rPr lang="en-US" dirty="0" smtClean="0"/>
              <a:t>/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FRC Eclipse Install -  </a:t>
            </a:r>
          </a:p>
          <a:p>
            <a:r>
              <a:rPr lang="en-US" dirty="0" smtClean="0"/>
              <a:t>     https://wpilib.screenstepslive.com/s/4485/m/13809/c/88899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Video course 16 videos - </a:t>
            </a:r>
          </a:p>
          <a:p>
            <a:r>
              <a:rPr lang="en-US" dirty="0" smtClean="0"/>
              <a:t>    https://</a:t>
            </a:r>
            <a:r>
              <a:rPr lang="en-US" dirty="0" err="1" smtClean="0"/>
              <a:t>www.youtube.com/playlist?list</a:t>
            </a:r>
            <a:r>
              <a:rPr lang="en-US" dirty="0" smtClean="0"/>
              <a:t>=PLUGinutrSzN97XcdPgNUI3HB9Tjwvdl_r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GITHUB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12437"/>
            <a:ext cx="8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</a:t>
            </a:r>
            <a:r>
              <a:rPr lang="en-US" dirty="0" err="1" smtClean="0"/>
              <a:t>Github</a:t>
            </a:r>
            <a:r>
              <a:rPr lang="en-US" dirty="0" smtClean="0"/>
              <a:t>  Home page - </a:t>
            </a:r>
          </a:p>
          <a:p>
            <a:r>
              <a:rPr lang="en-US" dirty="0" smtClean="0"/>
              <a:t>     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 Video Tutorial-  </a:t>
            </a:r>
          </a:p>
          <a:p>
            <a:r>
              <a:rPr lang="en-US" dirty="0" smtClean="0"/>
              <a:t>    https://</a:t>
            </a:r>
            <a:r>
              <a:rPr lang="en-US" dirty="0" err="1" smtClean="0"/>
              <a:t>www.youtube.com/watch?v</a:t>
            </a:r>
            <a:r>
              <a:rPr lang="en-US" dirty="0" smtClean="0"/>
              <a:t>=0fKg7e37bQE</a:t>
            </a:r>
          </a:p>
          <a:p>
            <a:r>
              <a:rPr lang="en-US" dirty="0" smtClean="0"/>
              <a:t>     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 Install </a:t>
            </a:r>
            <a:r>
              <a:rPr lang="en-US" dirty="0" err="1" smtClean="0"/>
              <a:t>Github</a:t>
            </a:r>
            <a:r>
              <a:rPr lang="en-US" dirty="0" smtClean="0"/>
              <a:t> desktop MAC or Windows -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https://help.github.com/desktop/guides/getting-started/installing-github-desktop</a:t>
            </a:r>
            <a:endParaRPr lang="en-US" dirty="0" smtClean="0"/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smtClean="0"/>
              <a:t>ARDUINO RESOURCES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12437"/>
            <a:ext cx="8943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  </a:t>
            </a:r>
            <a:r>
              <a:rPr lang="en-US" dirty="0" err="1" smtClean="0"/>
              <a:t>Arduino</a:t>
            </a:r>
            <a:r>
              <a:rPr lang="en-US" dirty="0" smtClean="0"/>
              <a:t>  Home page - </a:t>
            </a:r>
          </a:p>
          <a:p>
            <a:r>
              <a:rPr lang="en-US" dirty="0" smtClean="0"/>
              <a:t>      https://</a:t>
            </a:r>
            <a:r>
              <a:rPr lang="en-US" dirty="0" err="1" smtClean="0"/>
              <a:t>www.arduino.cc</a:t>
            </a:r>
            <a:r>
              <a:rPr lang="en-US" dirty="0" smtClean="0"/>
              <a:t>/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 Video Tutorial-  </a:t>
            </a:r>
            <a:r>
              <a:rPr lang="en-US" dirty="0" err="1" smtClean="0"/>
              <a:t>Sooo</a:t>
            </a:r>
            <a:r>
              <a:rPr lang="en-US" dirty="0" smtClean="0"/>
              <a:t> many online here is just one</a:t>
            </a:r>
          </a:p>
          <a:p>
            <a:r>
              <a:rPr lang="en-US" dirty="0" smtClean="0"/>
              <a:t>    https://youtu.be/fCxzA9_kg6s</a:t>
            </a:r>
          </a:p>
          <a:p>
            <a:r>
              <a:rPr lang="en-US" dirty="0" smtClean="0"/>
              <a:t>     </a:t>
            </a: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 </a:t>
            </a:r>
            <a:r>
              <a:rPr lang="en-US" dirty="0" err="1" smtClean="0"/>
              <a:t>Arduino</a:t>
            </a:r>
            <a:r>
              <a:rPr lang="en-US" dirty="0" smtClean="0"/>
              <a:t> In</a:t>
            </a:r>
            <a:r>
              <a:rPr lang="en-US" dirty="0" smtClean="0"/>
              <a:t>staller </a:t>
            </a:r>
            <a:r>
              <a:rPr lang="en-US" dirty="0" smtClean="0"/>
              <a:t>- 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 https://</a:t>
            </a:r>
            <a:r>
              <a:rPr lang="en-US" dirty="0" err="1" smtClean="0"/>
              <a:t>www.arduino.cc</a:t>
            </a:r>
            <a:r>
              <a:rPr lang="en-US" smtClean="0"/>
              <a:t>/en/Main/Software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9585"/>
            <a:ext cx="7772400" cy="1239258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26" y="1912437"/>
            <a:ext cx="894347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Windows 10 -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https://www.youtube.com/playlist?list=PLoLaqVexEviOkxJIMh3e8p6Ylu8bXfGZ9</a:t>
            </a:r>
            <a:endParaRPr lang="en-US" dirty="0"/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Windows 7 -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hlinkClick r:id="rId3"/>
              </a:rPr>
              <a:t>https://www.youtube.com/watch?v=MI2c09wQ5Oo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  </a:t>
            </a:r>
            <a:r>
              <a:rPr lang="en-US" dirty="0" err="1" smtClean="0"/>
              <a:t>RaspberryPi</a:t>
            </a:r>
            <a:r>
              <a:rPr lang="en-US" dirty="0" smtClean="0"/>
              <a:t> - </a:t>
            </a:r>
          </a:p>
          <a:p>
            <a:r>
              <a:rPr lang="en-US" dirty="0" smtClean="0"/>
              <a:t>   </a:t>
            </a:r>
            <a:r>
              <a:rPr lang="en-US" dirty="0" smtClean="0">
                <a:hlinkClick r:id="rId4"/>
              </a:rPr>
              <a:t>https://www.youtube.com/watch?v=6j-Wy9j0TCs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  MAC OSX - </a:t>
            </a:r>
          </a:p>
          <a:p>
            <a:r>
              <a:rPr lang="en-US" dirty="0" smtClean="0"/>
              <a:t>    http://www.mobileway.net/2015/02/14/install-opencv-for-python-on-mac-os-x/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354</Words>
  <Application>Microsoft Macintosh PowerPoint</Application>
  <PresentationFormat>On-screen Show (4:3)</PresentationFormat>
  <Paragraphs>82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 RESOURCES </vt:lpstr>
      <vt:lpstr>PYTHON RESOURCES </vt:lpstr>
      <vt:lpstr>ECLIPSE RESOURCES </vt:lpstr>
      <vt:lpstr>GITHUB RESOURCES </vt:lpstr>
      <vt:lpstr>ARDUINO RESOURCES </vt:lpstr>
      <vt:lpstr>OpenCV RESOURCES</vt:lpstr>
    </vt:vector>
  </TitlesOfParts>
  <Company>Cisco Systems,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RESOURCES </dc:title>
  <dc:creator>Ed  Price</dc:creator>
  <cp:lastModifiedBy>Ed  Price</cp:lastModifiedBy>
  <cp:revision>8</cp:revision>
  <dcterms:created xsi:type="dcterms:W3CDTF">2016-09-29T16:56:58Z</dcterms:created>
  <dcterms:modified xsi:type="dcterms:W3CDTF">2016-09-29T17:06:22Z</dcterms:modified>
</cp:coreProperties>
</file>