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0" r:id="rId10"/>
    <p:sldId id="264" r:id="rId11"/>
    <p:sldId id="266" r:id="rId12"/>
    <p:sldId id="269" r:id="rId13"/>
    <p:sldId id="271" r:id="rId14"/>
    <p:sldId id="272" r:id="rId15"/>
    <p:sldId id="267" r:id="rId16"/>
    <p:sldId id="268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30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8077200" cy="12710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11"/>
          <p:cNvGrpSpPr/>
          <p:nvPr/>
        </p:nvGrpSpPr>
        <p:grpSpPr>
          <a:xfrm>
            <a:off x="0" y="0"/>
            <a:ext cx="9143999" cy="2438400"/>
            <a:chOff x="0" y="0"/>
            <a:chExt cx="9143999" cy="2438400"/>
          </a:xfrm>
        </p:grpSpPr>
        <p:sp>
          <p:nvSpPr>
            <p:cNvPr id="9" name="Rectangle 8"/>
            <p:cNvSpPr/>
            <p:nvPr/>
          </p:nvSpPr>
          <p:spPr bwMode="ltGray">
            <a:xfrm>
              <a:off x="0" y="0"/>
              <a:ext cx="9143999" cy="2438400"/>
            </a:xfrm>
            <a:prstGeom prst="rect">
              <a:avLst/>
            </a:prstGeom>
            <a:solidFill>
              <a:srgbClr val="191718"/>
            </a:solidFill>
            <a:ln w="48000" cap="flat" cmpd="thickThin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714375"/>
              <a:ext cx="6867525" cy="172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 bwMode="invGray">
          <a:xfrm>
            <a:off x="0" y="244030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19171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688269" y="5088069"/>
            <a:ext cx="1739761" cy="1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19171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6900" y="304800"/>
            <a:ext cx="219710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65653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63459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19171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D4428-EE80-4853-8A21-45B6FC017EDE}" type="datetimeFigureOut">
              <a:rPr lang="en-US" smtClean="0"/>
              <a:pPr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269DF5-70FD-43EF-AFBC-0BB7E9666C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24513" y="54592"/>
            <a:ext cx="1319487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am2168.org/index.php/tutorials/89-frc-java-api-documentation?catid=54:programming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rst.wpi.edu/Images/CMS/First/WPI_Robotics_Library_Users_Guide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irstforge.wpi.edu/sf/go/doc12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FRC Java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 what in the where now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455" t="24607" r="5455" b="17977"/>
          <a:stretch>
            <a:fillRect/>
          </a:stretch>
        </p:blipFill>
        <p:spPr bwMode="auto">
          <a:xfrm rot="20255665">
            <a:off x="4472394" y="4422663"/>
            <a:ext cx="4670735" cy="200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Inputs/Outputs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229600" cy="46256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cRIO</a:t>
            </a:r>
            <a:r>
              <a:rPr lang="en-US" sz="2800" dirty="0" smtClean="0"/>
              <a:t> has a bunch of slots for modules</a:t>
            </a:r>
          </a:p>
          <a:p>
            <a:r>
              <a:rPr lang="en-US" sz="2800" dirty="0" smtClean="0"/>
              <a:t>The modules allow for different types of inputs and outputs to interface with the system.</a:t>
            </a:r>
          </a:p>
          <a:p>
            <a:r>
              <a:rPr lang="en-US" sz="2800" u="sng" dirty="0" smtClean="0"/>
              <a:t>Inputs</a:t>
            </a:r>
            <a:r>
              <a:rPr lang="en-US" sz="2800" dirty="0" smtClean="0"/>
              <a:t> tell us information about the world</a:t>
            </a:r>
          </a:p>
          <a:p>
            <a:pPr lvl="1"/>
            <a:r>
              <a:rPr lang="en-US" sz="2400" dirty="0" smtClean="0"/>
              <a:t>Sensors</a:t>
            </a:r>
          </a:p>
          <a:p>
            <a:pPr lvl="1"/>
            <a:r>
              <a:rPr lang="en-US" sz="2400" dirty="0" smtClean="0"/>
              <a:t>Commands</a:t>
            </a:r>
          </a:p>
          <a:p>
            <a:r>
              <a:rPr lang="en-US" sz="2800" u="sng" dirty="0" smtClean="0"/>
              <a:t>Outputs</a:t>
            </a:r>
            <a:r>
              <a:rPr lang="en-US" sz="2800" dirty="0" smtClean="0"/>
              <a:t> allow us  to interact with the world</a:t>
            </a:r>
          </a:p>
          <a:p>
            <a:pPr lvl="1"/>
            <a:r>
              <a:rPr lang="en-US" sz="2400" dirty="0" smtClean="0"/>
              <a:t>Motors </a:t>
            </a:r>
          </a:p>
          <a:p>
            <a:pPr lvl="1"/>
            <a:r>
              <a:rPr lang="en-US" sz="2400" dirty="0" smtClean="0"/>
              <a:t>Relays</a:t>
            </a:r>
          </a:p>
          <a:p>
            <a:pPr lvl="1"/>
            <a:r>
              <a:rPr lang="en-US" sz="2400" dirty="0" smtClean="0"/>
              <a:t>Solenoids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Inputs: Joystick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391"/>
            <a:ext cx="8229600" cy="4625609"/>
          </a:xfrm>
        </p:spPr>
        <p:txBody>
          <a:bodyPr/>
          <a:lstStyle/>
          <a:p>
            <a:r>
              <a:rPr lang="en-US" dirty="0" smtClean="0"/>
              <a:t>Joystick data read by Driver Station</a:t>
            </a:r>
          </a:p>
          <a:p>
            <a:r>
              <a:rPr lang="en-US" dirty="0" smtClean="0"/>
              <a:t>Fed to robot over </a:t>
            </a:r>
            <a:r>
              <a:rPr lang="en-US" dirty="0" err="1" smtClean="0"/>
              <a:t>Eternet</a:t>
            </a:r>
            <a:endParaRPr lang="en-US" dirty="0" smtClean="0"/>
          </a:p>
          <a:p>
            <a:r>
              <a:rPr lang="en-US" dirty="0" smtClean="0"/>
              <a:t>Helper class: Joystick</a:t>
            </a:r>
          </a:p>
          <a:p>
            <a:pPr lvl="1"/>
            <a:r>
              <a:rPr lang="en-US" dirty="0" err="1" smtClean="0"/>
              <a:t>edu.wpi.first.wpilibj.Joystick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details from </a:t>
            </a:r>
            <a:r>
              <a:rPr lang="en-US" dirty="0" err="1" smtClean="0"/>
              <a:t>Javadoc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0498" t="23958" r="18310" b="10528"/>
          <a:stretch>
            <a:fillRect/>
          </a:stretch>
        </p:blipFill>
        <p:spPr bwMode="auto">
          <a:xfrm>
            <a:off x="572568" y="1684550"/>
            <a:ext cx="7961832" cy="47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Inputs: 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rate of rotation relative to starting position</a:t>
            </a:r>
          </a:p>
          <a:p>
            <a:r>
              <a:rPr lang="en-US" dirty="0" smtClean="0"/>
              <a:t>Measured through analog input channel</a:t>
            </a:r>
          </a:p>
          <a:p>
            <a:r>
              <a:rPr lang="en-US" dirty="0" smtClean="0"/>
              <a:t>Helper class:</a:t>
            </a:r>
          </a:p>
          <a:p>
            <a:pPr lvl="1"/>
            <a:r>
              <a:rPr lang="en-US" dirty="0" err="1" smtClean="0"/>
              <a:t>edu.wpi.first.wpilibj.Gyro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details from </a:t>
            </a:r>
            <a:r>
              <a:rPr lang="en-US" dirty="0" err="1" smtClean="0"/>
              <a:t>Javadoc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0498" t="9890" r="13324" b="63736"/>
          <a:stretch>
            <a:fillRect/>
          </a:stretch>
        </p:blipFill>
        <p:spPr bwMode="auto">
          <a:xfrm>
            <a:off x="228600" y="1600200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0718" t="36813" r="13578" b="22528"/>
          <a:stretch>
            <a:fillRect/>
          </a:stretch>
        </p:blipFill>
        <p:spPr bwMode="auto">
          <a:xfrm>
            <a:off x="290286" y="3505200"/>
            <a:ext cx="854891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(e.g. Motor)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ym typeface="Wingdings" pitchFamily="2" charset="2"/>
              </a:rPr>
              <a:t>Motors are controlled over PWM/CAN through a controller</a:t>
            </a:r>
          </a:p>
          <a:p>
            <a:r>
              <a:rPr lang="en-US" sz="2800" dirty="0" smtClean="0"/>
              <a:t>Helper class for running the controllers: </a:t>
            </a:r>
            <a:r>
              <a:rPr lang="en-US" sz="2800" dirty="0" err="1" smtClean="0"/>
              <a:t>RobotDrive</a:t>
            </a:r>
            <a:endParaRPr lang="en-US" sz="2800" dirty="0" smtClean="0"/>
          </a:p>
          <a:p>
            <a:pPr lvl="1"/>
            <a:r>
              <a:rPr lang="en-US" sz="2400" dirty="0" smtClean="0"/>
              <a:t>Out of the box implementations for Arcade, Tank, etc.</a:t>
            </a:r>
          </a:p>
          <a:p>
            <a:pPr lvl="1"/>
            <a:r>
              <a:rPr lang="en-US" sz="2400" dirty="0" err="1" smtClean="0"/>
              <a:t>edu.wpi.first.wpilibj.RobotDrive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details from </a:t>
            </a:r>
            <a:r>
              <a:rPr lang="en-US" dirty="0" err="1" smtClean="0"/>
              <a:t>Javadoc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0498" t="13542" r="13909" b="14819"/>
          <a:stretch>
            <a:fillRect/>
          </a:stretch>
        </p:blipFill>
        <p:spPr bwMode="auto">
          <a:xfrm>
            <a:off x="381000" y="1652158"/>
            <a:ext cx="8229600" cy="5053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obstacle avoidance 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3222" indent="-514350"/>
            <a:r>
              <a:rPr lang="en-US" dirty="0" smtClean="0"/>
              <a:t>Autonomous</a:t>
            </a:r>
          </a:p>
          <a:p>
            <a:pPr marL="925830" lvl="1" indent="-514350"/>
            <a:r>
              <a:rPr lang="en-US" dirty="0" smtClean="0"/>
              <a:t>Use a Gyro and Ultrasonic sensor to autonomously drive around without hitting anything</a:t>
            </a:r>
          </a:p>
          <a:p>
            <a:pPr marL="925830" lvl="1" indent="-514350"/>
            <a:r>
              <a:rPr lang="en-US" dirty="0" smtClean="0"/>
              <a:t>Use the following algorithm</a:t>
            </a:r>
          </a:p>
          <a:p>
            <a:pPr marL="1191006" lvl="2" indent="-514350"/>
            <a:r>
              <a:rPr lang="en-US" dirty="0" smtClean="0"/>
              <a:t>If you see a wall, turn 180 degrees</a:t>
            </a:r>
          </a:p>
          <a:p>
            <a:pPr marL="1191006" lvl="2" indent="-514350"/>
            <a:r>
              <a:rPr lang="en-US" dirty="0" smtClean="0"/>
              <a:t>otherwise drive straight</a:t>
            </a:r>
          </a:p>
          <a:p>
            <a:pPr marL="633222" indent="-514350"/>
            <a:r>
              <a:rPr lang="en-US" dirty="0" err="1" smtClean="0"/>
              <a:t>Teleoperated</a:t>
            </a:r>
            <a:endParaRPr lang="en-US" dirty="0" smtClean="0"/>
          </a:p>
          <a:p>
            <a:pPr marL="925830" lvl="1" indent="-514350"/>
            <a:r>
              <a:rPr lang="en-US" dirty="0" smtClean="0"/>
              <a:t>Use joystick inputs, adjusted to improve operator control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the basic building blocks</a:t>
            </a:r>
          </a:p>
          <a:p>
            <a:pPr lvl="1"/>
            <a:r>
              <a:rPr lang="en-US" dirty="0" smtClean="0"/>
              <a:t>They have </a:t>
            </a:r>
            <a:r>
              <a:rPr lang="en-US" u="sng" dirty="0" smtClean="0"/>
              <a:t>State</a:t>
            </a:r>
            <a:r>
              <a:rPr lang="en-US" dirty="0" smtClean="0"/>
              <a:t> and </a:t>
            </a:r>
            <a:r>
              <a:rPr lang="en-US" u="sng" dirty="0" smtClean="0"/>
              <a:t>Behavior</a:t>
            </a:r>
          </a:p>
          <a:p>
            <a:pPr lvl="1"/>
            <a:r>
              <a:rPr lang="en-US" u="sng" dirty="0" smtClean="0"/>
              <a:t>State</a:t>
            </a:r>
            <a:r>
              <a:rPr lang="en-US" dirty="0" smtClean="0"/>
              <a:t> = variables	 </a:t>
            </a:r>
            <a:r>
              <a:rPr lang="en-US" u="sng" dirty="0" smtClean="0"/>
              <a:t>Behavior</a:t>
            </a:r>
            <a:r>
              <a:rPr lang="en-US" dirty="0" smtClean="0"/>
              <a:t> = methods</a:t>
            </a:r>
          </a:p>
          <a:p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Can be instances of objects</a:t>
            </a:r>
          </a:p>
          <a:p>
            <a:pPr lvl="1"/>
            <a:r>
              <a:rPr lang="en-US" dirty="0" smtClean="0"/>
              <a:t>They have </a:t>
            </a:r>
            <a:r>
              <a:rPr lang="en-US" u="sng" dirty="0" smtClean="0"/>
              <a:t>type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defines how the data in it is stored and how you can manipulate it</a:t>
            </a: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FRC Java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Java SE Dev. Kit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This guy knows what to do with the java code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2"/>
            <a:r>
              <a:rPr lang="en-US" dirty="0" smtClean="0"/>
              <a:t>The editor we type our code into</a:t>
            </a:r>
          </a:p>
          <a:p>
            <a:pPr lvl="1"/>
            <a:r>
              <a:rPr lang="en-US" dirty="0" err="1" smtClean="0"/>
              <a:t>SunSPOT</a:t>
            </a:r>
            <a:r>
              <a:rPr lang="en-US" dirty="0" smtClean="0"/>
              <a:t> Java SDK for FRC (includes </a:t>
            </a:r>
            <a:r>
              <a:rPr lang="en-US" dirty="0" err="1" smtClean="0"/>
              <a:t>WPILib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These are all the helper methods that are provided – free of charge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1524000"/>
            <a:ext cx="1066800" cy="895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for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! – </a:t>
            </a:r>
            <a:r>
              <a:rPr lang="en-US" sz="2400" i="1" dirty="0" err="1" smtClean="0"/>
              <a:t>verrry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niiiice</a:t>
            </a:r>
            <a:endParaRPr lang="en-US" dirty="0" smtClean="0"/>
          </a:p>
          <a:p>
            <a:pPr lvl="1"/>
            <a:r>
              <a:rPr lang="en-US" dirty="0" smtClean="0"/>
              <a:t>Auto generated documentation from your comments</a:t>
            </a:r>
          </a:p>
          <a:p>
            <a:pPr lvl="1"/>
            <a:r>
              <a:rPr lang="en-US" dirty="0" smtClean="0"/>
              <a:t>See the Team2168 tutorial for more info</a:t>
            </a:r>
          </a:p>
          <a:p>
            <a:pPr lvl="2"/>
            <a:r>
              <a:rPr lang="en-US" sz="1200" dirty="0" smtClean="0">
                <a:hlinkClick r:id="rId3"/>
              </a:rPr>
              <a:t>http://team2168.org/index.php/tutorials/89-frc-java-api-documentation?catid=54%3Aprogramming</a:t>
            </a:r>
            <a:endParaRPr lang="en-US" dirty="0" smtClean="0"/>
          </a:p>
          <a:p>
            <a:r>
              <a:rPr lang="en-US" dirty="0" smtClean="0"/>
              <a:t>There’s a good PDF if that’s more your style:</a:t>
            </a:r>
          </a:p>
          <a:p>
            <a:pPr lvl="1"/>
            <a:r>
              <a:rPr lang="en-US" dirty="0" smtClean="0"/>
              <a:t>“WPI Robotics Library User’s Guide”</a:t>
            </a:r>
          </a:p>
          <a:p>
            <a:pPr lvl="2"/>
            <a:r>
              <a:rPr lang="en-US" sz="1400" dirty="0" smtClean="0">
                <a:hlinkClick r:id="rId4"/>
              </a:rPr>
              <a:t>http://first.wpi.edu/Images/CMS/First/WPI_Robotics_Library_Users_Guide.pdf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DEEP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into 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9931"/>
          <a:stretch>
            <a:fillRect/>
          </a:stretch>
        </p:blipFill>
        <p:spPr bwMode="auto">
          <a:xfrm>
            <a:off x="0" y="2652932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Java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Starting a project – </a:t>
            </a:r>
            <a:r>
              <a:rPr lang="en-US" dirty="0" smtClean="0"/>
              <a:t>Three </a:t>
            </a:r>
            <a:r>
              <a:rPr lang="en-US" dirty="0" smtClean="0"/>
              <a:t>choices</a:t>
            </a:r>
          </a:p>
          <a:p>
            <a:pPr lvl="1"/>
            <a:r>
              <a:rPr lang="en-US" dirty="0" smtClean="0"/>
              <a:t>Simple Robot</a:t>
            </a:r>
            <a:endParaRPr lang="en-US" dirty="0" smtClean="0"/>
          </a:p>
          <a:p>
            <a:pPr lvl="2"/>
            <a:r>
              <a:rPr lang="en-US" dirty="0" smtClean="0"/>
              <a:t>Code runs sequentially from start to finish</a:t>
            </a:r>
          </a:p>
          <a:p>
            <a:pPr lvl="2"/>
            <a:r>
              <a:rPr lang="en-US" dirty="0" smtClean="0"/>
              <a:t>Simple / limited</a:t>
            </a:r>
          </a:p>
          <a:p>
            <a:pPr lvl="1"/>
            <a:r>
              <a:rPr lang="en-US" dirty="0" smtClean="0"/>
              <a:t>Iterative Robot</a:t>
            </a:r>
          </a:p>
          <a:p>
            <a:pPr lvl="2"/>
            <a:r>
              <a:rPr lang="en-US" dirty="0" smtClean="0"/>
              <a:t>Methods </a:t>
            </a:r>
            <a:r>
              <a:rPr lang="en-US" dirty="0" smtClean="0"/>
              <a:t>corresponding to game mode get called </a:t>
            </a:r>
            <a:r>
              <a:rPr lang="en-US" dirty="0" smtClean="0"/>
              <a:t>repeatedly/automatically</a:t>
            </a:r>
            <a:endParaRPr lang="en-US" dirty="0" smtClean="0"/>
          </a:p>
          <a:p>
            <a:pPr lvl="2"/>
            <a:r>
              <a:rPr lang="en-US" dirty="0" smtClean="0"/>
              <a:t>More complex / </a:t>
            </a:r>
            <a:r>
              <a:rPr lang="en-US" dirty="0" smtClean="0"/>
              <a:t>versatile</a:t>
            </a:r>
          </a:p>
          <a:p>
            <a:pPr lvl="1"/>
            <a:r>
              <a:rPr lang="en-US" dirty="0" smtClean="0"/>
              <a:t>Command based robot</a:t>
            </a:r>
          </a:p>
          <a:p>
            <a:pPr lvl="2"/>
            <a:r>
              <a:rPr lang="en-US" dirty="0" smtClean="0"/>
              <a:t>An extension of the iterative robot project</a:t>
            </a:r>
          </a:p>
          <a:p>
            <a:pPr lvl="2"/>
            <a:r>
              <a:rPr lang="en-US" dirty="0" smtClean="0"/>
              <a:t>Helps organize code and separate software/hardware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</a:rPr>
              <a:t>MyRobot</a:t>
            </a:r>
            <a:r>
              <a:rPr lang="en-US" sz="1800" dirty="0" smtClean="0"/>
              <a:t> extends 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</a:rPr>
              <a:t>SimpleRobot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/**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    * This function is called once each time the robot enters autonomous mode.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    */</a:t>
            </a:r>
          </a:p>
          <a:p>
            <a:pPr>
              <a:buNone/>
            </a:pPr>
            <a:r>
              <a:rPr lang="en-US" sz="1800" dirty="0" smtClean="0"/>
              <a:t>    public void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autonomous</a:t>
            </a:r>
            <a:r>
              <a:rPr lang="en-US" sz="1800" dirty="0" smtClean="0"/>
              <a:t>() {</a:t>
            </a:r>
          </a:p>
          <a:p>
            <a:pPr>
              <a:buNone/>
            </a:pPr>
            <a:r>
              <a:rPr lang="en-US" sz="1800" dirty="0" smtClean="0"/>
              <a:t>        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// put auto code here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   /**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    * This function is called once each time the robot enters operator control.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    */</a:t>
            </a:r>
          </a:p>
          <a:p>
            <a:pPr>
              <a:buNone/>
            </a:pPr>
            <a:r>
              <a:rPr lang="en-US" sz="1800" dirty="0" smtClean="0"/>
              <a:t>    public void 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</a:rPr>
              <a:t>operatorControl</a:t>
            </a:r>
            <a:r>
              <a:rPr lang="en-US" sz="1800" dirty="0" smtClean="0"/>
              <a:t>() {</a:t>
            </a:r>
          </a:p>
          <a:p>
            <a:pPr>
              <a:buNone/>
            </a:pPr>
            <a:r>
              <a:rPr lang="en-US" sz="1800" dirty="0" smtClean="0"/>
              <a:t>        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//put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teleop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code here</a:t>
            </a:r>
          </a:p>
          <a:p>
            <a:pPr>
              <a:buNone/>
            </a:pPr>
            <a:r>
              <a:rPr lang="en-US" sz="1800" dirty="0" smtClean="0"/>
              <a:t>    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3124200"/>
            <a:ext cx="245451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Each of these methods</a:t>
            </a:r>
          </a:p>
          <a:p>
            <a:r>
              <a:rPr lang="en-US" b="1" dirty="0" smtClean="0"/>
              <a:t>only gets called once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505200" y="3124200"/>
            <a:ext cx="17526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3276600" y="3581400"/>
            <a:ext cx="2057400" cy="1295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4400" y="5983069"/>
            <a:ext cx="41910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This setup is going to need a lot of loops and wait statements to get stuff done.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IterativeRobot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MyRobot</a:t>
            </a:r>
            <a:r>
              <a:rPr lang="en-US" sz="1400" dirty="0" smtClean="0"/>
              <a:t> extends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IterativeRobot</a:t>
            </a:r>
            <a:r>
              <a:rPr lang="en-US" sz="1400" dirty="0" smtClean="0"/>
              <a:t> {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/**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This function is run when the robot is first started up and should be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used for any initialization code.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*/</a:t>
            </a:r>
          </a:p>
          <a:p>
            <a:pPr>
              <a:buNone/>
            </a:pPr>
            <a:r>
              <a:rPr lang="en-US" sz="1400" dirty="0" smtClean="0"/>
              <a:t>    public void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robotInit</a:t>
            </a:r>
            <a:r>
              <a:rPr lang="en-US" sz="1400" dirty="0" smtClean="0"/>
              <a:t>() {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	//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inintialize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variable here – like begin.vi in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labview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/**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This function is called periodically during autonomous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*/</a:t>
            </a:r>
          </a:p>
          <a:p>
            <a:pPr>
              <a:buNone/>
            </a:pPr>
            <a:r>
              <a:rPr lang="en-US" sz="1400" dirty="0" smtClean="0"/>
              <a:t>    public void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autonomousPeriodic</a:t>
            </a:r>
            <a:r>
              <a:rPr lang="en-US" sz="1400" dirty="0" smtClean="0"/>
              <a:t>() {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	// auto code goes here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/**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 This function is called periodically during operator control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*/</a:t>
            </a:r>
          </a:p>
          <a:p>
            <a:pPr>
              <a:buNone/>
            </a:pPr>
            <a:r>
              <a:rPr lang="en-US" sz="1400" dirty="0" smtClean="0"/>
              <a:t>    public void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teleopPeriodic</a:t>
            </a:r>
            <a:r>
              <a:rPr lang="en-US" sz="1400" dirty="0" smtClean="0"/>
              <a:t>() {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   	//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teleop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code goes here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4611469"/>
            <a:ext cx="457200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Each of these methods are called w/ driver station update (~50Hz)</a:t>
            </a:r>
          </a:p>
          <a:p>
            <a:r>
              <a:rPr lang="en-US" b="1" dirty="0" smtClean="0"/>
              <a:t>Contents should be quickly processed.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124200" y="4648200"/>
            <a:ext cx="11430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2590800" y="5029200"/>
            <a:ext cx="1676400" cy="838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6019800"/>
            <a:ext cx="31242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This setup lends itself to state machine style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based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http://firstforge.wpi.edu/sf/go/doc1297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168Theme">
  <a:themeElements>
    <a:clrScheme name="Falcons">
      <a:dk1>
        <a:srgbClr val="282426"/>
      </a:dk1>
      <a:lt1>
        <a:srgbClr val="E5E5E5"/>
      </a:lt1>
      <a:dk2>
        <a:srgbClr val="434A59"/>
      </a:dk2>
      <a:lt2>
        <a:srgbClr val="9D9DA2"/>
      </a:lt2>
      <a:accent1>
        <a:srgbClr val="FF0B0B"/>
      </a:accent1>
      <a:accent2>
        <a:srgbClr val="262626"/>
      </a:accent2>
      <a:accent3>
        <a:srgbClr val="3F3F3F"/>
      </a:accent3>
      <a:accent4>
        <a:srgbClr val="595959"/>
      </a:accent4>
      <a:accent5>
        <a:srgbClr val="7F7F7F"/>
      </a:accent5>
      <a:accent6>
        <a:srgbClr val="ABABAB"/>
      </a:accent6>
      <a:hlink>
        <a:srgbClr val="FF0B0B"/>
      </a:hlink>
      <a:folHlink>
        <a:srgbClr val="C7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2168Theme</Template>
  <TotalTime>412</TotalTime>
  <Words>532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2168Theme</vt:lpstr>
      <vt:lpstr>FRC Java API</vt:lpstr>
      <vt:lpstr>Refresher</vt:lpstr>
      <vt:lpstr>The FRC Java Setup</vt:lpstr>
      <vt:lpstr>Where to go for documentation</vt:lpstr>
      <vt:lpstr>THE DEEP END</vt:lpstr>
      <vt:lpstr>Default Java Programs</vt:lpstr>
      <vt:lpstr>SimpleRobot</vt:lpstr>
      <vt:lpstr>IterativeRobot</vt:lpstr>
      <vt:lpstr>Command based robot</vt:lpstr>
      <vt:lpstr>Inputs/Outputs</vt:lpstr>
      <vt:lpstr>Inputs: Joystick</vt:lpstr>
      <vt:lpstr>Some details from Javadoc</vt:lpstr>
      <vt:lpstr>Inputs: Gyroscope</vt:lpstr>
      <vt:lpstr>Some details from Javadoc</vt:lpstr>
      <vt:lpstr>Outputs (e.g. Motor)</vt:lpstr>
      <vt:lpstr>Some details from Javadoc</vt:lpstr>
      <vt:lpstr>A simple obstacle avoidance bot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Java API</dc:title>
  <dc:creator>Jim</dc:creator>
  <cp:lastModifiedBy>Jim</cp:lastModifiedBy>
  <cp:revision>34</cp:revision>
  <dcterms:created xsi:type="dcterms:W3CDTF">2011-10-12T23:35:17Z</dcterms:created>
  <dcterms:modified xsi:type="dcterms:W3CDTF">2012-10-10T05:19:36Z</dcterms:modified>
</cp:coreProperties>
</file>