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7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4E69B-8EFA-4D99-AD9F-0E044DDCF042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2874-5080-4A5F-8BBB-DBBA567A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2874-5080-4A5F-8BBB-DBBA567ADC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2874-5080-4A5F-8BBB-DBBA567ADC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2874-5080-4A5F-8BBB-DBBA567ADC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5743-2D22-457A-82A5-A52DD591458E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F68E-38F3-4B62-B4EC-732585E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785"/>
            <a:ext cx="5181600" cy="6669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61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3894"/>
            <a:ext cx="4724400" cy="653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0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Hangman Program Pseudo 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1500" b="1" dirty="0" smtClean="0"/>
              <a:t>START</a:t>
            </a:r>
          </a:p>
          <a:p>
            <a:endParaRPr lang="en-US" sz="1500" b="1" dirty="0" smtClean="0"/>
          </a:p>
          <a:p>
            <a:r>
              <a:rPr lang="en-US" sz="1500" b="1" dirty="0" smtClean="0"/>
              <a:t>   Declarations</a:t>
            </a:r>
          </a:p>
          <a:p>
            <a:r>
              <a:rPr lang="en-US" sz="1500" b="1" dirty="0" smtClean="0"/>
              <a:t>      </a:t>
            </a:r>
            <a:r>
              <a:rPr lang="en-US" sz="1500" b="1" dirty="0" err="1" smtClean="0"/>
              <a:t>num</a:t>
            </a:r>
            <a:r>
              <a:rPr lang="en-US" sz="1500" b="1" dirty="0" smtClean="0"/>
              <a:t> guess</a:t>
            </a:r>
          </a:p>
          <a:p>
            <a:r>
              <a:rPr lang="en-US" sz="1500" b="1" dirty="0" smtClean="0"/>
              <a:t>      string WORD[9] = “M”, ”I”, ”C”, “R”, ”O”, ”S”, ”O”, ”F”, ”T”</a:t>
            </a:r>
          </a:p>
          <a:p>
            <a:r>
              <a:rPr lang="en-US" sz="1500" b="1" dirty="0" smtClean="0"/>
              <a:t>      string </a:t>
            </a:r>
            <a:r>
              <a:rPr lang="en-US" sz="1500" b="1" dirty="0" err="1" smtClean="0"/>
              <a:t>showWord</a:t>
            </a:r>
            <a:r>
              <a:rPr lang="en-US" sz="1500" b="1" dirty="0" smtClean="0"/>
              <a:t>[9] “-“, “-“, “-“, “-“,“-“, “-“, “-“, “-“, “-“,</a:t>
            </a:r>
          </a:p>
          <a:p>
            <a:r>
              <a:rPr lang="en-US" sz="1500" b="1" dirty="0" smtClean="0"/>
              <a:t>      string </a:t>
            </a:r>
            <a:r>
              <a:rPr lang="en-US" sz="1500" b="1" dirty="0" err="1" smtClean="0"/>
              <a:t>guessCorrect</a:t>
            </a:r>
            <a:r>
              <a:rPr lang="en-US" sz="1500" b="1" dirty="0" smtClean="0"/>
              <a:t> = “N”</a:t>
            </a:r>
          </a:p>
          <a:p>
            <a:r>
              <a:rPr lang="en-US" sz="1500" b="1" dirty="0" smtClean="0"/>
              <a:t>      string </a:t>
            </a:r>
            <a:r>
              <a:rPr lang="en-US" sz="1500" b="1" dirty="0" err="1" smtClean="0"/>
              <a:t>continueGame</a:t>
            </a:r>
            <a:r>
              <a:rPr lang="en-US" sz="1500" b="1" dirty="0" smtClean="0"/>
              <a:t> = “Yes”</a:t>
            </a:r>
          </a:p>
          <a:p>
            <a:r>
              <a:rPr lang="en-US" sz="1500" b="1" dirty="0" smtClean="0"/>
              <a:t>      </a:t>
            </a:r>
            <a:r>
              <a:rPr lang="en-US" sz="1500" b="1" dirty="0" err="1" smtClean="0"/>
              <a:t>num</a:t>
            </a:r>
            <a:r>
              <a:rPr lang="en-US" sz="1500" b="1" dirty="0" smtClean="0"/>
              <a:t> SIZE = 9</a:t>
            </a:r>
          </a:p>
          <a:p>
            <a:r>
              <a:rPr lang="en-US" sz="1500" b="1" dirty="0" smtClean="0"/>
              <a:t>      </a:t>
            </a:r>
            <a:r>
              <a:rPr lang="en-US" sz="1500" b="1" dirty="0" err="1" smtClean="0"/>
              <a:t>num</a:t>
            </a:r>
            <a:r>
              <a:rPr lang="en-US" sz="1500" b="1" dirty="0" smtClean="0"/>
              <a:t> sub = 0</a:t>
            </a:r>
          </a:p>
          <a:p>
            <a:r>
              <a:rPr lang="en-US" sz="1500" b="1" dirty="0" smtClean="0"/>
              <a:t>      string WELCOME “Welcome to Guess the Hidden Word!</a:t>
            </a:r>
          </a:p>
          <a:p>
            <a:r>
              <a:rPr lang="en-US" sz="1500" b="1" dirty="0" smtClean="0"/>
              <a:t>                 Please enter a letter.”</a:t>
            </a:r>
          </a:p>
          <a:p>
            <a:r>
              <a:rPr lang="en-US" sz="1500" b="1" dirty="0" smtClean="0"/>
              <a:t>      string MSG_TRY_AGAIN “Letters remain hidden.  Please </a:t>
            </a:r>
          </a:p>
          <a:p>
            <a:r>
              <a:rPr lang="en-US" sz="1500" b="1" dirty="0" smtClean="0"/>
              <a:t>              enter another letter or “QUIT” to quit."</a:t>
            </a:r>
          </a:p>
          <a:p>
            <a:r>
              <a:rPr lang="en-US" sz="1500" b="1" dirty="0" smtClean="0"/>
              <a:t>      string MSG_NO_MATCH “Sorry, Bad Guess!”</a:t>
            </a:r>
          </a:p>
          <a:p>
            <a:r>
              <a:rPr lang="en-US" sz="1500" b="1" dirty="0" smtClean="0"/>
              <a:t>      string MSG_MATCH “</a:t>
            </a:r>
            <a:r>
              <a:rPr lang="en-US" sz="1500" b="1" dirty="0" err="1" smtClean="0"/>
              <a:t>Good_Guess</a:t>
            </a:r>
            <a:r>
              <a:rPr lang="en-US" sz="1500" b="1" dirty="0" smtClean="0"/>
              <a:t>!”</a:t>
            </a:r>
          </a:p>
          <a:p>
            <a:r>
              <a:rPr lang="en-US" sz="1500" b="1" dirty="0" smtClean="0"/>
              <a:t>      string MSG_WINNER = ‘Congratulations, You are a Winner! </a:t>
            </a:r>
          </a:p>
          <a:p>
            <a:r>
              <a:rPr lang="en-US" sz="1500" b="1" dirty="0" smtClean="0"/>
              <a:t>                You have guessed the Hidden Word:” </a:t>
            </a:r>
          </a:p>
          <a:p>
            <a:r>
              <a:rPr lang="en-US" sz="1500" b="1" dirty="0" smtClean="0"/>
              <a:t>      string BYE “Thank You for Playing!  Goodbye!"</a:t>
            </a:r>
          </a:p>
          <a:p>
            <a:r>
              <a:rPr lang="en-US" sz="1500" b="1" dirty="0" smtClean="0"/>
              <a:t>   </a:t>
            </a:r>
            <a:r>
              <a:rPr lang="en-US" sz="1500" b="1" dirty="0" err="1" smtClean="0"/>
              <a:t>getReady</a:t>
            </a:r>
            <a:r>
              <a:rPr lang="en-US" sz="1500" b="1" dirty="0" smtClean="0"/>
              <a:t>()</a:t>
            </a:r>
          </a:p>
          <a:p>
            <a:r>
              <a:rPr lang="en-US" sz="1500" b="1" dirty="0" smtClean="0"/>
              <a:t>   while guess &lt;&gt; "QUIT"</a:t>
            </a:r>
          </a:p>
          <a:p>
            <a:r>
              <a:rPr lang="en-US" sz="1500" b="1" dirty="0" smtClean="0"/>
              <a:t>      </a:t>
            </a:r>
            <a:r>
              <a:rPr lang="en-US" sz="1500" b="1" dirty="0" err="1" smtClean="0"/>
              <a:t>evaluateGuess</a:t>
            </a:r>
            <a:r>
              <a:rPr lang="en-US" sz="1500" b="1" dirty="0" smtClean="0"/>
              <a:t>()</a:t>
            </a:r>
          </a:p>
          <a:p>
            <a:r>
              <a:rPr lang="en-US" sz="1500" b="1" dirty="0" smtClean="0"/>
              <a:t>   </a:t>
            </a:r>
            <a:r>
              <a:rPr lang="en-US" sz="1500" b="1" dirty="0" err="1" smtClean="0"/>
              <a:t>endwhile</a:t>
            </a:r>
            <a:endParaRPr lang="en-US" sz="1500" b="1" dirty="0" smtClean="0"/>
          </a:p>
          <a:p>
            <a:r>
              <a:rPr lang="en-US" sz="1500" b="1" dirty="0" smtClean="0"/>
              <a:t>   finish()</a:t>
            </a:r>
          </a:p>
          <a:p>
            <a:endParaRPr lang="en-US" sz="1500" b="1" dirty="0" smtClean="0"/>
          </a:p>
          <a:p>
            <a:r>
              <a:rPr lang="en-US" sz="1500" b="1" dirty="0" smtClean="0"/>
              <a:t>STOP</a:t>
            </a:r>
          </a:p>
          <a:p>
            <a:endParaRPr lang="en-US" sz="1500" b="1" dirty="0" smtClean="0"/>
          </a:p>
          <a:p>
            <a:r>
              <a:rPr lang="en-US" sz="1500" b="1" dirty="0" err="1" smtClean="0"/>
              <a:t>getReady</a:t>
            </a:r>
            <a:r>
              <a:rPr lang="en-US" sz="1500" b="1" dirty="0" smtClean="0"/>
              <a:t>()</a:t>
            </a:r>
          </a:p>
          <a:p>
            <a:r>
              <a:rPr lang="en-US" sz="1500" b="1" dirty="0" smtClean="0"/>
              <a:t>   output WELCOME</a:t>
            </a:r>
          </a:p>
          <a:p>
            <a:r>
              <a:rPr lang="en-US" sz="1500" b="1" dirty="0" smtClean="0"/>
              <a:t>   input guess</a:t>
            </a:r>
          </a:p>
          <a:p>
            <a:r>
              <a:rPr lang="en-US" sz="1500" b="1" dirty="0" smtClean="0"/>
              <a:t>return</a:t>
            </a:r>
          </a:p>
          <a:p>
            <a:endParaRPr lang="en-US" sz="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791200"/>
          </a:xfrm>
        </p:spPr>
        <p:txBody>
          <a:bodyPr>
            <a:noAutofit/>
          </a:bodyPr>
          <a:lstStyle/>
          <a:p>
            <a:r>
              <a:rPr lang="en-US" sz="1050" b="1" dirty="0" err="1" smtClean="0"/>
              <a:t>evaluateGuess</a:t>
            </a:r>
            <a:r>
              <a:rPr lang="en-US" sz="1050" b="1" dirty="0" smtClean="0"/>
              <a:t>()</a:t>
            </a:r>
          </a:p>
          <a:p>
            <a:r>
              <a:rPr lang="en-US" sz="1050" b="1" dirty="0" smtClean="0"/>
              <a:t>   while sub &lt; SIZE</a:t>
            </a:r>
          </a:p>
          <a:p>
            <a:r>
              <a:rPr lang="en-US" sz="1050" b="1" dirty="0" smtClean="0"/>
              <a:t>      if guess = word[sub] then</a:t>
            </a:r>
          </a:p>
          <a:p>
            <a:r>
              <a:rPr lang="en-US" sz="1050" b="1" dirty="0" smtClean="0"/>
              <a:t>         </a:t>
            </a:r>
            <a:r>
              <a:rPr lang="en-US" sz="1050" b="1" dirty="0" err="1" smtClean="0"/>
              <a:t>guessCorrect</a:t>
            </a:r>
            <a:r>
              <a:rPr lang="en-US" sz="1050" b="1" dirty="0" smtClean="0"/>
              <a:t> = "Y"</a:t>
            </a:r>
          </a:p>
          <a:p>
            <a:r>
              <a:rPr lang="en-US" sz="1050" b="1" dirty="0" smtClean="0"/>
              <a:t>         </a:t>
            </a:r>
            <a:r>
              <a:rPr lang="en-US" sz="1050" b="1" dirty="0" err="1" smtClean="0"/>
              <a:t>showWord</a:t>
            </a:r>
            <a:r>
              <a:rPr lang="en-US" sz="1050" b="1" dirty="0" smtClean="0"/>
              <a:t>[sub] = word[sub]</a:t>
            </a:r>
          </a:p>
          <a:p>
            <a:r>
              <a:rPr lang="en-US" sz="1050" b="1" dirty="0" smtClean="0"/>
              <a:t>      </a:t>
            </a:r>
            <a:r>
              <a:rPr lang="en-US" sz="1050" b="1" dirty="0" err="1" smtClean="0"/>
              <a:t>endif</a:t>
            </a:r>
            <a:endParaRPr lang="en-US" sz="1050" b="1" dirty="0" smtClean="0"/>
          </a:p>
          <a:p>
            <a:r>
              <a:rPr lang="en-US" sz="1050" b="1" dirty="0" smtClean="0"/>
              <a:t>      sub = sub + 1</a:t>
            </a:r>
          </a:p>
          <a:p>
            <a:r>
              <a:rPr lang="en-US" sz="1050" b="1" dirty="0" smtClean="0"/>
              <a:t>   </a:t>
            </a:r>
            <a:r>
              <a:rPr lang="en-US" sz="1050" b="1" dirty="0" err="1" smtClean="0"/>
              <a:t>endwhile</a:t>
            </a:r>
            <a:endParaRPr lang="en-US" sz="1050" b="1" dirty="0" smtClean="0"/>
          </a:p>
          <a:p>
            <a:r>
              <a:rPr lang="en-US" sz="1050" b="1" dirty="0" smtClean="0"/>
              <a:t>   if </a:t>
            </a:r>
            <a:r>
              <a:rPr lang="en-US" sz="1050" b="1" dirty="0" err="1" smtClean="0"/>
              <a:t>guessCorrect</a:t>
            </a:r>
            <a:r>
              <a:rPr lang="en-US" sz="1050" b="1" dirty="0" smtClean="0"/>
              <a:t> = "Y" then</a:t>
            </a:r>
          </a:p>
          <a:p>
            <a:r>
              <a:rPr lang="en-US" sz="1050" b="1" dirty="0" smtClean="0"/>
              <a:t>      output </a:t>
            </a:r>
            <a:r>
              <a:rPr lang="en-US" sz="1050" b="1" dirty="0" err="1" smtClean="0"/>
              <a:t>MSG_Match</a:t>
            </a:r>
            <a:endParaRPr lang="en-US" sz="1050" b="1" dirty="0" smtClean="0"/>
          </a:p>
          <a:p>
            <a:r>
              <a:rPr lang="en-US" sz="1050" b="1" dirty="0" smtClean="0"/>
              <a:t>      if word[9] = </a:t>
            </a:r>
            <a:r>
              <a:rPr lang="en-US" sz="1050" b="1" dirty="0" err="1" smtClean="0"/>
              <a:t>showWord</a:t>
            </a:r>
            <a:r>
              <a:rPr lang="en-US" sz="1050" b="1" dirty="0" smtClean="0"/>
              <a:t>[9] then</a:t>
            </a:r>
          </a:p>
          <a:p>
            <a:r>
              <a:rPr lang="en-US" sz="1050" b="1" dirty="0" smtClean="0"/>
              <a:t>         output </a:t>
            </a:r>
            <a:r>
              <a:rPr lang="en-US" sz="1050" b="1" dirty="0" err="1" smtClean="0"/>
              <a:t>MSG_Winner</a:t>
            </a:r>
            <a:r>
              <a:rPr lang="en-US" sz="1050" b="1" dirty="0" smtClean="0"/>
              <a:t>, </a:t>
            </a:r>
            <a:r>
              <a:rPr lang="en-US" sz="1050" b="1" dirty="0" err="1" smtClean="0"/>
              <a:t>showWord</a:t>
            </a:r>
            <a:r>
              <a:rPr lang="en-US" sz="1050" b="1" dirty="0" smtClean="0"/>
              <a:t>[9]</a:t>
            </a:r>
          </a:p>
          <a:p>
            <a:r>
              <a:rPr lang="en-US" sz="1050" b="1" dirty="0" smtClean="0"/>
              <a:t>         guess = "QUIT"</a:t>
            </a:r>
          </a:p>
          <a:p>
            <a:r>
              <a:rPr lang="en-US" sz="1050" b="1" dirty="0" smtClean="0"/>
              <a:t>      else </a:t>
            </a:r>
          </a:p>
          <a:p>
            <a:r>
              <a:rPr lang="en-US" sz="1050" b="1" dirty="0" smtClean="0"/>
              <a:t>         output “The Hidden Word now looks like”, </a:t>
            </a:r>
            <a:r>
              <a:rPr lang="en-US" sz="1050" b="1" dirty="0" err="1" smtClean="0"/>
              <a:t>showWord</a:t>
            </a:r>
            <a:r>
              <a:rPr lang="en-US" sz="1050" b="1" dirty="0" smtClean="0"/>
              <a:t>[9]</a:t>
            </a:r>
          </a:p>
          <a:p>
            <a:r>
              <a:rPr lang="en-US" sz="1050" b="1" dirty="0" smtClean="0"/>
              <a:t>         </a:t>
            </a:r>
            <a:r>
              <a:rPr lang="en-US" sz="1050" b="1" dirty="0" err="1" smtClean="0"/>
              <a:t>guessCorrect</a:t>
            </a:r>
            <a:r>
              <a:rPr lang="en-US" sz="1050" b="1" dirty="0" smtClean="0"/>
              <a:t> = "N"</a:t>
            </a:r>
          </a:p>
          <a:p>
            <a:r>
              <a:rPr lang="en-US" sz="1050" b="1" dirty="0" smtClean="0"/>
              <a:t>         sub = 0</a:t>
            </a:r>
          </a:p>
          <a:p>
            <a:r>
              <a:rPr lang="en-US" sz="1050" b="1" dirty="0" smtClean="0"/>
              <a:t>         output TRY_AGAIN</a:t>
            </a:r>
          </a:p>
          <a:p>
            <a:r>
              <a:rPr lang="en-US" sz="1050" b="1" dirty="0" smtClean="0"/>
              <a:t>         input guess</a:t>
            </a:r>
          </a:p>
          <a:p>
            <a:r>
              <a:rPr lang="en-US" sz="1050" b="1" dirty="0" smtClean="0"/>
              <a:t>      </a:t>
            </a:r>
            <a:r>
              <a:rPr lang="en-US" sz="1050" b="1" dirty="0" err="1" smtClean="0"/>
              <a:t>endif</a:t>
            </a:r>
            <a:endParaRPr lang="en-US" sz="1050" b="1" dirty="0" smtClean="0"/>
          </a:p>
          <a:p>
            <a:r>
              <a:rPr lang="en-US" sz="1050" b="1" dirty="0" smtClean="0"/>
              <a:t>    else</a:t>
            </a:r>
          </a:p>
          <a:p>
            <a:r>
              <a:rPr lang="en-US" sz="1050" b="1" dirty="0" smtClean="0"/>
              <a:t>       output MSG_NO_MATCH</a:t>
            </a:r>
          </a:p>
          <a:p>
            <a:r>
              <a:rPr lang="en-US" sz="1050" b="1" dirty="0" smtClean="0"/>
              <a:t>       output “The Hidden Word now looks like”, </a:t>
            </a:r>
            <a:r>
              <a:rPr lang="en-US" sz="1050" b="1" dirty="0" err="1" smtClean="0"/>
              <a:t>showWord</a:t>
            </a:r>
            <a:r>
              <a:rPr lang="en-US" sz="1050" b="1" dirty="0" smtClean="0"/>
              <a:t>[9]</a:t>
            </a:r>
          </a:p>
          <a:p>
            <a:r>
              <a:rPr lang="en-US" sz="1050" b="1" dirty="0" smtClean="0"/>
              <a:t>       sub = 0</a:t>
            </a:r>
          </a:p>
          <a:p>
            <a:r>
              <a:rPr lang="en-US" sz="1050" b="1" dirty="0" smtClean="0"/>
              <a:t>       output TRY_AGAIN</a:t>
            </a:r>
          </a:p>
          <a:p>
            <a:r>
              <a:rPr lang="en-US" sz="1050" b="1" dirty="0" smtClean="0"/>
              <a:t>       input guess</a:t>
            </a:r>
          </a:p>
          <a:p>
            <a:r>
              <a:rPr lang="en-US" sz="1050" b="1" dirty="0" smtClean="0"/>
              <a:t>return</a:t>
            </a:r>
          </a:p>
          <a:p>
            <a:endParaRPr lang="en-US" sz="1050" b="1" dirty="0" smtClean="0"/>
          </a:p>
          <a:p>
            <a:r>
              <a:rPr lang="en-US" sz="1050" b="1" dirty="0" smtClean="0"/>
              <a:t>finish()</a:t>
            </a:r>
          </a:p>
          <a:p>
            <a:r>
              <a:rPr lang="en-US" sz="1050" b="1" dirty="0" smtClean="0"/>
              <a:t>   output BYE</a:t>
            </a:r>
          </a:p>
          <a:p>
            <a:r>
              <a:rPr lang="en-US" sz="1050" b="1" dirty="0" smtClean="0"/>
              <a:t>return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13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325</Words>
  <Application>Microsoft Office PowerPoint</Application>
  <PresentationFormat>On-screen Show (4:3)</PresentationFormat>
  <Paragraphs>66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Hangman Program Pseudo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4</cp:revision>
  <dcterms:created xsi:type="dcterms:W3CDTF">2013-02-07T23:28:49Z</dcterms:created>
  <dcterms:modified xsi:type="dcterms:W3CDTF">2013-02-07T23:53:44Z</dcterms:modified>
</cp:coreProperties>
</file>