
<file path=[Content_Types].xml><?xml version="1.0" encoding="utf-8"?>
<Types xmlns="http://schemas.openxmlformats.org/package/2006/content-types">
  <Override PartName="/ppt/slideLayouts/slideLayout4.xml" ContentType="application/vnd.openxmlformats-officedocument.presentationml.slideLayout+xml"/>
  <Default Extension="jpeg" ContentType="image/jpeg"/>
  <Override PartName="/ppt/slideLayouts/slideLayout6.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Default Extension="rels" ContentType="application/vnd.openxmlformats-package.relationship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s/slide9.xml" ContentType="application/vnd.openxmlformats-officedocument.presentationml.slide+xml"/>
  <Default Extension="xml" ContentType="application/xml"/>
  <Override PartName="/ppt/slideLayouts/slideLayout3.xml" ContentType="application/vnd.openxmlformats-officedocument.presentationml.slideLayout+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theme/theme1.xml" ContentType="application/vnd.openxmlformats-officedocument.them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85" d="100"/>
          <a:sy n="85" d="100"/>
        </p:scale>
        <p:origin x="-91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85B1EB-4DAB-7346-AD58-FBB36A1DEAFA}"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5B1EB-4DAB-7346-AD58-FBB36A1DEAFA}"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5B1EB-4DAB-7346-AD58-FBB36A1DEAFA}"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5B1EB-4DAB-7346-AD58-FBB36A1DEAFA}"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85B1EB-4DAB-7346-AD58-FBB36A1DEAFA}" type="datetimeFigureOut">
              <a:rPr lang="en-US" smtClean="0"/>
              <a:t>8/16/17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85B1EB-4DAB-7346-AD58-FBB36A1DEAFA}" type="datetimeFigureOut">
              <a:rPr lang="en-US" smtClean="0"/>
              <a:t>8/16/17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85B1EB-4DAB-7346-AD58-FBB36A1DEAFA}" type="datetimeFigureOut">
              <a:rPr lang="en-US" smtClean="0"/>
              <a:t>8/16/17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85B1EB-4DAB-7346-AD58-FBB36A1DEAFA}" type="datetimeFigureOut">
              <a:rPr lang="en-US" smtClean="0"/>
              <a:t>8/16/17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5B1EB-4DAB-7346-AD58-FBB36A1DEAFA}" type="datetimeFigureOut">
              <a:rPr lang="en-US" smtClean="0"/>
              <a:t>8/16/17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5B1EB-4DAB-7346-AD58-FBB36A1DEAFA}" type="datetimeFigureOut">
              <a:rPr lang="en-US" smtClean="0"/>
              <a:t>8/16/17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5B1EB-4DAB-7346-AD58-FBB36A1DEAFA}" type="datetimeFigureOut">
              <a:rPr lang="en-US" smtClean="0"/>
              <a:t>8/16/17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272A2-83DC-E84A-9CDE-5742275C41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5B1EB-4DAB-7346-AD58-FBB36A1DEAFA}" type="datetimeFigureOut">
              <a:rPr lang="en-US" smtClean="0"/>
              <a:t>8/16/17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272A2-83DC-E84A-9CDE-5742275C41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Stations/Robot</a:t>
            </a:r>
            <a:endParaRPr lang="en-US" dirty="0"/>
          </a:p>
        </p:txBody>
      </p:sp>
      <p:sp>
        <p:nvSpPr>
          <p:cNvPr id="3" name="Subtitle 2"/>
          <p:cNvSpPr>
            <a:spLocks noGrp="1"/>
          </p:cNvSpPr>
          <p:nvPr>
            <p:ph type="subTitle" idx="1"/>
          </p:nvPr>
        </p:nvSpPr>
        <p:spPr/>
        <p:txBody>
          <a:bodyPr/>
          <a:lstStyle/>
          <a:p>
            <a:r>
              <a:rPr lang="en-US" dirty="0" smtClean="0"/>
              <a:t>Proposal For Simple Development </a:t>
            </a:r>
          </a:p>
          <a:p>
            <a:r>
              <a:rPr lang="en-US" dirty="0" smtClean="0"/>
              <a:t>Stations/Robot For FRC Training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Targeted Need  </a:t>
            </a:r>
          </a:p>
          <a:p>
            <a:pPr marL="987552">
              <a:buFontTx/>
              <a:buChar char="-"/>
            </a:pPr>
            <a:r>
              <a:rPr lang="en-US" sz="2800" dirty="0" smtClean="0"/>
              <a:t>Provide a training apparatus for  students that will help develop </a:t>
            </a:r>
            <a:r>
              <a:rPr lang="en-US" sz="2800" dirty="0"/>
              <a:t>r</a:t>
            </a:r>
            <a:r>
              <a:rPr lang="en-US" sz="2800" dirty="0" smtClean="0"/>
              <a:t>obot building skills.</a:t>
            </a:r>
          </a:p>
          <a:p>
            <a:pPr marL="987552">
              <a:buFontTx/>
              <a:buChar char="-"/>
            </a:pPr>
            <a:r>
              <a:rPr lang="en-US" sz="2800" dirty="0" smtClean="0"/>
              <a:t>This platform should be modular and simple to build and support.</a:t>
            </a:r>
          </a:p>
          <a:p>
            <a:pPr marL="987552">
              <a:buFontTx/>
              <a:buChar char="-"/>
            </a:pPr>
            <a:r>
              <a:rPr lang="en-US" sz="2800" dirty="0" smtClean="0"/>
              <a:t>Each subsystem should have the same footprint and be stackable to form a simple robot.</a:t>
            </a:r>
          </a:p>
          <a:p>
            <a:pPr marL="987552">
              <a:buFontTx/>
              <a:buChar char="-"/>
            </a:pPr>
            <a:endParaRPr lang="en-US" sz="2000" dirty="0" smtClean="0"/>
          </a:p>
          <a:p>
            <a:endParaRPr lang="en-US" dirty="0"/>
          </a:p>
        </p:txBody>
      </p:sp>
      <p:pic>
        <p:nvPicPr>
          <p:cNvPr id="4" name="Picture 3" descr="175433.jpg"/>
          <p:cNvPicPr>
            <a:picLocks noChangeAspect="1"/>
          </p:cNvPicPr>
          <p:nvPr/>
        </p:nvPicPr>
        <p:blipFill>
          <a:blip r:embed="rId2"/>
          <a:stretch>
            <a:fillRect/>
          </a:stretch>
        </p:blipFill>
        <p:spPr>
          <a:xfrm>
            <a:off x="3450011" y="5064778"/>
            <a:ext cx="2137990" cy="14941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CPU/Power Subsystem</a:t>
            </a:r>
            <a:endParaRPr lang="en-US" dirty="0"/>
          </a:p>
        </p:txBody>
      </p:sp>
      <p:sp>
        <p:nvSpPr>
          <p:cNvPr id="3" name="Content Placeholder 2"/>
          <p:cNvSpPr>
            <a:spLocks noGrp="1"/>
          </p:cNvSpPr>
          <p:nvPr>
            <p:ph idx="1"/>
          </p:nvPr>
        </p:nvSpPr>
        <p:spPr/>
        <p:txBody>
          <a:bodyPr/>
          <a:lstStyle/>
          <a:p>
            <a:r>
              <a:rPr lang="en-US" dirty="0" smtClean="0"/>
              <a:t>Components  </a:t>
            </a:r>
          </a:p>
          <a:p>
            <a:pPr marL="987552">
              <a:buFontTx/>
              <a:buChar char="-"/>
            </a:pPr>
            <a:r>
              <a:rPr lang="en-US" sz="2800" dirty="0" err="1" smtClean="0"/>
              <a:t>RoboRio</a:t>
            </a:r>
            <a:endParaRPr lang="en-US" sz="2800" dirty="0" smtClean="0"/>
          </a:p>
          <a:p>
            <a:pPr marL="987552">
              <a:buFontTx/>
              <a:buChar char="-"/>
            </a:pPr>
            <a:r>
              <a:rPr lang="en-US" sz="2800" dirty="0" smtClean="0"/>
              <a:t>Radio</a:t>
            </a:r>
          </a:p>
          <a:p>
            <a:pPr marL="987552">
              <a:buFontTx/>
              <a:buChar char="-"/>
            </a:pPr>
            <a:r>
              <a:rPr lang="en-US" sz="2800" dirty="0" smtClean="0"/>
              <a:t>PDP</a:t>
            </a:r>
          </a:p>
          <a:p>
            <a:pPr marL="987552">
              <a:buFontTx/>
              <a:buChar char="-"/>
            </a:pPr>
            <a:r>
              <a:rPr lang="en-US" sz="2800" dirty="0" smtClean="0"/>
              <a:t>Voltage Regulator Module</a:t>
            </a:r>
          </a:p>
          <a:p>
            <a:pPr marL="987552">
              <a:buFontTx/>
              <a:buChar char="-"/>
            </a:pPr>
            <a:r>
              <a:rPr lang="en-US" sz="2800" dirty="0" smtClean="0"/>
              <a:t>Signal Light</a:t>
            </a:r>
          </a:p>
          <a:p>
            <a:pPr marL="987552">
              <a:buFontTx/>
              <a:buChar char="-"/>
            </a:pPr>
            <a:r>
              <a:rPr lang="en-US" sz="2800" dirty="0" smtClean="0"/>
              <a:t>Main Breaker</a:t>
            </a:r>
          </a:p>
          <a:p>
            <a:pPr marL="987552">
              <a:buFontTx/>
              <a:buChar char="-"/>
            </a:pPr>
            <a:r>
              <a:rPr lang="en-US" sz="2800" dirty="0" smtClean="0"/>
              <a:t>Battery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 Subsystem</a:t>
            </a:r>
            <a:endParaRPr lang="en-US" dirty="0"/>
          </a:p>
        </p:txBody>
      </p:sp>
      <p:sp>
        <p:nvSpPr>
          <p:cNvPr id="3" name="Content Placeholder 2"/>
          <p:cNvSpPr>
            <a:spLocks noGrp="1"/>
          </p:cNvSpPr>
          <p:nvPr>
            <p:ph idx="1"/>
          </p:nvPr>
        </p:nvSpPr>
        <p:spPr/>
        <p:txBody>
          <a:bodyPr/>
          <a:lstStyle/>
          <a:p>
            <a:r>
              <a:rPr lang="en-US" dirty="0" smtClean="0"/>
              <a:t>Components – designed to be the base of a small robot</a:t>
            </a:r>
          </a:p>
          <a:p>
            <a:pPr marL="987552">
              <a:buFontTx/>
              <a:buChar char="-"/>
            </a:pPr>
            <a:r>
              <a:rPr lang="en-US" sz="2800" dirty="0" smtClean="0"/>
              <a:t>Four Talon SRX </a:t>
            </a:r>
          </a:p>
          <a:p>
            <a:pPr marL="987552">
              <a:buFontTx/>
              <a:buChar char="-"/>
            </a:pPr>
            <a:r>
              <a:rPr lang="en-US" sz="2800" dirty="0" smtClean="0"/>
              <a:t>Four Small Motors </a:t>
            </a:r>
          </a:p>
          <a:p>
            <a:pPr marL="987552">
              <a:buFontTx/>
              <a:buChar char="-"/>
            </a:pPr>
            <a:r>
              <a:rPr lang="en-US" sz="2800" dirty="0" smtClean="0"/>
              <a:t>Four Wheels</a:t>
            </a:r>
          </a:p>
          <a:p>
            <a:pPr marL="987552">
              <a:buFontTx/>
              <a:buChar char="-"/>
            </a:pPr>
            <a:r>
              <a:rPr lang="en-US" sz="2800" dirty="0" smtClean="0"/>
              <a:t>Four Encoders</a:t>
            </a:r>
          </a:p>
          <a:p>
            <a:pPr marL="987552">
              <a:buFontTx/>
              <a:buChar char="-"/>
            </a:pPr>
            <a:r>
              <a:rPr lang="en-US" sz="2800" dirty="0" smtClean="0"/>
              <a:t>IMU  </a:t>
            </a:r>
          </a:p>
          <a:p>
            <a:pPr marL="987552">
              <a:buFontTx/>
              <a:buChar char="-"/>
            </a:pP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Subsystem</a:t>
            </a:r>
            <a:endParaRPr lang="en-US" dirty="0"/>
          </a:p>
        </p:txBody>
      </p:sp>
      <p:sp>
        <p:nvSpPr>
          <p:cNvPr id="3" name="Content Placeholder 2"/>
          <p:cNvSpPr>
            <a:spLocks noGrp="1"/>
          </p:cNvSpPr>
          <p:nvPr>
            <p:ph idx="1"/>
          </p:nvPr>
        </p:nvSpPr>
        <p:spPr/>
        <p:txBody>
          <a:bodyPr/>
          <a:lstStyle/>
          <a:p>
            <a:r>
              <a:rPr lang="en-US" dirty="0" smtClean="0"/>
              <a:t>Components – contain all types for analysis</a:t>
            </a:r>
          </a:p>
          <a:p>
            <a:pPr marL="987552">
              <a:buFontTx/>
              <a:buChar char="-"/>
            </a:pPr>
            <a:r>
              <a:rPr lang="en-US" sz="2800" dirty="0" smtClean="0"/>
              <a:t>Raspberry Pi</a:t>
            </a:r>
          </a:p>
          <a:p>
            <a:pPr marL="987552">
              <a:buFontTx/>
              <a:buChar char="-"/>
            </a:pPr>
            <a:r>
              <a:rPr lang="en-US" sz="2800" dirty="0" smtClean="0"/>
              <a:t>Axis Ethernet Camera</a:t>
            </a:r>
          </a:p>
          <a:p>
            <a:pPr marL="987552">
              <a:buFontTx/>
              <a:buChar char="-"/>
            </a:pPr>
            <a:r>
              <a:rPr lang="en-US" sz="2800" dirty="0" smtClean="0"/>
              <a:t>Microsoft Life Cam</a:t>
            </a:r>
          </a:p>
          <a:p>
            <a:pPr marL="987552">
              <a:buFontTx/>
              <a:buChar char="-"/>
            </a:pPr>
            <a:r>
              <a:rPr lang="en-US" sz="2800" dirty="0" err="1" smtClean="0"/>
              <a:t>Jetson</a:t>
            </a:r>
            <a:r>
              <a:rPr lang="en-US" sz="2800" dirty="0" smtClean="0"/>
              <a:t> CPU</a:t>
            </a:r>
          </a:p>
          <a:p>
            <a:pPr marL="987552">
              <a:buFontTx/>
              <a:buChar char="-"/>
            </a:pPr>
            <a:endParaRPr lang="en-US" sz="2800" dirty="0" smtClean="0"/>
          </a:p>
          <a:p>
            <a:pPr marL="987552">
              <a:buFontTx/>
              <a:buChar char="-"/>
            </a:pP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 Station</a:t>
            </a:r>
            <a:endParaRPr lang="en-US" dirty="0"/>
          </a:p>
        </p:txBody>
      </p:sp>
      <p:sp>
        <p:nvSpPr>
          <p:cNvPr id="3" name="Content Placeholder 2"/>
          <p:cNvSpPr>
            <a:spLocks noGrp="1"/>
          </p:cNvSpPr>
          <p:nvPr>
            <p:ph idx="1"/>
          </p:nvPr>
        </p:nvSpPr>
        <p:spPr/>
        <p:txBody>
          <a:bodyPr/>
          <a:lstStyle/>
          <a:p>
            <a:r>
              <a:rPr lang="en-US" dirty="0" smtClean="0"/>
              <a:t>Components – Separate from current DS</a:t>
            </a:r>
          </a:p>
          <a:p>
            <a:pPr marL="987552">
              <a:buFontTx/>
              <a:buChar char="-"/>
            </a:pPr>
            <a:r>
              <a:rPr lang="en-US" sz="2800" dirty="0" smtClean="0"/>
              <a:t>Two USB Joysticks</a:t>
            </a:r>
          </a:p>
          <a:p>
            <a:pPr marL="987552">
              <a:buFontTx/>
              <a:buChar char="-"/>
            </a:pPr>
            <a:r>
              <a:rPr lang="en-US" sz="2800" dirty="0" smtClean="0"/>
              <a:t>USB Hub</a:t>
            </a:r>
          </a:p>
          <a:p>
            <a:pPr marL="987552">
              <a:buFontTx/>
              <a:buChar char="-"/>
            </a:pPr>
            <a:r>
              <a:rPr lang="en-US" sz="2800" dirty="0" smtClean="0"/>
              <a:t>Custom Secondary Controller</a:t>
            </a:r>
          </a:p>
          <a:p>
            <a:pPr marL="987552">
              <a:buFontTx/>
              <a:buChar char="-"/>
            </a:pPr>
            <a:r>
              <a:rPr lang="en-US" sz="2800" dirty="0" smtClean="0"/>
              <a:t>Game controller</a:t>
            </a:r>
          </a:p>
          <a:p>
            <a:pPr marL="987552">
              <a:buFontTx/>
              <a:buChar char="-"/>
            </a:pPr>
            <a:r>
              <a:rPr lang="en-US" sz="2800" dirty="0" smtClean="0"/>
              <a:t>Drive Computer – This should be the students own laptop.</a:t>
            </a:r>
          </a:p>
          <a:p>
            <a:pPr marL="987552">
              <a:buFontTx/>
              <a:buChar char="-"/>
            </a:pPr>
            <a:endParaRPr lang="en-US" sz="2800" dirty="0" smtClean="0"/>
          </a:p>
          <a:p>
            <a:pPr marL="987552">
              <a:buFontTx/>
              <a:buChar char="-"/>
            </a:pP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Subsystems</a:t>
            </a:r>
            <a:endParaRPr lang="en-US" dirty="0"/>
          </a:p>
        </p:txBody>
      </p:sp>
      <p:sp>
        <p:nvSpPr>
          <p:cNvPr id="3" name="Content Placeholder 2"/>
          <p:cNvSpPr>
            <a:spLocks noGrp="1"/>
          </p:cNvSpPr>
          <p:nvPr>
            <p:ph idx="1"/>
          </p:nvPr>
        </p:nvSpPr>
        <p:spPr/>
        <p:txBody>
          <a:bodyPr/>
          <a:lstStyle/>
          <a:p>
            <a:pPr>
              <a:buNone/>
            </a:pPr>
            <a:r>
              <a:rPr lang="en-US" dirty="0" smtClean="0"/>
              <a:t>Each of the following can be designed to be a stackable module as needed.</a:t>
            </a:r>
          </a:p>
          <a:p>
            <a:r>
              <a:rPr lang="en-US" dirty="0" smtClean="0"/>
              <a:t>Pneumatics Subsystem</a:t>
            </a:r>
          </a:p>
          <a:p>
            <a:r>
              <a:rPr lang="en-US" sz="2800" dirty="0" smtClean="0"/>
              <a:t>PID Subsystem – various PID experiments</a:t>
            </a:r>
          </a:p>
          <a:p>
            <a:r>
              <a:rPr lang="en-US" sz="2800" dirty="0" smtClean="0"/>
              <a:t>Misc Controls Subsystem, servos actuators etc</a:t>
            </a:r>
          </a:p>
          <a:p>
            <a:r>
              <a:rPr lang="en-US" sz="2800" dirty="0" smtClean="0"/>
              <a:t>Shooter Subsystem</a:t>
            </a:r>
          </a:p>
          <a:p>
            <a:r>
              <a:rPr lang="en-US" sz="2800" dirty="0" smtClean="0"/>
              <a:t>Arm Subsystem</a:t>
            </a:r>
          </a:p>
          <a:p>
            <a:pPr marL="987552">
              <a:buFontTx/>
              <a:buChar char="-"/>
            </a:pPr>
            <a:endParaRPr lang="en-US" sz="2800" dirty="0" smtClean="0"/>
          </a:p>
          <a:p>
            <a:pPr marL="987552">
              <a:buFontTx/>
              <a:buChar char="-"/>
            </a:pPr>
            <a:endParaRPr lang="en-US"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a:buNone/>
            </a:pPr>
            <a:r>
              <a:rPr lang="en-US" sz="2400" dirty="0" smtClean="0"/>
              <a:t>The above describes my ideas for a training and development platform and I welcome any input others may have. I see this as a tool to provide hands on training for the team as well as a method of future design development.  The intention is to keep this platform out of the competition critical path and provide a tool to allow students to experiment with the freedom to fail without fear.  In addition this robot should be underpowered and light weight. Reduced power makes experimentation with auto modes and PID safe as well as more instructive. Using larger motors creates situations where larger loads and forces are needed to demonstrate effect thus increasing safety hazards. </a:t>
            </a:r>
          </a:p>
          <a:p>
            <a:pPr marL="987552">
              <a:buFontTx/>
              <a:buChar char="-"/>
            </a:pPr>
            <a:endParaRPr lang="en-US" sz="2800" dirty="0" smtClean="0"/>
          </a:p>
          <a:p>
            <a:pPr marL="987552">
              <a:buFontTx/>
              <a:buChar char="-"/>
            </a:pP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lstStyle/>
          <a:p>
            <a:pPr marL="0">
              <a:buNone/>
            </a:pPr>
            <a:r>
              <a:rPr lang="en-US" sz="2400" dirty="0" smtClean="0"/>
              <a:t>For the near future I see a simple four wheeled robot containing the CPU and drive subsystems only. Initially subsystems can be built from wood or polycarbonate. Later if we wish we can incorporate more complex designs like the WCD. The next step would be to add the vision subsystem. I realize the previous years robots are  available but in the near future they should be used for THOR improvements like auto modes. This solution is meant to provide a non-critical path for rookie development.</a:t>
            </a:r>
          </a:p>
          <a:p>
            <a:pPr marL="987552">
              <a:buFontTx/>
              <a:buChar char="-"/>
            </a:pPr>
            <a:endParaRPr lang="en-US" sz="2800" dirty="0" smtClean="0"/>
          </a:p>
          <a:p>
            <a:pPr marL="987552">
              <a:buFontTx/>
              <a:buChar char="-"/>
            </a:pPr>
            <a:endParaRPr lang="en-US" sz="28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TotalTime>
  <Words>399</Words>
  <Application>Microsoft Macintosh PowerPoint</Application>
  <PresentationFormat>On-screen Show (4:3)</PresentationFormat>
  <Paragraphs>48</Paragraphs>
  <Slides>9</Slides>
  <Notes>0</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Test Stations/Robot</vt:lpstr>
      <vt:lpstr>Overview</vt:lpstr>
      <vt:lpstr>CPU/Power Subsystem</vt:lpstr>
      <vt:lpstr>Drive Subsystem</vt:lpstr>
      <vt:lpstr>Vision Subsystem</vt:lpstr>
      <vt:lpstr>Drive Station</vt:lpstr>
      <vt:lpstr>Future Subsystems</vt:lpstr>
      <vt:lpstr>Summary</vt:lpstr>
      <vt:lpstr>Schedule</vt:lpstr>
    </vt:vector>
  </TitlesOfParts>
  <Company>Cisco Systems,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Station Robot</dc:title>
  <dc:creator>Ed  Price</dc:creator>
  <cp:lastModifiedBy>Ed  Price</cp:lastModifiedBy>
  <cp:revision>10</cp:revision>
  <dcterms:created xsi:type="dcterms:W3CDTF">2017-08-16T12:03:10Z</dcterms:created>
  <dcterms:modified xsi:type="dcterms:W3CDTF">2017-08-16T13:45:35Z</dcterms:modified>
</cp:coreProperties>
</file>