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08" r:id="rId2"/>
    <p:sldId id="3270" r:id="rId3"/>
    <p:sldId id="3272" r:id="rId4"/>
    <p:sldId id="3271" r:id="rId5"/>
    <p:sldId id="3273" r:id="rId6"/>
    <p:sldId id="3274" r:id="rId7"/>
    <p:sldId id="3276" r:id="rId8"/>
    <p:sldId id="3229" r:id="rId9"/>
    <p:sldId id="3275" r:id="rId10"/>
    <p:sldId id="3277" r:id="rId11"/>
    <p:sldId id="3278" r:id="rId12"/>
    <p:sldId id="3279" r:id="rId13"/>
    <p:sldId id="3280" r:id="rId1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70"/>
            <p14:sldId id="3272"/>
            <p14:sldId id="3271"/>
            <p14:sldId id="3273"/>
            <p14:sldId id="3274"/>
            <p14:sldId id="3276"/>
            <p14:sldId id="3229"/>
            <p14:sldId id="3275"/>
            <p14:sldId id="3277"/>
            <p14:sldId id="3278"/>
            <p14:sldId id="3279"/>
            <p14:sldId id="3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9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8/9/2021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8/9/2021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219417" y="2957925"/>
            <a:ext cx="20063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748041" y="276234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561754" y="316715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4061967" y="335392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Invited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4071196" y="2478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6795202" y="33498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Joined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7016040" y="247192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480940" y="260229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user is invited</a:t>
            </a:r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36ED754A-60FA-4E9F-8F1A-863E3766BF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5717" y="25619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27" idx="3"/>
            <a:endCxn id="42" idx="1"/>
          </p:cNvCxnSpPr>
          <p:nvPr/>
        </p:nvCxnSpPr>
        <p:spPr>
          <a:xfrm>
            <a:off x="5017717" y="2957925"/>
            <a:ext cx="2178323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5426659" y="260229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Invitation is accepted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AF377D-1361-42EB-BCD4-E1C28E9344E0}"/>
              </a:ext>
            </a:extLst>
          </p:cNvPr>
          <p:cNvSpPr/>
          <p:nvPr/>
        </p:nvSpPr>
        <p:spPr>
          <a:xfrm>
            <a:off x="3824287" y="62616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E71886-2E53-4FDE-9303-DA5C6D9DB03E}"/>
              </a:ext>
            </a:extLst>
          </p:cNvPr>
          <p:cNvSpPr/>
          <p:nvPr/>
        </p:nvSpPr>
        <p:spPr>
          <a:xfrm>
            <a:off x="4135717" y="53346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ADA12B94-BC92-4057-946F-A4144972AD2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96040" y="25619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56CA2060-3B7F-41DE-A751-5FB95C9D02A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225717" y="54633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31B8C68-F7AE-4F2E-A205-8DE7C3CD67EF}"/>
              </a:ext>
            </a:extLst>
          </p:cNvPr>
          <p:cNvSpPr/>
          <p:nvPr/>
        </p:nvSpPr>
        <p:spPr>
          <a:xfrm>
            <a:off x="3219154" y="4458186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Invitation is revoked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B5DB5F-5BBB-43E4-B3F3-25D3EBA9D2EF}"/>
              </a:ext>
            </a:extLst>
          </p:cNvPr>
          <p:cNvSpPr/>
          <p:nvPr/>
        </p:nvSpPr>
        <p:spPr>
          <a:xfrm>
            <a:off x="4848985" y="445153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Invitation is resent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06688-C9FF-49A7-822A-4253A57D2CD7}"/>
              </a:ext>
            </a:extLst>
          </p:cNvPr>
          <p:cNvSpPr/>
          <p:nvPr/>
        </p:nvSpPr>
        <p:spPr>
          <a:xfrm>
            <a:off x="4447663" y="34507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8AA3E-76F0-466D-B5A9-AFF89081B24E}"/>
              </a:ext>
            </a:extLst>
          </p:cNvPr>
          <p:cNvSpPr/>
          <p:nvPr/>
        </p:nvSpPr>
        <p:spPr>
          <a:xfrm>
            <a:off x="4621716" y="34507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9B3E27-B46F-4573-9E86-1A125DBC0D06}"/>
              </a:ext>
            </a:extLst>
          </p:cNvPr>
          <p:cNvSpPr/>
          <p:nvPr/>
        </p:nvSpPr>
        <p:spPr>
          <a:xfrm>
            <a:off x="4447663" y="5463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43F6A8-F164-4EBC-ABE6-DEBCCE97A7F7}"/>
              </a:ext>
            </a:extLst>
          </p:cNvPr>
          <p:cNvSpPr/>
          <p:nvPr/>
        </p:nvSpPr>
        <p:spPr>
          <a:xfrm>
            <a:off x="4621716" y="5463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D0A0E00-E448-4939-AE9E-41B8FCA2CF25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 rot="5400000">
            <a:off x="3753511" y="3674033"/>
            <a:ext cx="827471" cy="740835"/>
          </a:xfrm>
          <a:prstGeom prst="bentConnector3">
            <a:avLst>
              <a:gd name="adj1" fmla="val 48927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750F63-B211-40E6-B77E-FF3B2BB67E87}"/>
              </a:ext>
            </a:extLst>
          </p:cNvPr>
          <p:cNvCxnSpPr>
            <a:stCxn id="57" idx="2"/>
            <a:endCxn id="54" idx="0"/>
          </p:cNvCxnSpPr>
          <p:nvPr/>
        </p:nvCxnSpPr>
        <p:spPr>
          <a:xfrm rot="16200000" flipH="1">
            <a:off x="4658779" y="3683651"/>
            <a:ext cx="820816" cy="71494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81E18FC-124F-4BA7-B2F4-9211FAB74480}"/>
              </a:ext>
            </a:extLst>
          </p:cNvPr>
          <p:cNvCxnSpPr>
            <a:stCxn id="53" idx="2"/>
            <a:endCxn id="58" idx="0"/>
          </p:cNvCxnSpPr>
          <p:nvPr/>
        </p:nvCxnSpPr>
        <p:spPr>
          <a:xfrm rot="16200000" flipH="1">
            <a:off x="3824942" y="4750594"/>
            <a:ext cx="684606" cy="740835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626A9D3-3A28-47A5-A4AA-3DBFA3C0405A}"/>
              </a:ext>
            </a:extLst>
          </p:cNvPr>
          <p:cNvCxnSpPr>
            <a:stCxn id="54" idx="2"/>
            <a:endCxn id="59" idx="0"/>
          </p:cNvCxnSpPr>
          <p:nvPr/>
        </p:nvCxnSpPr>
        <p:spPr>
          <a:xfrm rot="5400000">
            <a:off x="4723558" y="4760213"/>
            <a:ext cx="691261" cy="71494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919B2B0-0942-4266-8E21-F0376947AA7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7396827" y="46256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FC5783D-E767-42EE-B167-DB3CFEA0A36D}"/>
              </a:ext>
            </a:extLst>
          </p:cNvPr>
          <p:cNvSpPr/>
          <p:nvPr/>
        </p:nvSpPr>
        <p:spPr>
          <a:xfrm>
            <a:off x="7209723" y="87334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1C8145-C49C-4EEE-B8FD-B8F6A30048EE}"/>
              </a:ext>
            </a:extLst>
          </p:cNvPr>
          <p:cNvSpPr/>
          <p:nvPr/>
        </p:nvSpPr>
        <p:spPr>
          <a:xfrm>
            <a:off x="7014365" y="1653663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User is deleted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98237C-76A2-4044-9B6B-C0FE3F0E16B3}"/>
              </a:ext>
            </a:extLst>
          </p:cNvPr>
          <p:cNvCxnSpPr>
            <a:stCxn id="42" idx="0"/>
            <a:endCxn id="82" idx="2"/>
          </p:cNvCxnSpPr>
          <p:nvPr/>
        </p:nvCxnSpPr>
        <p:spPr>
          <a:xfrm flipH="1" flipV="1">
            <a:off x="7592039" y="1974186"/>
            <a:ext cx="1" cy="58773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17C491-40D7-411B-A6B8-438615F2DFE4}"/>
              </a:ext>
            </a:extLst>
          </p:cNvPr>
          <p:cNvCxnSpPr>
            <a:cxnSpLocks/>
            <a:stCxn id="82" idx="0"/>
            <a:endCxn id="78" idx="2"/>
          </p:cNvCxnSpPr>
          <p:nvPr/>
        </p:nvCxnSpPr>
        <p:spPr>
          <a:xfrm flipV="1">
            <a:off x="7592039" y="1076559"/>
            <a:ext cx="1" cy="5771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7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219417" y="2957925"/>
            <a:ext cx="20063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748041" y="276234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561754" y="316715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4061967" y="335392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Invited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4071196" y="2478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6795202" y="33498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Joined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7016040" y="247192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480940" y="260229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user is invited</a:t>
            </a:r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36ED754A-60FA-4E9F-8F1A-863E3766BF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5717" y="25619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27" idx="3"/>
            <a:endCxn id="42" idx="1"/>
          </p:cNvCxnSpPr>
          <p:nvPr/>
        </p:nvCxnSpPr>
        <p:spPr>
          <a:xfrm>
            <a:off x="5017717" y="2957925"/>
            <a:ext cx="217832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5426659" y="260229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Invitation is accepted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AF377D-1361-42EB-BCD4-E1C28E9344E0}"/>
              </a:ext>
            </a:extLst>
          </p:cNvPr>
          <p:cNvSpPr/>
          <p:nvPr/>
        </p:nvSpPr>
        <p:spPr>
          <a:xfrm>
            <a:off x="3824287" y="62616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E71886-2E53-4FDE-9303-DA5C6D9DB03E}"/>
              </a:ext>
            </a:extLst>
          </p:cNvPr>
          <p:cNvSpPr/>
          <p:nvPr/>
        </p:nvSpPr>
        <p:spPr>
          <a:xfrm>
            <a:off x="4135717" y="53346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ADA12B94-BC92-4057-946F-A4144972AD2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196040" y="25619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56CA2060-3B7F-41DE-A751-5FB95C9D02A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5717" y="54633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31B8C68-F7AE-4F2E-A205-8DE7C3CD67EF}"/>
              </a:ext>
            </a:extLst>
          </p:cNvPr>
          <p:cNvSpPr/>
          <p:nvPr/>
        </p:nvSpPr>
        <p:spPr>
          <a:xfrm>
            <a:off x="3219154" y="4458186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Invitation is revoked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B5DB5F-5BBB-43E4-B3F3-25D3EBA9D2EF}"/>
              </a:ext>
            </a:extLst>
          </p:cNvPr>
          <p:cNvSpPr/>
          <p:nvPr/>
        </p:nvSpPr>
        <p:spPr>
          <a:xfrm>
            <a:off x="4848985" y="445153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Invitation is resent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06688-C9FF-49A7-822A-4253A57D2CD7}"/>
              </a:ext>
            </a:extLst>
          </p:cNvPr>
          <p:cNvSpPr/>
          <p:nvPr/>
        </p:nvSpPr>
        <p:spPr>
          <a:xfrm>
            <a:off x="4447663" y="34507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8AA3E-76F0-466D-B5A9-AFF89081B24E}"/>
              </a:ext>
            </a:extLst>
          </p:cNvPr>
          <p:cNvSpPr/>
          <p:nvPr/>
        </p:nvSpPr>
        <p:spPr>
          <a:xfrm>
            <a:off x="4621716" y="34507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9B3E27-B46F-4573-9E86-1A125DBC0D06}"/>
              </a:ext>
            </a:extLst>
          </p:cNvPr>
          <p:cNvSpPr/>
          <p:nvPr/>
        </p:nvSpPr>
        <p:spPr>
          <a:xfrm>
            <a:off x="4447663" y="5463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43F6A8-F164-4EBC-ABE6-DEBCCE97A7F7}"/>
              </a:ext>
            </a:extLst>
          </p:cNvPr>
          <p:cNvSpPr/>
          <p:nvPr/>
        </p:nvSpPr>
        <p:spPr>
          <a:xfrm>
            <a:off x="4621716" y="5463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D0A0E00-E448-4939-AE9E-41B8FCA2CF25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 rot="5400000">
            <a:off x="3753511" y="3674033"/>
            <a:ext cx="827471" cy="740835"/>
          </a:xfrm>
          <a:prstGeom prst="bentConnector3">
            <a:avLst>
              <a:gd name="adj1" fmla="val 48927"/>
            </a:avLst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750F63-B211-40E6-B77E-FF3B2BB67E87}"/>
              </a:ext>
            </a:extLst>
          </p:cNvPr>
          <p:cNvCxnSpPr>
            <a:stCxn id="57" idx="2"/>
            <a:endCxn id="54" idx="0"/>
          </p:cNvCxnSpPr>
          <p:nvPr/>
        </p:nvCxnSpPr>
        <p:spPr>
          <a:xfrm rot="16200000" flipH="1">
            <a:off x="4658779" y="3683651"/>
            <a:ext cx="820816" cy="71494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81E18FC-124F-4BA7-B2F4-9211FAB74480}"/>
              </a:ext>
            </a:extLst>
          </p:cNvPr>
          <p:cNvCxnSpPr>
            <a:stCxn id="53" idx="2"/>
            <a:endCxn id="58" idx="0"/>
          </p:cNvCxnSpPr>
          <p:nvPr/>
        </p:nvCxnSpPr>
        <p:spPr>
          <a:xfrm rot="16200000" flipH="1">
            <a:off x="3824942" y="4750594"/>
            <a:ext cx="684606" cy="740835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626A9D3-3A28-47A5-A4AA-3DBFA3C0405A}"/>
              </a:ext>
            </a:extLst>
          </p:cNvPr>
          <p:cNvCxnSpPr>
            <a:stCxn id="54" idx="2"/>
            <a:endCxn id="59" idx="0"/>
          </p:cNvCxnSpPr>
          <p:nvPr/>
        </p:nvCxnSpPr>
        <p:spPr>
          <a:xfrm rot="5400000">
            <a:off x="4723558" y="4760213"/>
            <a:ext cx="691261" cy="71494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919B2B0-0942-4266-8E21-F0376947AA7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7396827" y="46256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FC5783D-E767-42EE-B167-DB3CFEA0A36D}"/>
              </a:ext>
            </a:extLst>
          </p:cNvPr>
          <p:cNvSpPr/>
          <p:nvPr/>
        </p:nvSpPr>
        <p:spPr>
          <a:xfrm>
            <a:off x="7209723" y="87334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1C8145-C49C-4EEE-B8FD-B8F6A30048EE}"/>
              </a:ext>
            </a:extLst>
          </p:cNvPr>
          <p:cNvSpPr/>
          <p:nvPr/>
        </p:nvSpPr>
        <p:spPr>
          <a:xfrm>
            <a:off x="7014365" y="1653663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User is deleted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98237C-76A2-4044-9B6B-C0FE3F0E16B3}"/>
              </a:ext>
            </a:extLst>
          </p:cNvPr>
          <p:cNvCxnSpPr>
            <a:stCxn id="42" idx="0"/>
            <a:endCxn id="82" idx="2"/>
          </p:cNvCxnSpPr>
          <p:nvPr/>
        </p:nvCxnSpPr>
        <p:spPr>
          <a:xfrm flipH="1" flipV="1">
            <a:off x="7592039" y="1974186"/>
            <a:ext cx="1" cy="58773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17C491-40D7-411B-A6B8-438615F2DFE4}"/>
              </a:ext>
            </a:extLst>
          </p:cNvPr>
          <p:cNvCxnSpPr>
            <a:cxnSpLocks/>
            <a:stCxn id="82" idx="0"/>
            <a:endCxn id="78" idx="2"/>
          </p:cNvCxnSpPr>
          <p:nvPr/>
        </p:nvCxnSpPr>
        <p:spPr>
          <a:xfrm flipV="1">
            <a:off x="7592039" y="1076559"/>
            <a:ext cx="1" cy="5771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219417" y="2957925"/>
            <a:ext cx="20063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748041" y="276234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561754" y="316715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4061967" y="335392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Invited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4071196" y="2478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6795202" y="33498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Joined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7016040" y="247192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480940" y="260229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user is invited</a:t>
            </a:r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36ED754A-60FA-4E9F-8F1A-863E3766BF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5717" y="25619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27" idx="3"/>
            <a:endCxn id="42" idx="1"/>
          </p:cNvCxnSpPr>
          <p:nvPr/>
        </p:nvCxnSpPr>
        <p:spPr>
          <a:xfrm>
            <a:off x="5017717" y="2957925"/>
            <a:ext cx="217832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5426659" y="260229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Invitation is accepted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AF377D-1361-42EB-BCD4-E1C28E9344E0}"/>
              </a:ext>
            </a:extLst>
          </p:cNvPr>
          <p:cNvSpPr/>
          <p:nvPr/>
        </p:nvSpPr>
        <p:spPr>
          <a:xfrm>
            <a:off x="3824287" y="62616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E71886-2E53-4FDE-9303-DA5C6D9DB03E}"/>
              </a:ext>
            </a:extLst>
          </p:cNvPr>
          <p:cNvSpPr/>
          <p:nvPr/>
        </p:nvSpPr>
        <p:spPr>
          <a:xfrm>
            <a:off x="4135717" y="53346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ADA12B94-BC92-4057-946F-A4144972AD2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196040" y="25619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56CA2060-3B7F-41DE-A751-5FB95C9D02A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5717" y="54633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31B8C68-F7AE-4F2E-A205-8DE7C3CD67EF}"/>
              </a:ext>
            </a:extLst>
          </p:cNvPr>
          <p:cNvSpPr/>
          <p:nvPr/>
        </p:nvSpPr>
        <p:spPr>
          <a:xfrm>
            <a:off x="3219154" y="4458186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Invitation is revoked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B5DB5F-5BBB-43E4-B3F3-25D3EBA9D2EF}"/>
              </a:ext>
            </a:extLst>
          </p:cNvPr>
          <p:cNvSpPr/>
          <p:nvPr/>
        </p:nvSpPr>
        <p:spPr>
          <a:xfrm>
            <a:off x="4848985" y="445153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Invitation is resent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06688-C9FF-49A7-822A-4253A57D2CD7}"/>
              </a:ext>
            </a:extLst>
          </p:cNvPr>
          <p:cNvSpPr/>
          <p:nvPr/>
        </p:nvSpPr>
        <p:spPr>
          <a:xfrm>
            <a:off x="4447663" y="34507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8AA3E-76F0-466D-B5A9-AFF89081B24E}"/>
              </a:ext>
            </a:extLst>
          </p:cNvPr>
          <p:cNvSpPr/>
          <p:nvPr/>
        </p:nvSpPr>
        <p:spPr>
          <a:xfrm>
            <a:off x="4621716" y="34507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9B3E27-B46F-4573-9E86-1A125DBC0D06}"/>
              </a:ext>
            </a:extLst>
          </p:cNvPr>
          <p:cNvSpPr/>
          <p:nvPr/>
        </p:nvSpPr>
        <p:spPr>
          <a:xfrm>
            <a:off x="4447663" y="5463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43F6A8-F164-4EBC-ABE6-DEBCCE97A7F7}"/>
              </a:ext>
            </a:extLst>
          </p:cNvPr>
          <p:cNvSpPr/>
          <p:nvPr/>
        </p:nvSpPr>
        <p:spPr>
          <a:xfrm>
            <a:off x="4621716" y="5463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D0A0E00-E448-4939-AE9E-41B8FCA2CF25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 rot="5400000">
            <a:off x="3753511" y="3674033"/>
            <a:ext cx="827471" cy="740835"/>
          </a:xfrm>
          <a:prstGeom prst="bentConnector3">
            <a:avLst>
              <a:gd name="adj1" fmla="val 48927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750F63-B211-40E6-B77E-FF3B2BB67E87}"/>
              </a:ext>
            </a:extLst>
          </p:cNvPr>
          <p:cNvCxnSpPr>
            <a:stCxn id="57" idx="2"/>
            <a:endCxn id="54" idx="0"/>
          </p:cNvCxnSpPr>
          <p:nvPr/>
        </p:nvCxnSpPr>
        <p:spPr>
          <a:xfrm rot="16200000" flipH="1">
            <a:off x="4658779" y="3683651"/>
            <a:ext cx="820816" cy="714943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81E18FC-124F-4BA7-B2F4-9211FAB74480}"/>
              </a:ext>
            </a:extLst>
          </p:cNvPr>
          <p:cNvCxnSpPr>
            <a:stCxn id="53" idx="2"/>
            <a:endCxn id="58" idx="0"/>
          </p:cNvCxnSpPr>
          <p:nvPr/>
        </p:nvCxnSpPr>
        <p:spPr>
          <a:xfrm rot="16200000" flipH="1">
            <a:off x="3824942" y="4750594"/>
            <a:ext cx="684606" cy="740835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626A9D3-3A28-47A5-A4AA-3DBFA3C0405A}"/>
              </a:ext>
            </a:extLst>
          </p:cNvPr>
          <p:cNvCxnSpPr>
            <a:stCxn id="54" idx="2"/>
            <a:endCxn id="59" idx="0"/>
          </p:cNvCxnSpPr>
          <p:nvPr/>
        </p:nvCxnSpPr>
        <p:spPr>
          <a:xfrm rot="5400000">
            <a:off x="4723558" y="4760213"/>
            <a:ext cx="691261" cy="714943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919B2B0-0942-4266-8E21-F0376947AA7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7396827" y="46256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FC5783D-E767-42EE-B167-DB3CFEA0A36D}"/>
              </a:ext>
            </a:extLst>
          </p:cNvPr>
          <p:cNvSpPr/>
          <p:nvPr/>
        </p:nvSpPr>
        <p:spPr>
          <a:xfrm>
            <a:off x="7209723" y="87334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1C8145-C49C-4EEE-B8FD-B8F6A30048EE}"/>
              </a:ext>
            </a:extLst>
          </p:cNvPr>
          <p:cNvSpPr/>
          <p:nvPr/>
        </p:nvSpPr>
        <p:spPr>
          <a:xfrm>
            <a:off x="7014365" y="1653663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User is deleted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98237C-76A2-4044-9B6B-C0FE3F0E16B3}"/>
              </a:ext>
            </a:extLst>
          </p:cNvPr>
          <p:cNvCxnSpPr>
            <a:stCxn id="42" idx="0"/>
            <a:endCxn id="82" idx="2"/>
          </p:cNvCxnSpPr>
          <p:nvPr/>
        </p:nvCxnSpPr>
        <p:spPr>
          <a:xfrm flipH="1" flipV="1">
            <a:off x="7592039" y="1974186"/>
            <a:ext cx="1" cy="58773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17C491-40D7-411B-A6B8-438615F2DFE4}"/>
              </a:ext>
            </a:extLst>
          </p:cNvPr>
          <p:cNvCxnSpPr>
            <a:cxnSpLocks/>
            <a:stCxn id="82" idx="0"/>
            <a:endCxn id="78" idx="2"/>
          </p:cNvCxnSpPr>
          <p:nvPr/>
        </p:nvCxnSpPr>
        <p:spPr>
          <a:xfrm flipV="1">
            <a:off x="7592039" y="1076559"/>
            <a:ext cx="1" cy="5771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14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219417" y="2957925"/>
            <a:ext cx="20063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748041" y="276234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561754" y="316715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4061967" y="335392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Invited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4071196" y="2478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6795202" y="33498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Joined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7016040" y="247192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480940" y="260229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user is invited</a:t>
            </a:r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36ED754A-60FA-4E9F-8F1A-863E3766BF5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225717" y="25619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27" idx="3"/>
            <a:endCxn id="42" idx="1"/>
          </p:cNvCxnSpPr>
          <p:nvPr/>
        </p:nvCxnSpPr>
        <p:spPr>
          <a:xfrm>
            <a:off x="5017717" y="2957925"/>
            <a:ext cx="217832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5426659" y="260229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Invitation is accepted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AF377D-1361-42EB-BCD4-E1C28E9344E0}"/>
              </a:ext>
            </a:extLst>
          </p:cNvPr>
          <p:cNvSpPr/>
          <p:nvPr/>
        </p:nvSpPr>
        <p:spPr>
          <a:xfrm>
            <a:off x="3824287" y="62616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E71886-2E53-4FDE-9303-DA5C6D9DB03E}"/>
              </a:ext>
            </a:extLst>
          </p:cNvPr>
          <p:cNvSpPr/>
          <p:nvPr/>
        </p:nvSpPr>
        <p:spPr>
          <a:xfrm>
            <a:off x="4135717" y="53346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ADA12B94-BC92-4057-946F-A4144972AD2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96040" y="25619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56CA2060-3B7F-41DE-A751-5FB95C9D02A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225717" y="54633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31B8C68-F7AE-4F2E-A205-8DE7C3CD67EF}"/>
              </a:ext>
            </a:extLst>
          </p:cNvPr>
          <p:cNvSpPr/>
          <p:nvPr/>
        </p:nvSpPr>
        <p:spPr>
          <a:xfrm>
            <a:off x="3219154" y="4458186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Invitation is revoked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B5DB5F-5BBB-43E4-B3F3-25D3EBA9D2EF}"/>
              </a:ext>
            </a:extLst>
          </p:cNvPr>
          <p:cNvSpPr/>
          <p:nvPr/>
        </p:nvSpPr>
        <p:spPr>
          <a:xfrm>
            <a:off x="4848985" y="445153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Invitation is resent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06688-C9FF-49A7-822A-4253A57D2CD7}"/>
              </a:ext>
            </a:extLst>
          </p:cNvPr>
          <p:cNvSpPr/>
          <p:nvPr/>
        </p:nvSpPr>
        <p:spPr>
          <a:xfrm>
            <a:off x="4447663" y="34507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8AA3E-76F0-466D-B5A9-AFF89081B24E}"/>
              </a:ext>
            </a:extLst>
          </p:cNvPr>
          <p:cNvSpPr/>
          <p:nvPr/>
        </p:nvSpPr>
        <p:spPr>
          <a:xfrm>
            <a:off x="4621716" y="34507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9B3E27-B46F-4573-9E86-1A125DBC0D06}"/>
              </a:ext>
            </a:extLst>
          </p:cNvPr>
          <p:cNvSpPr/>
          <p:nvPr/>
        </p:nvSpPr>
        <p:spPr>
          <a:xfrm>
            <a:off x="4447663" y="5463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43F6A8-F164-4EBC-ABE6-DEBCCE97A7F7}"/>
              </a:ext>
            </a:extLst>
          </p:cNvPr>
          <p:cNvSpPr/>
          <p:nvPr/>
        </p:nvSpPr>
        <p:spPr>
          <a:xfrm>
            <a:off x="4621716" y="5463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D0A0E00-E448-4939-AE9E-41B8FCA2CF25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 rot="5400000">
            <a:off x="3753511" y="3674033"/>
            <a:ext cx="827471" cy="740835"/>
          </a:xfrm>
          <a:prstGeom prst="bentConnector3">
            <a:avLst>
              <a:gd name="adj1" fmla="val 48927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750F63-B211-40E6-B77E-FF3B2BB67E87}"/>
              </a:ext>
            </a:extLst>
          </p:cNvPr>
          <p:cNvCxnSpPr>
            <a:stCxn id="57" idx="2"/>
            <a:endCxn id="54" idx="0"/>
          </p:cNvCxnSpPr>
          <p:nvPr/>
        </p:nvCxnSpPr>
        <p:spPr>
          <a:xfrm rot="16200000" flipH="1">
            <a:off x="4658779" y="3683651"/>
            <a:ext cx="820816" cy="71494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81E18FC-124F-4BA7-B2F4-9211FAB74480}"/>
              </a:ext>
            </a:extLst>
          </p:cNvPr>
          <p:cNvCxnSpPr>
            <a:stCxn id="53" idx="2"/>
            <a:endCxn id="58" idx="0"/>
          </p:cNvCxnSpPr>
          <p:nvPr/>
        </p:nvCxnSpPr>
        <p:spPr>
          <a:xfrm rot="16200000" flipH="1">
            <a:off x="3824942" y="4750594"/>
            <a:ext cx="684606" cy="740835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626A9D3-3A28-47A5-A4AA-3DBFA3C0405A}"/>
              </a:ext>
            </a:extLst>
          </p:cNvPr>
          <p:cNvCxnSpPr>
            <a:stCxn id="54" idx="2"/>
            <a:endCxn id="59" idx="0"/>
          </p:cNvCxnSpPr>
          <p:nvPr/>
        </p:nvCxnSpPr>
        <p:spPr>
          <a:xfrm rot="5400000">
            <a:off x="4723558" y="4760213"/>
            <a:ext cx="691261" cy="71494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919B2B0-0942-4266-8E21-F0376947AA7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6827" y="46256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FC5783D-E767-42EE-B167-DB3CFEA0A36D}"/>
              </a:ext>
            </a:extLst>
          </p:cNvPr>
          <p:cNvSpPr/>
          <p:nvPr/>
        </p:nvSpPr>
        <p:spPr>
          <a:xfrm>
            <a:off x="7209723" y="87334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1C8145-C49C-4EEE-B8FD-B8F6A30048EE}"/>
              </a:ext>
            </a:extLst>
          </p:cNvPr>
          <p:cNvSpPr/>
          <p:nvPr/>
        </p:nvSpPr>
        <p:spPr>
          <a:xfrm>
            <a:off x="7014365" y="1653663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User is deleted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98237C-76A2-4044-9B6B-C0FE3F0E16B3}"/>
              </a:ext>
            </a:extLst>
          </p:cNvPr>
          <p:cNvCxnSpPr>
            <a:stCxn id="42" idx="0"/>
            <a:endCxn id="82" idx="2"/>
          </p:cNvCxnSpPr>
          <p:nvPr/>
        </p:nvCxnSpPr>
        <p:spPr>
          <a:xfrm flipH="1" flipV="1">
            <a:off x="7592039" y="1974186"/>
            <a:ext cx="1" cy="58773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17C491-40D7-411B-A6B8-438615F2DFE4}"/>
              </a:ext>
            </a:extLst>
          </p:cNvPr>
          <p:cNvCxnSpPr>
            <a:cxnSpLocks/>
            <a:stCxn id="82" idx="0"/>
            <a:endCxn id="78" idx="2"/>
          </p:cNvCxnSpPr>
          <p:nvPr/>
        </p:nvCxnSpPr>
        <p:spPr>
          <a:xfrm flipV="1">
            <a:off x="7592039" y="1076559"/>
            <a:ext cx="1" cy="577104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54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219417" y="2957925"/>
            <a:ext cx="2006300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48041" y="276234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561754" y="316715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4061967" y="335392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Invited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4071196" y="2478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6795202" y="33498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Joined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7016040" y="247192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480940" y="260229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user is invited</a:t>
            </a:r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36ED754A-60FA-4E9F-8F1A-863E3766B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717" y="25619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27" idx="3"/>
            <a:endCxn id="42" idx="1"/>
          </p:cNvCxnSpPr>
          <p:nvPr/>
        </p:nvCxnSpPr>
        <p:spPr>
          <a:xfrm>
            <a:off x="5017717" y="2957925"/>
            <a:ext cx="2178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5426659" y="260229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Invitation is accepted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AF377D-1361-42EB-BCD4-E1C28E9344E0}"/>
              </a:ext>
            </a:extLst>
          </p:cNvPr>
          <p:cNvSpPr/>
          <p:nvPr/>
        </p:nvSpPr>
        <p:spPr>
          <a:xfrm>
            <a:off x="3824287" y="62616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E71886-2E53-4FDE-9303-DA5C6D9DB03E}"/>
              </a:ext>
            </a:extLst>
          </p:cNvPr>
          <p:cNvSpPr/>
          <p:nvPr/>
        </p:nvSpPr>
        <p:spPr>
          <a:xfrm>
            <a:off x="4135717" y="53346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ADA12B94-BC92-4057-946F-A4144972A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040" y="25619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56CA2060-3B7F-41DE-A751-5FB95C9D0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717" y="54633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31B8C68-F7AE-4F2E-A205-8DE7C3CD67EF}"/>
              </a:ext>
            </a:extLst>
          </p:cNvPr>
          <p:cNvSpPr/>
          <p:nvPr/>
        </p:nvSpPr>
        <p:spPr>
          <a:xfrm>
            <a:off x="3219154" y="4458186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Invitation is revoked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B5DB5F-5BBB-43E4-B3F3-25D3EBA9D2EF}"/>
              </a:ext>
            </a:extLst>
          </p:cNvPr>
          <p:cNvSpPr/>
          <p:nvPr/>
        </p:nvSpPr>
        <p:spPr>
          <a:xfrm>
            <a:off x="4848985" y="445153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Invitation is resent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06688-C9FF-49A7-822A-4253A57D2CD7}"/>
              </a:ext>
            </a:extLst>
          </p:cNvPr>
          <p:cNvSpPr/>
          <p:nvPr/>
        </p:nvSpPr>
        <p:spPr>
          <a:xfrm>
            <a:off x="4447663" y="34507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8AA3E-76F0-466D-B5A9-AFF89081B24E}"/>
              </a:ext>
            </a:extLst>
          </p:cNvPr>
          <p:cNvSpPr/>
          <p:nvPr/>
        </p:nvSpPr>
        <p:spPr>
          <a:xfrm>
            <a:off x="4621716" y="34507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9B3E27-B46F-4573-9E86-1A125DBC0D06}"/>
              </a:ext>
            </a:extLst>
          </p:cNvPr>
          <p:cNvSpPr/>
          <p:nvPr/>
        </p:nvSpPr>
        <p:spPr>
          <a:xfrm>
            <a:off x="4447663" y="5463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43F6A8-F164-4EBC-ABE6-DEBCCE97A7F7}"/>
              </a:ext>
            </a:extLst>
          </p:cNvPr>
          <p:cNvSpPr/>
          <p:nvPr/>
        </p:nvSpPr>
        <p:spPr>
          <a:xfrm>
            <a:off x="4621716" y="5463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D0A0E00-E448-4939-AE9E-41B8FCA2CF25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 rot="5400000">
            <a:off x="3753511" y="3674033"/>
            <a:ext cx="827471" cy="740835"/>
          </a:xfrm>
          <a:prstGeom prst="bentConnector3">
            <a:avLst>
              <a:gd name="adj1" fmla="val 48927"/>
            </a:avLst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750F63-B211-40E6-B77E-FF3B2BB67E87}"/>
              </a:ext>
            </a:extLst>
          </p:cNvPr>
          <p:cNvCxnSpPr>
            <a:stCxn id="57" idx="2"/>
            <a:endCxn id="54" idx="0"/>
          </p:cNvCxnSpPr>
          <p:nvPr/>
        </p:nvCxnSpPr>
        <p:spPr>
          <a:xfrm rot="16200000" flipH="1">
            <a:off x="4658779" y="3683651"/>
            <a:ext cx="820816" cy="714943"/>
          </a:xfrm>
          <a:prstGeom prst="bentConnector3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81E18FC-124F-4BA7-B2F4-9211FAB74480}"/>
              </a:ext>
            </a:extLst>
          </p:cNvPr>
          <p:cNvCxnSpPr>
            <a:stCxn id="53" idx="2"/>
            <a:endCxn id="58" idx="0"/>
          </p:cNvCxnSpPr>
          <p:nvPr/>
        </p:nvCxnSpPr>
        <p:spPr>
          <a:xfrm rot="16200000" flipH="1">
            <a:off x="3824942" y="4750594"/>
            <a:ext cx="684606" cy="740835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626A9D3-3A28-47A5-A4AA-3DBFA3C0405A}"/>
              </a:ext>
            </a:extLst>
          </p:cNvPr>
          <p:cNvCxnSpPr>
            <a:stCxn id="54" idx="2"/>
            <a:endCxn id="59" idx="0"/>
          </p:cNvCxnSpPr>
          <p:nvPr/>
        </p:nvCxnSpPr>
        <p:spPr>
          <a:xfrm rot="5400000">
            <a:off x="4723558" y="4760213"/>
            <a:ext cx="691261" cy="714943"/>
          </a:xfrm>
          <a:prstGeom prst="bentConnector3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919B2B0-0942-4266-8E21-F0376947A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6827" y="46256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FC5783D-E767-42EE-B167-DB3CFEA0A36D}"/>
              </a:ext>
            </a:extLst>
          </p:cNvPr>
          <p:cNvSpPr/>
          <p:nvPr/>
        </p:nvSpPr>
        <p:spPr>
          <a:xfrm>
            <a:off x="7209723" y="87334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1C8145-C49C-4EEE-B8FD-B8F6A30048EE}"/>
              </a:ext>
            </a:extLst>
          </p:cNvPr>
          <p:cNvSpPr/>
          <p:nvPr/>
        </p:nvSpPr>
        <p:spPr>
          <a:xfrm>
            <a:off x="7014365" y="1653663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User is deleted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98237C-76A2-4044-9B6B-C0FE3F0E16B3}"/>
              </a:ext>
            </a:extLst>
          </p:cNvPr>
          <p:cNvCxnSpPr>
            <a:stCxn id="42" idx="0"/>
            <a:endCxn id="82" idx="2"/>
          </p:cNvCxnSpPr>
          <p:nvPr/>
        </p:nvCxnSpPr>
        <p:spPr>
          <a:xfrm flipH="1" flipV="1">
            <a:off x="7592039" y="1974186"/>
            <a:ext cx="1" cy="587739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17C491-40D7-411B-A6B8-438615F2DFE4}"/>
              </a:ext>
            </a:extLst>
          </p:cNvPr>
          <p:cNvCxnSpPr>
            <a:cxnSpLocks/>
            <a:stCxn id="82" idx="0"/>
            <a:endCxn id="78" idx="2"/>
          </p:cNvCxnSpPr>
          <p:nvPr/>
        </p:nvCxnSpPr>
        <p:spPr>
          <a:xfrm flipV="1">
            <a:off x="7592039" y="1076559"/>
            <a:ext cx="1" cy="577104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2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219417" y="2957925"/>
            <a:ext cx="20063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748041" y="276234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561754" y="316715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4061967" y="335392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Invited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4071196" y="2478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6795202" y="33498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Joined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7016040" y="247192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480940" y="260229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user is invited</a:t>
            </a:r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36ED754A-60FA-4E9F-8F1A-863E3766BF5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225717" y="25619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27" idx="3"/>
            <a:endCxn id="42" idx="1"/>
          </p:cNvCxnSpPr>
          <p:nvPr/>
        </p:nvCxnSpPr>
        <p:spPr>
          <a:xfrm>
            <a:off x="5017717" y="2957925"/>
            <a:ext cx="217832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5426659" y="260229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Invitation is accepted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AF377D-1361-42EB-BCD4-E1C28E9344E0}"/>
              </a:ext>
            </a:extLst>
          </p:cNvPr>
          <p:cNvSpPr/>
          <p:nvPr/>
        </p:nvSpPr>
        <p:spPr>
          <a:xfrm>
            <a:off x="3824287" y="62616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E71886-2E53-4FDE-9303-DA5C6D9DB03E}"/>
              </a:ext>
            </a:extLst>
          </p:cNvPr>
          <p:cNvSpPr/>
          <p:nvPr/>
        </p:nvSpPr>
        <p:spPr>
          <a:xfrm>
            <a:off x="4135717" y="53346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ADA12B94-BC92-4057-946F-A4144972AD2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196040" y="25619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56CA2060-3B7F-41DE-A751-5FB95C9D02A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225717" y="54633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31B8C68-F7AE-4F2E-A205-8DE7C3CD67EF}"/>
              </a:ext>
            </a:extLst>
          </p:cNvPr>
          <p:cNvSpPr/>
          <p:nvPr/>
        </p:nvSpPr>
        <p:spPr>
          <a:xfrm>
            <a:off x="3219154" y="4458186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Invitation is revoked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B5DB5F-5BBB-43E4-B3F3-25D3EBA9D2EF}"/>
              </a:ext>
            </a:extLst>
          </p:cNvPr>
          <p:cNvSpPr/>
          <p:nvPr/>
        </p:nvSpPr>
        <p:spPr>
          <a:xfrm>
            <a:off x="4848985" y="445153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Invitation is resent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06688-C9FF-49A7-822A-4253A57D2CD7}"/>
              </a:ext>
            </a:extLst>
          </p:cNvPr>
          <p:cNvSpPr/>
          <p:nvPr/>
        </p:nvSpPr>
        <p:spPr>
          <a:xfrm>
            <a:off x="4447663" y="34507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8AA3E-76F0-466D-B5A9-AFF89081B24E}"/>
              </a:ext>
            </a:extLst>
          </p:cNvPr>
          <p:cNvSpPr/>
          <p:nvPr/>
        </p:nvSpPr>
        <p:spPr>
          <a:xfrm>
            <a:off x="4621716" y="34507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9B3E27-B46F-4573-9E86-1A125DBC0D06}"/>
              </a:ext>
            </a:extLst>
          </p:cNvPr>
          <p:cNvSpPr/>
          <p:nvPr/>
        </p:nvSpPr>
        <p:spPr>
          <a:xfrm>
            <a:off x="4447663" y="5463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43F6A8-F164-4EBC-ABE6-DEBCCE97A7F7}"/>
              </a:ext>
            </a:extLst>
          </p:cNvPr>
          <p:cNvSpPr/>
          <p:nvPr/>
        </p:nvSpPr>
        <p:spPr>
          <a:xfrm>
            <a:off x="4621716" y="5463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D0A0E00-E448-4939-AE9E-41B8FCA2CF25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 rot="5400000">
            <a:off x="3753511" y="3674033"/>
            <a:ext cx="827471" cy="740835"/>
          </a:xfrm>
          <a:prstGeom prst="bentConnector3">
            <a:avLst>
              <a:gd name="adj1" fmla="val 48927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750F63-B211-40E6-B77E-FF3B2BB67E87}"/>
              </a:ext>
            </a:extLst>
          </p:cNvPr>
          <p:cNvCxnSpPr>
            <a:stCxn id="57" idx="2"/>
            <a:endCxn id="54" idx="0"/>
          </p:cNvCxnSpPr>
          <p:nvPr/>
        </p:nvCxnSpPr>
        <p:spPr>
          <a:xfrm rot="16200000" flipH="1">
            <a:off x="4658779" y="3683651"/>
            <a:ext cx="820816" cy="71494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81E18FC-124F-4BA7-B2F4-9211FAB74480}"/>
              </a:ext>
            </a:extLst>
          </p:cNvPr>
          <p:cNvCxnSpPr>
            <a:stCxn id="53" idx="2"/>
            <a:endCxn id="58" idx="0"/>
          </p:cNvCxnSpPr>
          <p:nvPr/>
        </p:nvCxnSpPr>
        <p:spPr>
          <a:xfrm rot="16200000" flipH="1">
            <a:off x="3824942" y="4750594"/>
            <a:ext cx="684606" cy="740835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626A9D3-3A28-47A5-A4AA-3DBFA3C0405A}"/>
              </a:ext>
            </a:extLst>
          </p:cNvPr>
          <p:cNvCxnSpPr>
            <a:stCxn id="54" idx="2"/>
            <a:endCxn id="59" idx="0"/>
          </p:cNvCxnSpPr>
          <p:nvPr/>
        </p:nvCxnSpPr>
        <p:spPr>
          <a:xfrm rot="5400000">
            <a:off x="4723558" y="4760213"/>
            <a:ext cx="691261" cy="71494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919B2B0-0942-4266-8E21-F0376947AA7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7396827" y="46256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FC5783D-E767-42EE-B167-DB3CFEA0A36D}"/>
              </a:ext>
            </a:extLst>
          </p:cNvPr>
          <p:cNvSpPr/>
          <p:nvPr/>
        </p:nvSpPr>
        <p:spPr>
          <a:xfrm>
            <a:off x="7209723" y="87334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1C8145-C49C-4EEE-B8FD-B8F6A30048EE}"/>
              </a:ext>
            </a:extLst>
          </p:cNvPr>
          <p:cNvSpPr/>
          <p:nvPr/>
        </p:nvSpPr>
        <p:spPr>
          <a:xfrm>
            <a:off x="7014365" y="1653663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User is deleted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98237C-76A2-4044-9B6B-C0FE3F0E16B3}"/>
              </a:ext>
            </a:extLst>
          </p:cNvPr>
          <p:cNvCxnSpPr>
            <a:stCxn id="42" idx="0"/>
            <a:endCxn id="82" idx="2"/>
          </p:cNvCxnSpPr>
          <p:nvPr/>
        </p:nvCxnSpPr>
        <p:spPr>
          <a:xfrm flipH="1" flipV="1">
            <a:off x="7592039" y="1974186"/>
            <a:ext cx="1" cy="58773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17C491-40D7-411B-A6B8-438615F2DFE4}"/>
              </a:ext>
            </a:extLst>
          </p:cNvPr>
          <p:cNvCxnSpPr>
            <a:cxnSpLocks/>
            <a:stCxn id="82" idx="0"/>
            <a:endCxn id="78" idx="2"/>
          </p:cNvCxnSpPr>
          <p:nvPr/>
        </p:nvCxnSpPr>
        <p:spPr>
          <a:xfrm flipV="1">
            <a:off x="7592039" y="1076559"/>
            <a:ext cx="1" cy="5771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41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98051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219417" y="2957925"/>
            <a:ext cx="20063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748041" y="276234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561754" y="316715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4061967" y="335392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Invited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4071196" y="2478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6795202" y="33498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Joined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7016040" y="247192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480940" y="260229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user is invited</a:t>
            </a:r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36ED754A-60FA-4E9F-8F1A-863E3766BF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5717" y="25619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27" idx="3"/>
            <a:endCxn id="42" idx="1"/>
          </p:cNvCxnSpPr>
          <p:nvPr/>
        </p:nvCxnSpPr>
        <p:spPr>
          <a:xfrm>
            <a:off x="5017717" y="2957925"/>
            <a:ext cx="2178323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5426659" y="260229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Invitation is accepted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AF377D-1361-42EB-BCD4-E1C28E9344E0}"/>
              </a:ext>
            </a:extLst>
          </p:cNvPr>
          <p:cNvSpPr/>
          <p:nvPr/>
        </p:nvSpPr>
        <p:spPr>
          <a:xfrm>
            <a:off x="3824287" y="62616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E71886-2E53-4FDE-9303-DA5C6D9DB03E}"/>
              </a:ext>
            </a:extLst>
          </p:cNvPr>
          <p:cNvSpPr/>
          <p:nvPr/>
        </p:nvSpPr>
        <p:spPr>
          <a:xfrm>
            <a:off x="4135717" y="53346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ADA12B94-BC92-4057-946F-A4144972AD2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96040" y="25619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56CA2060-3B7F-41DE-A751-5FB95C9D02A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5717" y="54633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31B8C68-F7AE-4F2E-A205-8DE7C3CD67EF}"/>
              </a:ext>
            </a:extLst>
          </p:cNvPr>
          <p:cNvSpPr/>
          <p:nvPr/>
        </p:nvSpPr>
        <p:spPr>
          <a:xfrm>
            <a:off x="3219154" y="4458186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Invitation is revoked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B5DB5F-5BBB-43E4-B3F3-25D3EBA9D2EF}"/>
              </a:ext>
            </a:extLst>
          </p:cNvPr>
          <p:cNvSpPr/>
          <p:nvPr/>
        </p:nvSpPr>
        <p:spPr>
          <a:xfrm>
            <a:off x="4848985" y="445153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Invitation is resent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06688-C9FF-49A7-822A-4253A57D2CD7}"/>
              </a:ext>
            </a:extLst>
          </p:cNvPr>
          <p:cNvSpPr/>
          <p:nvPr/>
        </p:nvSpPr>
        <p:spPr>
          <a:xfrm>
            <a:off x="4447663" y="34507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8AA3E-76F0-466D-B5A9-AFF89081B24E}"/>
              </a:ext>
            </a:extLst>
          </p:cNvPr>
          <p:cNvSpPr/>
          <p:nvPr/>
        </p:nvSpPr>
        <p:spPr>
          <a:xfrm>
            <a:off x="4621716" y="34507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9B3E27-B46F-4573-9E86-1A125DBC0D06}"/>
              </a:ext>
            </a:extLst>
          </p:cNvPr>
          <p:cNvSpPr/>
          <p:nvPr/>
        </p:nvSpPr>
        <p:spPr>
          <a:xfrm>
            <a:off x="4447663" y="5463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43F6A8-F164-4EBC-ABE6-DEBCCE97A7F7}"/>
              </a:ext>
            </a:extLst>
          </p:cNvPr>
          <p:cNvSpPr/>
          <p:nvPr/>
        </p:nvSpPr>
        <p:spPr>
          <a:xfrm>
            <a:off x="4621716" y="5463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D0A0E00-E448-4939-AE9E-41B8FCA2CF25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 rot="5400000">
            <a:off x="3753511" y="3674033"/>
            <a:ext cx="827471" cy="740835"/>
          </a:xfrm>
          <a:prstGeom prst="bentConnector3">
            <a:avLst>
              <a:gd name="adj1" fmla="val 48927"/>
            </a:avLst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750F63-B211-40E6-B77E-FF3B2BB67E87}"/>
              </a:ext>
            </a:extLst>
          </p:cNvPr>
          <p:cNvCxnSpPr>
            <a:stCxn id="57" idx="2"/>
            <a:endCxn id="54" idx="0"/>
          </p:cNvCxnSpPr>
          <p:nvPr/>
        </p:nvCxnSpPr>
        <p:spPr>
          <a:xfrm rot="16200000" flipH="1">
            <a:off x="4658779" y="3683651"/>
            <a:ext cx="820816" cy="71494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81E18FC-124F-4BA7-B2F4-9211FAB74480}"/>
              </a:ext>
            </a:extLst>
          </p:cNvPr>
          <p:cNvCxnSpPr>
            <a:stCxn id="53" idx="2"/>
            <a:endCxn id="58" idx="0"/>
          </p:cNvCxnSpPr>
          <p:nvPr/>
        </p:nvCxnSpPr>
        <p:spPr>
          <a:xfrm rot="16200000" flipH="1">
            <a:off x="3824942" y="4750594"/>
            <a:ext cx="684606" cy="740835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626A9D3-3A28-47A5-A4AA-3DBFA3C0405A}"/>
              </a:ext>
            </a:extLst>
          </p:cNvPr>
          <p:cNvCxnSpPr>
            <a:stCxn id="54" idx="2"/>
            <a:endCxn id="59" idx="0"/>
          </p:cNvCxnSpPr>
          <p:nvPr/>
        </p:nvCxnSpPr>
        <p:spPr>
          <a:xfrm rot="5400000">
            <a:off x="4723558" y="4760213"/>
            <a:ext cx="691261" cy="71494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919B2B0-0942-4266-8E21-F0376947AA7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7396827" y="46256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FC5783D-E767-42EE-B167-DB3CFEA0A36D}"/>
              </a:ext>
            </a:extLst>
          </p:cNvPr>
          <p:cNvSpPr/>
          <p:nvPr/>
        </p:nvSpPr>
        <p:spPr>
          <a:xfrm>
            <a:off x="7209723" y="87334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1C8145-C49C-4EEE-B8FD-B8F6A30048EE}"/>
              </a:ext>
            </a:extLst>
          </p:cNvPr>
          <p:cNvSpPr/>
          <p:nvPr/>
        </p:nvSpPr>
        <p:spPr>
          <a:xfrm>
            <a:off x="7014365" y="1653663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User is deleted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98237C-76A2-4044-9B6B-C0FE3F0E16B3}"/>
              </a:ext>
            </a:extLst>
          </p:cNvPr>
          <p:cNvCxnSpPr>
            <a:stCxn id="42" idx="0"/>
            <a:endCxn id="82" idx="2"/>
          </p:cNvCxnSpPr>
          <p:nvPr/>
        </p:nvCxnSpPr>
        <p:spPr>
          <a:xfrm flipH="1" flipV="1">
            <a:off x="7592039" y="1974186"/>
            <a:ext cx="1" cy="58773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17C491-40D7-411B-A6B8-438615F2DFE4}"/>
              </a:ext>
            </a:extLst>
          </p:cNvPr>
          <p:cNvCxnSpPr>
            <a:cxnSpLocks/>
            <a:stCxn id="82" idx="0"/>
            <a:endCxn id="78" idx="2"/>
          </p:cNvCxnSpPr>
          <p:nvPr/>
        </p:nvCxnSpPr>
        <p:spPr>
          <a:xfrm flipV="1">
            <a:off x="7592039" y="1076559"/>
            <a:ext cx="1" cy="5771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6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219417" y="2957925"/>
            <a:ext cx="20063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748041" y="276234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561754" y="316715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4061967" y="335392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Invited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4071196" y="2478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6795202" y="33498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Joined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7016040" y="247192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480940" y="260229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user is invited</a:t>
            </a:r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36ED754A-60FA-4E9F-8F1A-863E3766BF5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225717" y="25619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27" idx="3"/>
            <a:endCxn id="42" idx="1"/>
          </p:cNvCxnSpPr>
          <p:nvPr/>
        </p:nvCxnSpPr>
        <p:spPr>
          <a:xfrm>
            <a:off x="5017717" y="2957925"/>
            <a:ext cx="217832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5426659" y="260229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Invitation is accepted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AF377D-1361-42EB-BCD4-E1C28E9344E0}"/>
              </a:ext>
            </a:extLst>
          </p:cNvPr>
          <p:cNvSpPr/>
          <p:nvPr/>
        </p:nvSpPr>
        <p:spPr>
          <a:xfrm>
            <a:off x="3824287" y="62616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E71886-2E53-4FDE-9303-DA5C6D9DB03E}"/>
              </a:ext>
            </a:extLst>
          </p:cNvPr>
          <p:cNvSpPr/>
          <p:nvPr/>
        </p:nvSpPr>
        <p:spPr>
          <a:xfrm>
            <a:off x="4135717" y="53346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ADA12B94-BC92-4057-946F-A4144972AD2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96040" y="25619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56CA2060-3B7F-41DE-A751-5FB95C9D02A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225717" y="54633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31B8C68-F7AE-4F2E-A205-8DE7C3CD67EF}"/>
              </a:ext>
            </a:extLst>
          </p:cNvPr>
          <p:cNvSpPr/>
          <p:nvPr/>
        </p:nvSpPr>
        <p:spPr>
          <a:xfrm>
            <a:off x="3219154" y="4458186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Invitation is revoked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B5DB5F-5BBB-43E4-B3F3-25D3EBA9D2EF}"/>
              </a:ext>
            </a:extLst>
          </p:cNvPr>
          <p:cNvSpPr/>
          <p:nvPr/>
        </p:nvSpPr>
        <p:spPr>
          <a:xfrm>
            <a:off x="4848985" y="445153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Invitation is resent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06688-C9FF-49A7-822A-4253A57D2CD7}"/>
              </a:ext>
            </a:extLst>
          </p:cNvPr>
          <p:cNvSpPr/>
          <p:nvPr/>
        </p:nvSpPr>
        <p:spPr>
          <a:xfrm>
            <a:off x="4447663" y="34507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8AA3E-76F0-466D-B5A9-AFF89081B24E}"/>
              </a:ext>
            </a:extLst>
          </p:cNvPr>
          <p:cNvSpPr/>
          <p:nvPr/>
        </p:nvSpPr>
        <p:spPr>
          <a:xfrm>
            <a:off x="4621716" y="34507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9B3E27-B46F-4573-9E86-1A125DBC0D06}"/>
              </a:ext>
            </a:extLst>
          </p:cNvPr>
          <p:cNvSpPr/>
          <p:nvPr/>
        </p:nvSpPr>
        <p:spPr>
          <a:xfrm>
            <a:off x="4447663" y="5463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43F6A8-F164-4EBC-ABE6-DEBCCE97A7F7}"/>
              </a:ext>
            </a:extLst>
          </p:cNvPr>
          <p:cNvSpPr/>
          <p:nvPr/>
        </p:nvSpPr>
        <p:spPr>
          <a:xfrm>
            <a:off x="4621716" y="5463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D0A0E00-E448-4939-AE9E-41B8FCA2CF25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 rot="5400000">
            <a:off x="3753511" y="3674033"/>
            <a:ext cx="827471" cy="740835"/>
          </a:xfrm>
          <a:prstGeom prst="bentConnector3">
            <a:avLst>
              <a:gd name="adj1" fmla="val 48927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750F63-B211-40E6-B77E-FF3B2BB67E87}"/>
              </a:ext>
            </a:extLst>
          </p:cNvPr>
          <p:cNvCxnSpPr>
            <a:stCxn id="57" idx="2"/>
            <a:endCxn id="54" idx="0"/>
          </p:cNvCxnSpPr>
          <p:nvPr/>
        </p:nvCxnSpPr>
        <p:spPr>
          <a:xfrm rot="16200000" flipH="1">
            <a:off x="4658779" y="3683651"/>
            <a:ext cx="820816" cy="71494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81E18FC-124F-4BA7-B2F4-9211FAB74480}"/>
              </a:ext>
            </a:extLst>
          </p:cNvPr>
          <p:cNvCxnSpPr>
            <a:stCxn id="53" idx="2"/>
            <a:endCxn id="58" idx="0"/>
          </p:cNvCxnSpPr>
          <p:nvPr/>
        </p:nvCxnSpPr>
        <p:spPr>
          <a:xfrm rot="16200000" flipH="1">
            <a:off x="3824942" y="4750594"/>
            <a:ext cx="684606" cy="740835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626A9D3-3A28-47A5-A4AA-3DBFA3C0405A}"/>
              </a:ext>
            </a:extLst>
          </p:cNvPr>
          <p:cNvCxnSpPr>
            <a:stCxn id="54" idx="2"/>
            <a:endCxn id="59" idx="0"/>
          </p:cNvCxnSpPr>
          <p:nvPr/>
        </p:nvCxnSpPr>
        <p:spPr>
          <a:xfrm rot="5400000">
            <a:off x="4723558" y="4760213"/>
            <a:ext cx="691261" cy="71494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919B2B0-0942-4266-8E21-F0376947AA7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6827" y="46256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FC5783D-E767-42EE-B167-DB3CFEA0A36D}"/>
              </a:ext>
            </a:extLst>
          </p:cNvPr>
          <p:cNvSpPr/>
          <p:nvPr/>
        </p:nvSpPr>
        <p:spPr>
          <a:xfrm>
            <a:off x="7209723" y="87334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1C8145-C49C-4EEE-B8FD-B8F6A30048EE}"/>
              </a:ext>
            </a:extLst>
          </p:cNvPr>
          <p:cNvSpPr/>
          <p:nvPr/>
        </p:nvSpPr>
        <p:spPr>
          <a:xfrm>
            <a:off x="7014365" y="1653663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User is deleted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98237C-76A2-4044-9B6B-C0FE3F0E16B3}"/>
              </a:ext>
            </a:extLst>
          </p:cNvPr>
          <p:cNvCxnSpPr>
            <a:stCxn id="42" idx="0"/>
            <a:endCxn id="82" idx="2"/>
          </p:cNvCxnSpPr>
          <p:nvPr/>
        </p:nvCxnSpPr>
        <p:spPr>
          <a:xfrm flipH="1" flipV="1">
            <a:off x="7592039" y="1974186"/>
            <a:ext cx="1" cy="58773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17C491-40D7-411B-A6B8-438615F2DFE4}"/>
              </a:ext>
            </a:extLst>
          </p:cNvPr>
          <p:cNvCxnSpPr>
            <a:cxnSpLocks/>
            <a:stCxn id="82" idx="0"/>
            <a:endCxn id="78" idx="2"/>
          </p:cNvCxnSpPr>
          <p:nvPr/>
        </p:nvCxnSpPr>
        <p:spPr>
          <a:xfrm flipV="1">
            <a:off x="7592039" y="1076559"/>
            <a:ext cx="1" cy="577104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05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219417" y="2957925"/>
            <a:ext cx="2006300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748041" y="276234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561754" y="316715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4061967" y="335392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Invited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4071196" y="2478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6795202" y="33498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Joined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7016040" y="247192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480940" y="260229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user is invited</a:t>
            </a:r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36ED754A-60FA-4E9F-8F1A-863E3766BF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5717" y="25619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27" idx="3"/>
            <a:endCxn id="42" idx="1"/>
          </p:cNvCxnSpPr>
          <p:nvPr/>
        </p:nvCxnSpPr>
        <p:spPr>
          <a:xfrm>
            <a:off x="5017717" y="2957925"/>
            <a:ext cx="217832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5426659" y="260229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Invitation is accepted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AF377D-1361-42EB-BCD4-E1C28E9344E0}"/>
              </a:ext>
            </a:extLst>
          </p:cNvPr>
          <p:cNvSpPr/>
          <p:nvPr/>
        </p:nvSpPr>
        <p:spPr>
          <a:xfrm>
            <a:off x="3824287" y="62616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E71886-2E53-4FDE-9303-DA5C6D9DB03E}"/>
              </a:ext>
            </a:extLst>
          </p:cNvPr>
          <p:cNvSpPr/>
          <p:nvPr/>
        </p:nvSpPr>
        <p:spPr>
          <a:xfrm>
            <a:off x="4135717" y="53346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ADA12B94-BC92-4057-946F-A4144972AD2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196040" y="25619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56CA2060-3B7F-41DE-A751-5FB95C9D02A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5717" y="54633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31B8C68-F7AE-4F2E-A205-8DE7C3CD67EF}"/>
              </a:ext>
            </a:extLst>
          </p:cNvPr>
          <p:cNvSpPr/>
          <p:nvPr/>
        </p:nvSpPr>
        <p:spPr>
          <a:xfrm>
            <a:off x="3219154" y="4458186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Invitation is revoked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B5DB5F-5BBB-43E4-B3F3-25D3EBA9D2EF}"/>
              </a:ext>
            </a:extLst>
          </p:cNvPr>
          <p:cNvSpPr/>
          <p:nvPr/>
        </p:nvSpPr>
        <p:spPr>
          <a:xfrm>
            <a:off x="4848985" y="445153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Invitation is resent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06688-C9FF-49A7-822A-4253A57D2CD7}"/>
              </a:ext>
            </a:extLst>
          </p:cNvPr>
          <p:cNvSpPr/>
          <p:nvPr/>
        </p:nvSpPr>
        <p:spPr>
          <a:xfrm>
            <a:off x="4447663" y="34507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8AA3E-76F0-466D-B5A9-AFF89081B24E}"/>
              </a:ext>
            </a:extLst>
          </p:cNvPr>
          <p:cNvSpPr/>
          <p:nvPr/>
        </p:nvSpPr>
        <p:spPr>
          <a:xfrm>
            <a:off x="4621716" y="34507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9B3E27-B46F-4573-9E86-1A125DBC0D06}"/>
              </a:ext>
            </a:extLst>
          </p:cNvPr>
          <p:cNvSpPr/>
          <p:nvPr/>
        </p:nvSpPr>
        <p:spPr>
          <a:xfrm>
            <a:off x="4447663" y="5463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43F6A8-F164-4EBC-ABE6-DEBCCE97A7F7}"/>
              </a:ext>
            </a:extLst>
          </p:cNvPr>
          <p:cNvSpPr/>
          <p:nvPr/>
        </p:nvSpPr>
        <p:spPr>
          <a:xfrm>
            <a:off x="4621716" y="5463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D0A0E00-E448-4939-AE9E-41B8FCA2CF25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 rot="5400000">
            <a:off x="3753511" y="3674033"/>
            <a:ext cx="827471" cy="740835"/>
          </a:xfrm>
          <a:prstGeom prst="bentConnector3">
            <a:avLst>
              <a:gd name="adj1" fmla="val 48927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750F63-B211-40E6-B77E-FF3B2BB67E87}"/>
              </a:ext>
            </a:extLst>
          </p:cNvPr>
          <p:cNvCxnSpPr>
            <a:stCxn id="57" idx="2"/>
            <a:endCxn id="54" idx="0"/>
          </p:cNvCxnSpPr>
          <p:nvPr/>
        </p:nvCxnSpPr>
        <p:spPr>
          <a:xfrm rot="16200000" flipH="1">
            <a:off x="4658779" y="3683651"/>
            <a:ext cx="820816" cy="714943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81E18FC-124F-4BA7-B2F4-9211FAB74480}"/>
              </a:ext>
            </a:extLst>
          </p:cNvPr>
          <p:cNvCxnSpPr>
            <a:stCxn id="53" idx="2"/>
            <a:endCxn id="58" idx="0"/>
          </p:cNvCxnSpPr>
          <p:nvPr/>
        </p:nvCxnSpPr>
        <p:spPr>
          <a:xfrm rot="16200000" flipH="1">
            <a:off x="3824942" y="4750594"/>
            <a:ext cx="684606" cy="740835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626A9D3-3A28-47A5-A4AA-3DBFA3C0405A}"/>
              </a:ext>
            </a:extLst>
          </p:cNvPr>
          <p:cNvCxnSpPr>
            <a:stCxn id="54" idx="2"/>
            <a:endCxn id="59" idx="0"/>
          </p:cNvCxnSpPr>
          <p:nvPr/>
        </p:nvCxnSpPr>
        <p:spPr>
          <a:xfrm rot="5400000">
            <a:off x="4723558" y="4760213"/>
            <a:ext cx="691261" cy="714943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919B2B0-0942-4266-8E21-F0376947AA7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7396827" y="46256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FC5783D-E767-42EE-B167-DB3CFEA0A36D}"/>
              </a:ext>
            </a:extLst>
          </p:cNvPr>
          <p:cNvSpPr/>
          <p:nvPr/>
        </p:nvSpPr>
        <p:spPr>
          <a:xfrm>
            <a:off x="7209723" y="87334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1C8145-C49C-4EEE-B8FD-B8F6A30048EE}"/>
              </a:ext>
            </a:extLst>
          </p:cNvPr>
          <p:cNvSpPr/>
          <p:nvPr/>
        </p:nvSpPr>
        <p:spPr>
          <a:xfrm>
            <a:off x="7014365" y="1653663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User is deleted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98237C-76A2-4044-9B6B-C0FE3F0E16B3}"/>
              </a:ext>
            </a:extLst>
          </p:cNvPr>
          <p:cNvCxnSpPr>
            <a:stCxn id="42" idx="0"/>
            <a:endCxn id="82" idx="2"/>
          </p:cNvCxnSpPr>
          <p:nvPr/>
        </p:nvCxnSpPr>
        <p:spPr>
          <a:xfrm flipH="1" flipV="1">
            <a:off x="7592039" y="1974186"/>
            <a:ext cx="1" cy="58773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17C491-40D7-411B-A6B8-438615F2DFE4}"/>
              </a:ext>
            </a:extLst>
          </p:cNvPr>
          <p:cNvCxnSpPr>
            <a:cxnSpLocks/>
            <a:stCxn id="82" idx="0"/>
            <a:endCxn id="78" idx="2"/>
          </p:cNvCxnSpPr>
          <p:nvPr/>
        </p:nvCxnSpPr>
        <p:spPr>
          <a:xfrm flipV="1">
            <a:off x="7592039" y="1076559"/>
            <a:ext cx="1" cy="5771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3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219417" y="2957925"/>
            <a:ext cx="2006300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748041" y="276234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561754" y="316715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4061967" y="335392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Invited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4071196" y="24782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6795202" y="334987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Joined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7016040" y="247192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480940" y="260229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user is invited</a:t>
            </a:r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36ED754A-60FA-4E9F-8F1A-863E3766BF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5717" y="25619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27" idx="3"/>
            <a:endCxn id="42" idx="1"/>
          </p:cNvCxnSpPr>
          <p:nvPr/>
        </p:nvCxnSpPr>
        <p:spPr>
          <a:xfrm>
            <a:off x="5017717" y="2957925"/>
            <a:ext cx="217832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5426659" y="260229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Invitation is accepted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AF377D-1361-42EB-BCD4-E1C28E9344E0}"/>
              </a:ext>
            </a:extLst>
          </p:cNvPr>
          <p:cNvSpPr/>
          <p:nvPr/>
        </p:nvSpPr>
        <p:spPr>
          <a:xfrm>
            <a:off x="3824287" y="62616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Expired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E71886-2E53-4FDE-9303-DA5C6D9DB03E}"/>
              </a:ext>
            </a:extLst>
          </p:cNvPr>
          <p:cNvSpPr/>
          <p:nvPr/>
        </p:nvSpPr>
        <p:spPr>
          <a:xfrm>
            <a:off x="4135717" y="53346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ADA12B94-BC92-4057-946F-A4144972AD2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196040" y="25619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56CA2060-3B7F-41DE-A751-5FB95C9D02A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225717" y="54633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31B8C68-F7AE-4F2E-A205-8DE7C3CD67EF}"/>
              </a:ext>
            </a:extLst>
          </p:cNvPr>
          <p:cNvSpPr/>
          <p:nvPr/>
        </p:nvSpPr>
        <p:spPr>
          <a:xfrm>
            <a:off x="3219154" y="4458186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Invitation is revoked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B5DB5F-5BBB-43E4-B3F3-25D3EBA9D2EF}"/>
              </a:ext>
            </a:extLst>
          </p:cNvPr>
          <p:cNvSpPr/>
          <p:nvPr/>
        </p:nvSpPr>
        <p:spPr>
          <a:xfrm>
            <a:off x="4848985" y="445153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Invitation is resent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06688-C9FF-49A7-822A-4253A57D2CD7}"/>
              </a:ext>
            </a:extLst>
          </p:cNvPr>
          <p:cNvSpPr/>
          <p:nvPr/>
        </p:nvSpPr>
        <p:spPr>
          <a:xfrm>
            <a:off x="4447663" y="34507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8AA3E-76F0-466D-B5A9-AFF89081B24E}"/>
              </a:ext>
            </a:extLst>
          </p:cNvPr>
          <p:cNvSpPr/>
          <p:nvPr/>
        </p:nvSpPr>
        <p:spPr>
          <a:xfrm>
            <a:off x="4621716" y="34507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9B3E27-B46F-4573-9E86-1A125DBC0D06}"/>
              </a:ext>
            </a:extLst>
          </p:cNvPr>
          <p:cNvSpPr/>
          <p:nvPr/>
        </p:nvSpPr>
        <p:spPr>
          <a:xfrm>
            <a:off x="4447663" y="5463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43F6A8-F164-4EBC-ABE6-DEBCCE97A7F7}"/>
              </a:ext>
            </a:extLst>
          </p:cNvPr>
          <p:cNvSpPr/>
          <p:nvPr/>
        </p:nvSpPr>
        <p:spPr>
          <a:xfrm>
            <a:off x="4621716" y="5463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D0A0E00-E448-4939-AE9E-41B8FCA2CF25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 rot="5400000">
            <a:off x="3753511" y="3674033"/>
            <a:ext cx="827471" cy="740835"/>
          </a:xfrm>
          <a:prstGeom prst="bentConnector3">
            <a:avLst>
              <a:gd name="adj1" fmla="val 48927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750F63-B211-40E6-B77E-FF3B2BB67E87}"/>
              </a:ext>
            </a:extLst>
          </p:cNvPr>
          <p:cNvCxnSpPr>
            <a:stCxn id="57" idx="2"/>
            <a:endCxn id="54" idx="0"/>
          </p:cNvCxnSpPr>
          <p:nvPr/>
        </p:nvCxnSpPr>
        <p:spPr>
          <a:xfrm rot="16200000" flipH="1">
            <a:off x="4658779" y="3683651"/>
            <a:ext cx="820816" cy="71494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81E18FC-124F-4BA7-B2F4-9211FAB74480}"/>
              </a:ext>
            </a:extLst>
          </p:cNvPr>
          <p:cNvCxnSpPr>
            <a:stCxn id="53" idx="2"/>
            <a:endCxn id="58" idx="0"/>
          </p:cNvCxnSpPr>
          <p:nvPr/>
        </p:nvCxnSpPr>
        <p:spPr>
          <a:xfrm rot="16200000" flipH="1">
            <a:off x="3824942" y="4750594"/>
            <a:ext cx="684606" cy="740835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626A9D3-3A28-47A5-A4AA-3DBFA3C0405A}"/>
              </a:ext>
            </a:extLst>
          </p:cNvPr>
          <p:cNvCxnSpPr>
            <a:stCxn id="54" idx="2"/>
            <a:endCxn id="59" idx="0"/>
          </p:cNvCxnSpPr>
          <p:nvPr/>
        </p:nvCxnSpPr>
        <p:spPr>
          <a:xfrm rot="5400000">
            <a:off x="4723558" y="4760213"/>
            <a:ext cx="691261" cy="714943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919B2B0-0942-4266-8E21-F0376947AA7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7396827" y="46256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FC5783D-E767-42EE-B167-DB3CFEA0A36D}"/>
              </a:ext>
            </a:extLst>
          </p:cNvPr>
          <p:cNvSpPr/>
          <p:nvPr/>
        </p:nvSpPr>
        <p:spPr>
          <a:xfrm>
            <a:off x="7209723" y="87334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1C8145-C49C-4EEE-B8FD-B8F6A30048EE}"/>
              </a:ext>
            </a:extLst>
          </p:cNvPr>
          <p:cNvSpPr/>
          <p:nvPr/>
        </p:nvSpPr>
        <p:spPr>
          <a:xfrm>
            <a:off x="7014365" y="1653663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User is deleted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98237C-76A2-4044-9B6B-C0FE3F0E16B3}"/>
              </a:ext>
            </a:extLst>
          </p:cNvPr>
          <p:cNvCxnSpPr>
            <a:stCxn id="42" idx="0"/>
            <a:endCxn id="82" idx="2"/>
          </p:cNvCxnSpPr>
          <p:nvPr/>
        </p:nvCxnSpPr>
        <p:spPr>
          <a:xfrm flipH="1" flipV="1">
            <a:off x="7592039" y="1974186"/>
            <a:ext cx="1" cy="58773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17C491-40D7-411B-A6B8-438615F2DFE4}"/>
              </a:ext>
            </a:extLst>
          </p:cNvPr>
          <p:cNvCxnSpPr>
            <a:cxnSpLocks/>
            <a:stCxn id="82" idx="0"/>
            <a:endCxn id="78" idx="2"/>
          </p:cNvCxnSpPr>
          <p:nvPr/>
        </p:nvCxnSpPr>
        <p:spPr>
          <a:xfrm flipV="1">
            <a:off x="7592039" y="1076559"/>
            <a:ext cx="1" cy="5771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28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95888</TotalTime>
  <Words>343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11131</cp:revision>
  <cp:lastPrinted>2020-03-12T23:00:21Z</cp:lastPrinted>
  <dcterms:created xsi:type="dcterms:W3CDTF">2017-06-22T08:43:38Z</dcterms:created>
  <dcterms:modified xsi:type="dcterms:W3CDTF">2021-08-09T09:32:59Z</dcterms:modified>
</cp:coreProperties>
</file>