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208" r:id="rId2"/>
    <p:sldId id="3268" r:id="rId3"/>
    <p:sldId id="3269" r:id="rId4"/>
    <p:sldId id="3228" r:id="rId5"/>
    <p:sldId id="3270" r:id="rId6"/>
    <p:sldId id="3271" r:id="rId7"/>
    <p:sldId id="3272" r:id="rId8"/>
    <p:sldId id="3273" r:id="rId9"/>
    <p:sldId id="3274" r:id="rId10"/>
    <p:sldId id="3275" r:id="rId11"/>
    <p:sldId id="3229" r:id="rId12"/>
    <p:sldId id="3276" r:id="rId13"/>
    <p:sldId id="3277" r:id="rId14"/>
    <p:sldId id="3278" r:id="rId15"/>
    <p:sldId id="3279" r:id="rId16"/>
    <p:sldId id="3280" r:id="rId17"/>
    <p:sldId id="3281" r:id="rId18"/>
    <p:sldId id="3282" r:id="rId19"/>
    <p:sldId id="3283" r:id="rId20"/>
    <p:sldId id="3284" r:id="rId21"/>
    <p:sldId id="3285" r:id="rId22"/>
    <p:sldId id="3286" r:id="rId23"/>
    <p:sldId id="3287" r:id="rId24"/>
    <p:sldId id="3288" r:id="rId25"/>
    <p:sldId id="3289" r:id="rId26"/>
    <p:sldId id="3290" r:id="rId27"/>
    <p:sldId id="3291" r:id="rId2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74743E-0464-4229-A3AB-31B63C61380B}">
          <p14:sldIdLst>
            <p14:sldId id="3208"/>
            <p14:sldId id="3268"/>
            <p14:sldId id="3269"/>
            <p14:sldId id="3228"/>
            <p14:sldId id="3270"/>
            <p14:sldId id="3271"/>
            <p14:sldId id="3272"/>
            <p14:sldId id="3273"/>
            <p14:sldId id="3274"/>
            <p14:sldId id="3275"/>
            <p14:sldId id="3229"/>
            <p14:sldId id="3276"/>
            <p14:sldId id="3277"/>
            <p14:sldId id="3278"/>
            <p14:sldId id="3279"/>
            <p14:sldId id="3280"/>
            <p14:sldId id="3281"/>
            <p14:sldId id="3282"/>
            <p14:sldId id="3283"/>
            <p14:sldId id="3284"/>
            <p14:sldId id="3285"/>
            <p14:sldId id="3286"/>
            <p14:sldId id="3287"/>
            <p14:sldId id="3288"/>
            <p14:sldId id="3289"/>
            <p14:sldId id="3290"/>
            <p14:sldId id="3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7"/>
    <a:srgbClr val="2075C4"/>
    <a:srgbClr val="0A75D3"/>
    <a:srgbClr val="3A105E"/>
    <a:srgbClr val="1E22AB"/>
    <a:srgbClr val="3A3A39"/>
    <a:srgbClr val="292929"/>
    <a:srgbClr val="FFFFBD"/>
    <a:srgbClr val="323B52"/>
    <a:srgbClr val="B4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432" autoAdjust="0"/>
  </p:normalViewPr>
  <p:slideViewPr>
    <p:cSldViewPr snapToGrid="0" snapToObjects="1">
      <p:cViewPr>
        <p:scale>
          <a:sx n="100" d="100"/>
          <a:sy n="100" d="100"/>
        </p:scale>
        <p:origin x="126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8" d="100"/>
        <a:sy n="118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08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838A4-046B-3F49-A7C2-FB7B2A5187DC}" type="datetimeFigureOut">
              <a:rPr lang="en-US" smtClean="0">
                <a:latin typeface="Arial" charset="0"/>
              </a:rPr>
              <a:t>6/7/2021</a:t>
            </a:fld>
            <a:endParaRPr lang="en-US" dirty="0">
              <a:latin typeface="Arial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charset="0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A6863-C7C8-484D-90B2-7AC475573EC4}" type="slidenum">
              <a:rPr lang="en-US" smtClean="0">
                <a:latin typeface="Arial" charset="0"/>
              </a:r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129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CEADFEE8-4E4E-F84E-940D-E4E17D4B8448}" type="datetimeFigureOut">
              <a:rPr lang="en-US" smtClean="0"/>
              <a:pPr/>
              <a:t>6/7/2021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99BCEC75-C7F0-CE45-9689-DC1CE19166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22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00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51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08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031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58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048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2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52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781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58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9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8082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694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9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524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58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57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0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0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39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20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4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14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BCEC75-C7F0-CE45-9689-DC1CE19166F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8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B06FC35-E985-4212-993E-79ECCAB9888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5988729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840">
                  <a:extLst>
                    <a:ext uri="{9D8B030D-6E8A-4147-A177-3AD203B41FA5}">
                      <a16:colId xmlns:a16="http://schemas.microsoft.com/office/drawing/2014/main" val="34626378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70771216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183208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296596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881368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625525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39908181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4809331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408438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50447411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3285469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90673704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60504732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5792949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8578754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0814065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631678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9303042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81106075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1778625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42754668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69943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9019027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7910207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9412427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02205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0176012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8298801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18008299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10403533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82066575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103934401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76940193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982936729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065461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44831966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27170548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03917072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49881549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9372409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24036415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60113340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615960562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4039803210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333754475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69270073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2028047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311752124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1251882628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51655644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5692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2438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768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782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7189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4594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4850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1468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861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36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34524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5846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9767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48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577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58191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56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179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9009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676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68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3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17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76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6543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50696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807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88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977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9372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700" b="0" i="0" u="none" strike="noStrike" dirty="0">
                          <a:solidFill>
                            <a:srgbClr val="FFEDC5"/>
                          </a:solidFill>
                          <a:effectLst/>
                          <a:latin typeface="Segoe UI" panose="020B0502040204020203" pitchFamily="34" charset="0"/>
                        </a:rPr>
                        <a:t>96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700" kern="1200" dirty="0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D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583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1751739-087E-4688-8108-281C01C9C1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8809983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91962516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142033326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877566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044536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5981B8-6156-4F75-86A2-2B7503F89137}"/>
              </a:ext>
            </a:extLst>
          </p:cNvPr>
          <p:cNvCxnSpPr>
            <a:cxnSpLocks/>
          </p:cNvCxnSpPr>
          <p:nvPr userDrawn="1"/>
        </p:nvCxnSpPr>
        <p:spPr>
          <a:xfrm>
            <a:off x="976085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DDBD5-89ED-4FC8-BCEC-7C7B470A7123}"/>
              </a:ext>
            </a:extLst>
          </p:cNvPr>
          <p:cNvCxnSpPr>
            <a:cxnSpLocks/>
          </p:cNvCxnSpPr>
          <p:nvPr userDrawn="1"/>
        </p:nvCxnSpPr>
        <p:spPr>
          <a:xfrm>
            <a:off x="11214010" y="0"/>
            <a:ext cx="0" cy="6858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24260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Main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035506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8078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Ma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515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401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72" r:id="rId2"/>
    <p:sldLayoutId id="2147483771" r:id="rId3"/>
    <p:sldLayoutId id="214748376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Tier Configuration </a:t>
            </a:r>
          </a:p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316063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82858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Transitions</a:t>
            </a:r>
          </a:p>
        </p:txBody>
      </p:sp>
    </p:spTree>
    <p:extLst>
      <p:ext uri="{BB962C8B-B14F-4D97-AF65-F5344CB8AC3E}">
        <p14:creationId xmlns:p14="http://schemas.microsoft.com/office/powerpoint/2010/main" val="269986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69791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105736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192824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26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0667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30444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tx1"/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tx1"/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tx1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tx1"/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tx1"/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143419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65761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539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37878" y="98136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3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9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64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399929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4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17569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235595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264FC6-4C74-4041-832D-850C1DF5EC2A}"/>
              </a:ext>
            </a:extLst>
          </p:cNvPr>
          <p:cNvSpPr/>
          <p:nvPr/>
        </p:nvSpPr>
        <p:spPr>
          <a:xfrm>
            <a:off x="1676495" y="2518430"/>
            <a:ext cx="8839010" cy="182114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  <a:latin typeface="Arial Black" panose="020B0A04020102020204" pitchFamily="34" charset="0"/>
              </a:rPr>
              <a:t>States</a:t>
            </a:r>
          </a:p>
        </p:txBody>
      </p:sp>
    </p:spTree>
    <p:extLst>
      <p:ext uri="{BB962C8B-B14F-4D97-AF65-F5344CB8AC3E}">
        <p14:creationId xmlns:p14="http://schemas.microsoft.com/office/powerpoint/2010/main" val="33896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4">
                <a:lumMod val="75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355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Setup</a:t>
            </a:r>
            <a:endParaRPr lang="en-US" sz="2400" dirty="0">
              <a:solidFill>
                <a:schemeClr val="accent4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4">
                <a:lumMod val="75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4">
                <a:lumMod val="75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87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7" name="Connector: Elbow 356">
            <a:extLst>
              <a:ext uri="{FF2B5EF4-FFF2-40B4-BE49-F238E27FC236}">
                <a16:creationId xmlns:a16="http://schemas.microsoft.com/office/drawing/2014/main" id="{8D71E691-FABA-402E-8D90-CF25169E5A6D}"/>
              </a:ext>
            </a:extLst>
          </p:cNvPr>
          <p:cNvCxnSpPr>
            <a:stCxn id="68" idx="2"/>
            <a:endCxn id="102" idx="1"/>
          </p:cNvCxnSpPr>
          <p:nvPr/>
        </p:nvCxnSpPr>
        <p:spPr>
          <a:xfrm rot="16200000" flipH="1">
            <a:off x="3588799" y="3531581"/>
            <a:ext cx="2452746" cy="2733550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 close up of a logo&#10;&#10;Description automatically generated">
            <a:extLst>
              <a:ext uri="{FF2B5EF4-FFF2-40B4-BE49-F238E27FC236}">
                <a16:creationId xmlns:a16="http://schemas.microsoft.com/office/drawing/2014/main" id="{1CB3CC89-BA44-4BBF-9F0D-1132EAE2A3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184289" y="101964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E9EA33B2-9D3C-457B-98DE-E8749C3ACBB9}"/>
              </a:ext>
            </a:extLst>
          </p:cNvPr>
          <p:cNvSpPr/>
          <p:nvPr/>
        </p:nvSpPr>
        <p:spPr>
          <a:xfrm>
            <a:off x="9656348" y="5296120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Failed</a:t>
            </a:r>
          </a:p>
        </p:txBody>
      </p:sp>
      <p:pic>
        <p:nvPicPr>
          <p:cNvPr id="88" name="Picture 87" descr="A close up of a logo&#10;&#10;Description automatically generated">
            <a:extLst>
              <a:ext uri="{FF2B5EF4-FFF2-40B4-BE49-F238E27FC236}">
                <a16:creationId xmlns:a16="http://schemas.microsoft.com/office/drawing/2014/main" id="{5DE92E58-7F8A-4FFA-BB72-2FDB0951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054701" y="2436327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1D6F343B-0AE4-4A47-B1FB-DDEA2AA8B3AF}"/>
              </a:ext>
            </a:extLst>
          </p:cNvPr>
          <p:cNvSpPr/>
          <p:nvPr/>
        </p:nvSpPr>
        <p:spPr>
          <a:xfrm>
            <a:off x="9655527" y="3251855"/>
            <a:ext cx="1594859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Approved</a:t>
            </a:r>
          </a:p>
        </p:txBody>
      </p:sp>
      <p:pic>
        <p:nvPicPr>
          <p:cNvPr id="92" name="Picture 91" descr="A close up of a logo&#10;&#10;Description automatically generated">
            <a:extLst>
              <a:ext uri="{FF2B5EF4-FFF2-40B4-BE49-F238E27FC236}">
                <a16:creationId xmlns:a16="http://schemas.microsoft.com/office/drawing/2014/main" id="{EC71E3AB-C225-47D7-9672-532A47B4276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063805" y="4497830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DEEE9C09-E529-49F7-B64A-F6BF58F05DC1}"/>
              </a:ext>
            </a:extLst>
          </p:cNvPr>
          <p:cNvSpPr/>
          <p:nvPr/>
        </p:nvSpPr>
        <p:spPr>
          <a:xfrm>
            <a:off x="5905933" y="3409940"/>
            <a:ext cx="1348125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Pending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A5ADBC76-B6C3-4DB6-BA02-82C66E9649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6182333" y="2594412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14780AA8-1748-42D0-807E-8994E9C44CD2}"/>
              </a:ext>
            </a:extLst>
          </p:cNvPr>
          <p:cNvSpPr/>
          <p:nvPr/>
        </p:nvSpPr>
        <p:spPr>
          <a:xfrm>
            <a:off x="5591926" y="6531574"/>
            <a:ext cx="1973791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Tiers Setup</a:t>
            </a:r>
            <a:endParaRPr lang="en-US" sz="24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101600">
                  <a:schemeClr val="bg1"/>
                </a:glow>
              </a:effectLst>
              <a:latin typeface="Arial Black" panose="020B0A040201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AD6A41E-FFFB-4C63-A742-64AA19FC779B}"/>
              </a:ext>
            </a:extLst>
          </p:cNvPr>
          <p:cNvSpPr/>
          <p:nvPr/>
        </p:nvSpPr>
        <p:spPr>
          <a:xfrm>
            <a:off x="5764673" y="911777"/>
            <a:ext cx="1631232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Inquiring</a:t>
            </a:r>
          </a:p>
        </p:txBody>
      </p:sp>
      <p:pic>
        <p:nvPicPr>
          <p:cNvPr id="102" name="Picture 101" descr="A close up of a logo&#10;&#10;Description automatically generated">
            <a:extLst>
              <a:ext uri="{FF2B5EF4-FFF2-40B4-BE49-F238E27FC236}">
                <a16:creationId xmlns:a16="http://schemas.microsoft.com/office/drawing/2014/main" id="{2D9461F6-9002-4ED0-B1BA-57B902A3FB5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6181947" y="5728729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BB8DEAA-ACF9-491A-A6DF-F71DF4FF8E79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</a:blip>
          <a:srcRect/>
          <a:stretch/>
        </p:blipFill>
        <p:spPr>
          <a:xfrm>
            <a:off x="1249620" y="2800442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F5E674BA-BAC7-49D6-974C-E45BA81E6D05}"/>
              </a:ext>
            </a:extLst>
          </p:cNvPr>
          <p:cNvSpPr/>
          <p:nvPr/>
        </p:nvSpPr>
        <p:spPr>
          <a:xfrm>
            <a:off x="2888647" y="3401509"/>
            <a:ext cx="1119500" cy="27047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Draft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414278-FC1B-4219-858C-A78170C4EAF0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</a:blip>
          <a:srcRect/>
          <a:stretch/>
        </p:blipFill>
        <p:spPr>
          <a:xfrm>
            <a:off x="3051204" y="2589791"/>
            <a:ext cx="792000" cy="792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F40C414-AE6C-40F8-9EF5-B4DAF2101DA1}"/>
              </a:ext>
            </a:extLst>
          </p:cNvPr>
          <p:cNvSpPr/>
          <p:nvPr/>
        </p:nvSpPr>
        <p:spPr>
          <a:xfrm>
            <a:off x="6088330" y="3076216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DCA62-AD7D-42BA-A8FA-DED189E106DA}"/>
              </a:ext>
            </a:extLst>
          </p:cNvPr>
          <p:cNvSpPr/>
          <p:nvPr/>
        </p:nvSpPr>
        <p:spPr>
          <a:xfrm>
            <a:off x="11908901" y="5151052"/>
            <a:ext cx="501016" cy="4286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7A70FD1-C08E-4263-BEFE-E38DC9E4AF02}"/>
              </a:ext>
            </a:extLst>
          </p:cNvPr>
          <p:cNvSpPr/>
          <p:nvPr/>
        </p:nvSpPr>
        <p:spPr>
          <a:xfrm>
            <a:off x="442171" y="0"/>
            <a:ext cx="506730" cy="426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E4FE0DA-6F15-4361-B8A8-183010327CCB}"/>
              </a:ext>
            </a:extLst>
          </p:cNvPr>
          <p:cNvSpPr/>
          <p:nvPr/>
        </p:nvSpPr>
        <p:spPr>
          <a:xfrm>
            <a:off x="1400649" y="344895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504E921-FA15-4C10-A781-192E2214161D}"/>
              </a:ext>
            </a:extLst>
          </p:cNvPr>
          <p:cNvSpPr/>
          <p:nvPr/>
        </p:nvSpPr>
        <p:spPr>
          <a:xfrm>
            <a:off x="9347633" y="265383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F3A650-C0BB-4FCD-97C7-991308FF1E7E}"/>
              </a:ext>
            </a:extLst>
          </p:cNvPr>
          <p:cNvSpPr/>
          <p:nvPr/>
        </p:nvSpPr>
        <p:spPr>
          <a:xfrm>
            <a:off x="6096195" y="279907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724742-8AFF-46D0-8FF8-42F20629C4AE}"/>
              </a:ext>
            </a:extLst>
          </p:cNvPr>
          <p:cNvSpPr/>
          <p:nvPr/>
        </p:nvSpPr>
        <p:spPr>
          <a:xfrm>
            <a:off x="6531679" y="257859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AF557DD-BD5F-4079-8622-CCBAC5B358F6}"/>
              </a:ext>
            </a:extLst>
          </p:cNvPr>
          <p:cNvSpPr/>
          <p:nvPr/>
        </p:nvSpPr>
        <p:spPr>
          <a:xfrm>
            <a:off x="6533878" y="118539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C956CE6-51D7-4AAA-9646-E169B7C8883D}"/>
              </a:ext>
            </a:extLst>
          </p:cNvPr>
          <p:cNvSpPr/>
          <p:nvPr/>
        </p:nvSpPr>
        <p:spPr>
          <a:xfrm>
            <a:off x="2959129" y="2949657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3130ABC-09B4-4B71-BF81-005DE754CFA6}"/>
              </a:ext>
            </a:extLst>
          </p:cNvPr>
          <p:cNvSpPr/>
          <p:nvPr/>
        </p:nvSpPr>
        <p:spPr>
          <a:xfrm>
            <a:off x="3840182" y="2795273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EC89D68-AB78-46D1-A454-FA2AEF7BC7D7}"/>
              </a:ext>
            </a:extLst>
          </p:cNvPr>
          <p:cNvSpPr/>
          <p:nvPr/>
        </p:nvSpPr>
        <p:spPr>
          <a:xfrm>
            <a:off x="6928947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6C3FDE-CCA8-4FA2-A5F0-C338CEB71F18}"/>
              </a:ext>
            </a:extLst>
          </p:cNvPr>
          <p:cNvSpPr/>
          <p:nvPr/>
        </p:nvSpPr>
        <p:spPr>
          <a:xfrm>
            <a:off x="9357575" y="4981540"/>
            <a:ext cx="93617" cy="9394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800"/>
              </a:lnSpc>
              <a:defRPr/>
            </a:pPr>
            <a:endParaRPr lang="en-US" sz="800" b="1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FB014B3-5A06-4A94-8C5E-087FCE63A28B}"/>
              </a:ext>
            </a:extLst>
          </p:cNvPr>
          <p:cNvSpPr/>
          <p:nvPr/>
        </p:nvSpPr>
        <p:spPr>
          <a:xfrm>
            <a:off x="9357575" y="4708208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770F86-2C08-4749-9AFA-BB45988833F7}"/>
              </a:ext>
            </a:extLst>
          </p:cNvPr>
          <p:cNvSpPr/>
          <p:nvPr/>
        </p:nvSpPr>
        <p:spPr>
          <a:xfrm>
            <a:off x="6895886" y="30817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F0687C2-8DC8-4EBE-9996-C01289CFF371}"/>
              </a:ext>
            </a:extLst>
          </p:cNvPr>
          <p:cNvSpPr/>
          <p:nvPr/>
        </p:nvSpPr>
        <p:spPr>
          <a:xfrm>
            <a:off x="1812006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1. Validation is enabled</a:t>
            </a: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C8716160-2C39-42DB-AA9F-4A845BEDBB0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3060683" y="733271"/>
            <a:ext cx="396000" cy="396000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27" name="Rectangle 226">
            <a:extLst>
              <a:ext uri="{FF2B5EF4-FFF2-40B4-BE49-F238E27FC236}">
                <a16:creationId xmlns:a16="http://schemas.microsoft.com/office/drawing/2014/main" id="{3162B04D-592A-4786-AD67-E9769CB1C362}"/>
              </a:ext>
            </a:extLst>
          </p:cNvPr>
          <p:cNvSpPr/>
          <p:nvPr/>
        </p:nvSpPr>
        <p:spPr>
          <a:xfrm>
            <a:off x="3611475" y="254479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86729231-3B28-4D3E-8F60-2ED19AAD0515}"/>
              </a:ext>
            </a:extLst>
          </p:cNvPr>
          <p:cNvSpPr/>
          <p:nvPr/>
        </p:nvSpPr>
        <p:spPr>
          <a:xfrm>
            <a:off x="6343276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74BF7A3-1551-4CA7-A54F-06C61EE89AD5}"/>
              </a:ext>
            </a:extLst>
          </p:cNvPr>
          <p:cNvSpPr/>
          <p:nvPr/>
        </p:nvSpPr>
        <p:spPr>
          <a:xfrm>
            <a:off x="6747907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0256C1E-3321-4167-9B47-85FCFB8E131B}"/>
              </a:ext>
            </a:extLst>
          </p:cNvPr>
          <p:cNvSpPr/>
          <p:nvPr/>
        </p:nvSpPr>
        <p:spPr>
          <a:xfrm>
            <a:off x="2864475" y="1144056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Deleted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4679AF-358A-4A9F-9D40-53AD5317212F}"/>
              </a:ext>
            </a:extLst>
          </p:cNvPr>
          <p:cNvSpPr/>
          <p:nvPr/>
        </p:nvSpPr>
        <p:spPr>
          <a:xfrm>
            <a:off x="1063333" y="3205247"/>
            <a:ext cx="764633" cy="20321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 Black" panose="020B0A04020102020204" pitchFamily="34" charset="0"/>
              </a:rPr>
              <a:t>New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BDF857-731C-4C33-92C0-D324A9B44EAD}"/>
              </a:ext>
            </a:extLst>
          </p:cNvPr>
          <p:cNvSpPr/>
          <p:nvPr/>
        </p:nvSpPr>
        <p:spPr>
          <a:xfrm>
            <a:off x="2913846" y="2327882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F217FD4-C01E-437A-A142-020C9C74E79C}"/>
              </a:ext>
            </a:extLst>
          </p:cNvPr>
          <p:cNvSpPr/>
          <p:nvPr/>
        </p:nvSpPr>
        <p:spPr>
          <a:xfrm>
            <a:off x="6003766" y="2481369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6FE7A29-C401-4C19-997B-D39359C13017}"/>
              </a:ext>
            </a:extLst>
          </p:cNvPr>
          <p:cNvSpPr/>
          <p:nvPr/>
        </p:nvSpPr>
        <p:spPr>
          <a:xfrm>
            <a:off x="6004618" y="-518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2FE0B4B-B36C-42B6-8BFB-7F380D48C49A}"/>
              </a:ext>
            </a:extLst>
          </p:cNvPr>
          <p:cNvSpPr/>
          <p:nvPr/>
        </p:nvSpPr>
        <p:spPr>
          <a:xfrm>
            <a:off x="5999508" y="5635504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21925A5-D6AB-4247-8ABD-9375C4BB1140}"/>
              </a:ext>
            </a:extLst>
          </p:cNvPr>
          <p:cNvSpPr/>
          <p:nvPr/>
        </p:nvSpPr>
        <p:spPr>
          <a:xfrm>
            <a:off x="9876365" y="2324868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0EC57E-FB72-495E-B775-B06AA1F14168}"/>
              </a:ext>
            </a:extLst>
          </p:cNvPr>
          <p:cNvSpPr/>
          <p:nvPr/>
        </p:nvSpPr>
        <p:spPr>
          <a:xfrm>
            <a:off x="9893302" y="4403531"/>
            <a:ext cx="180000" cy="18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r>
              <a:rPr lang="en-US" sz="105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63500">
                    <a:schemeClr val="bg1"/>
                  </a:glo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54D27C-6D58-4DFB-8D7B-FBFCC2A6E123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1719141" y="2994657"/>
            <a:ext cx="1239988" cy="3786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C0314D2-008D-4E46-BFE7-51F6150261F1}"/>
              </a:ext>
            </a:extLst>
          </p:cNvPr>
          <p:cNvSpPr/>
          <p:nvPr/>
        </p:nvSpPr>
        <p:spPr>
          <a:xfrm>
            <a:off x="5105906" y="1603378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5. Parameter value is inquired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12036FB-2C11-4DB0-A862-7145CC4887ED}"/>
              </a:ext>
            </a:extLst>
          </p:cNvPr>
          <p:cNvSpPr/>
          <p:nvPr/>
        </p:nvSpPr>
        <p:spPr>
          <a:xfrm>
            <a:off x="6896836" y="1609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6. Parameter value is presented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0628668-1DD4-411B-BA90-081113296A2E}"/>
              </a:ext>
            </a:extLst>
          </p:cNvPr>
          <p:cNvSpPr/>
          <p:nvPr/>
        </p:nvSpPr>
        <p:spPr>
          <a:xfrm>
            <a:off x="6894397" y="45047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8. Tier Setup is complete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6CDAAE0-F5BB-4F1D-91FB-0A395314844E}"/>
              </a:ext>
            </a:extLst>
          </p:cNvPr>
          <p:cNvSpPr/>
          <p:nvPr/>
        </p:nvSpPr>
        <p:spPr>
          <a:xfrm>
            <a:off x="6338675" y="116832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5A294DE-0BC2-4275-B144-CDB2CB71625E}"/>
              </a:ext>
            </a:extLst>
          </p:cNvPr>
          <p:cNvSpPr/>
          <p:nvPr/>
        </p:nvSpPr>
        <p:spPr>
          <a:xfrm>
            <a:off x="6706782" y="11895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C256190-2663-4393-BC08-03CB13DE228F}"/>
              </a:ext>
            </a:extLst>
          </p:cNvPr>
          <p:cNvCxnSpPr>
            <a:cxnSpLocks/>
            <a:stCxn id="209" idx="0"/>
            <a:endCxn id="131" idx="2"/>
          </p:cNvCxnSpPr>
          <p:nvPr/>
        </p:nvCxnSpPr>
        <p:spPr>
          <a:xfrm rot="5400000" flipH="1" flipV="1">
            <a:off x="6795299" y="1962261"/>
            <a:ext cx="590947" cy="685730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headEnd type="arrow"/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4733BE-EAA5-4EA2-9B67-25F389F4C0D6}"/>
              </a:ext>
            </a:extLst>
          </p:cNvPr>
          <p:cNvSpPr/>
          <p:nvPr/>
        </p:nvSpPr>
        <p:spPr>
          <a:xfrm>
            <a:off x="6343276" y="5739440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CFCDFB1-2473-43D0-874A-3AF0D6518413}"/>
              </a:ext>
            </a:extLst>
          </p:cNvPr>
          <p:cNvSpPr/>
          <p:nvPr/>
        </p:nvSpPr>
        <p:spPr>
          <a:xfrm>
            <a:off x="6751782" y="573944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06E9EE7A-79D1-4219-8F40-0B6AF666CFF8}"/>
              </a:ext>
            </a:extLst>
          </p:cNvPr>
          <p:cNvCxnSpPr>
            <a:cxnSpLocks/>
            <a:stCxn id="173" idx="2"/>
            <a:endCxn id="131" idx="0"/>
          </p:cNvCxnSpPr>
          <p:nvPr/>
        </p:nvCxnSpPr>
        <p:spPr>
          <a:xfrm rot="16200000" flipH="1">
            <a:off x="6927511" y="1103834"/>
            <a:ext cx="330397" cy="681855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C80C086-EEF0-4965-8A72-F1EA282F46E3}"/>
              </a:ext>
            </a:extLst>
          </p:cNvPr>
          <p:cNvSpPr/>
          <p:nvPr/>
        </p:nvSpPr>
        <p:spPr>
          <a:xfrm>
            <a:off x="6338979" y="259887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007F2D32-58D4-4D21-9423-FDBC2D1EC942}"/>
              </a:ext>
            </a:extLst>
          </p:cNvPr>
          <p:cNvSpPr/>
          <p:nvPr/>
        </p:nvSpPr>
        <p:spPr>
          <a:xfrm>
            <a:off x="6702907" y="2600599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70271FD-28BF-41CD-BF13-4B4389A122B9}"/>
              </a:ext>
            </a:extLst>
          </p:cNvPr>
          <p:cNvCxnSpPr>
            <a:stCxn id="195" idx="0"/>
            <a:endCxn id="134" idx="2"/>
          </p:cNvCxnSpPr>
          <p:nvPr/>
        </p:nvCxnSpPr>
        <p:spPr>
          <a:xfrm rot="5400000" flipH="1" flipV="1">
            <a:off x="6696478" y="5004721"/>
            <a:ext cx="835024" cy="634416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tangle 247">
            <a:extLst>
              <a:ext uri="{FF2B5EF4-FFF2-40B4-BE49-F238E27FC236}">
                <a16:creationId xmlns:a16="http://schemas.microsoft.com/office/drawing/2014/main" id="{FF662B31-B866-44F0-9558-8B0A69CFC7D4}"/>
              </a:ext>
            </a:extLst>
          </p:cNvPr>
          <p:cNvSpPr/>
          <p:nvPr/>
        </p:nvSpPr>
        <p:spPr>
          <a:xfrm>
            <a:off x="3102242" y="3574611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84E2C6D-2FC5-4DDE-AC3B-D565BEF21A21}"/>
              </a:ext>
            </a:extLst>
          </p:cNvPr>
          <p:cNvSpPr/>
          <p:nvPr/>
        </p:nvSpPr>
        <p:spPr>
          <a:xfrm>
            <a:off x="3600730" y="3630364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585AF483-D2EB-47CC-BA52-C590A3F420B0}"/>
              </a:ext>
            </a:extLst>
          </p:cNvPr>
          <p:cNvCxnSpPr>
            <a:cxnSpLocks/>
            <a:stCxn id="208" idx="0"/>
            <a:endCxn id="128" idx="2"/>
          </p:cNvCxnSpPr>
          <p:nvPr/>
        </p:nvCxnSpPr>
        <p:spPr>
          <a:xfrm rot="16200000" flipV="1">
            <a:off x="5715442" y="1930335"/>
            <a:ext cx="595803" cy="741272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tangle 291">
            <a:extLst>
              <a:ext uri="{FF2B5EF4-FFF2-40B4-BE49-F238E27FC236}">
                <a16:creationId xmlns:a16="http://schemas.microsoft.com/office/drawing/2014/main" id="{F3A39E57-849D-4F02-9B53-805B7B0FA6BD}"/>
              </a:ext>
            </a:extLst>
          </p:cNvPr>
          <p:cNvSpPr/>
          <p:nvPr/>
        </p:nvSpPr>
        <p:spPr>
          <a:xfrm>
            <a:off x="5637765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064DC8E-450B-44F1-8CE9-03D3C169A204}"/>
              </a:ext>
            </a:extLst>
          </p:cNvPr>
          <p:cNvSpPr/>
          <p:nvPr/>
        </p:nvSpPr>
        <p:spPr>
          <a:xfrm>
            <a:off x="4512251" y="449353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7. System inquires parameter data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82D77D79-7BA9-43E0-8F0F-EE9CE6508C67}"/>
              </a:ext>
            </a:extLst>
          </p:cNvPr>
          <p:cNvCxnSpPr>
            <a:stCxn id="299" idx="2"/>
            <a:endCxn id="194" idx="0"/>
          </p:cNvCxnSpPr>
          <p:nvPr/>
        </p:nvCxnSpPr>
        <p:spPr>
          <a:xfrm rot="16200000" flipH="1">
            <a:off x="5295555" y="4646719"/>
            <a:ext cx="846218" cy="1339224"/>
          </a:xfrm>
          <a:prstGeom prst="bentConnector3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4570874-1305-4798-87D4-D07F92B30E76}"/>
              </a:ext>
            </a:extLst>
          </p:cNvPr>
          <p:cNvCxnSpPr>
            <a:cxnSpLocks/>
            <a:stCxn id="142" idx="3"/>
            <a:endCxn id="92" idx="1"/>
          </p:cNvCxnSpPr>
          <p:nvPr/>
        </p:nvCxnSpPr>
        <p:spPr>
          <a:xfrm>
            <a:off x="6985886" y="3126772"/>
            <a:ext cx="3077919" cy="1767058"/>
          </a:xfrm>
          <a:prstGeom prst="bentConnector3">
            <a:avLst>
              <a:gd name="adj1" fmla="val 6138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 345">
            <a:extLst>
              <a:ext uri="{FF2B5EF4-FFF2-40B4-BE49-F238E27FC236}">
                <a16:creationId xmlns:a16="http://schemas.microsoft.com/office/drawing/2014/main" id="{AEAEAE50-FD53-4B81-953E-1C7A940E2D74}"/>
              </a:ext>
            </a:extLst>
          </p:cNvPr>
          <p:cNvSpPr/>
          <p:nvPr/>
        </p:nvSpPr>
        <p:spPr>
          <a:xfrm>
            <a:off x="3201667" y="254479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348" name="Connector: Elbow 347">
            <a:extLst>
              <a:ext uri="{FF2B5EF4-FFF2-40B4-BE49-F238E27FC236}">
                <a16:creationId xmlns:a16="http://schemas.microsoft.com/office/drawing/2014/main" id="{EEB8C92C-E0FE-4FCB-B8C1-41AF51A3D3BF}"/>
              </a:ext>
            </a:extLst>
          </p:cNvPr>
          <p:cNvCxnSpPr>
            <a:stCxn id="134" idx="0"/>
            <a:endCxn id="243" idx="2"/>
          </p:cNvCxnSpPr>
          <p:nvPr/>
        </p:nvCxnSpPr>
        <p:spPr>
          <a:xfrm rot="16200000" flipV="1">
            <a:off x="6719872" y="3793399"/>
            <a:ext cx="784362" cy="638291"/>
          </a:xfrm>
          <a:prstGeom prst="bentConnector3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4FA538F9-F0A5-49D8-B47C-AD07DF940213}"/>
              </a:ext>
            </a:extLst>
          </p:cNvPr>
          <p:cNvCxnSpPr>
            <a:cxnSpLocks/>
            <a:stCxn id="227" idx="0"/>
            <a:endCxn id="417" idx="1"/>
          </p:cNvCxnSpPr>
          <p:nvPr/>
        </p:nvCxnSpPr>
        <p:spPr>
          <a:xfrm rot="5400000" flipH="1" flipV="1">
            <a:off x="3848301" y="302311"/>
            <a:ext cx="2050655" cy="2434306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4BF47489-8F12-4F9F-A59B-038D437532E8}"/>
              </a:ext>
            </a:extLst>
          </p:cNvPr>
          <p:cNvCxnSpPr>
            <a:cxnSpLocks/>
            <a:stCxn id="61" idx="0"/>
            <a:endCxn id="417" idx="1"/>
          </p:cNvCxnSpPr>
          <p:nvPr/>
        </p:nvCxnSpPr>
        <p:spPr>
          <a:xfrm rot="5400000" flipH="1" flipV="1">
            <a:off x="2616047" y="-674291"/>
            <a:ext cx="2306306" cy="4643161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F6D610F-D7E9-488D-80BB-1D0188202E79}"/>
              </a:ext>
            </a:extLst>
          </p:cNvPr>
          <p:cNvCxnSpPr>
            <a:cxnSpLocks/>
            <a:stCxn id="346" idx="0"/>
            <a:endCxn id="97" idx="2"/>
          </p:cNvCxnSpPr>
          <p:nvPr/>
        </p:nvCxnSpPr>
        <p:spPr>
          <a:xfrm flipV="1">
            <a:off x="3246667" y="1347267"/>
            <a:ext cx="125" cy="1197525"/>
          </a:xfrm>
          <a:prstGeom prst="straightConnector1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4" name="Rectangle 393">
            <a:extLst>
              <a:ext uri="{FF2B5EF4-FFF2-40B4-BE49-F238E27FC236}">
                <a16:creationId xmlns:a16="http://schemas.microsoft.com/office/drawing/2014/main" id="{1454CBC2-2970-4256-A78A-AB76CE5F03BE}"/>
              </a:ext>
            </a:extLst>
          </p:cNvPr>
          <p:cNvSpPr/>
          <p:nvPr/>
        </p:nvSpPr>
        <p:spPr>
          <a:xfrm>
            <a:off x="5529564" y="1385852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9F32BFD-B4CD-445D-B38D-0B2CA91D7EC7}"/>
              </a:ext>
            </a:extLst>
          </p:cNvPr>
          <p:cNvCxnSpPr>
            <a:cxnSpLocks/>
            <a:stCxn id="128" idx="0"/>
            <a:endCxn id="172" idx="2"/>
          </p:cNvCxnSpPr>
          <p:nvPr/>
        </p:nvCxnSpPr>
        <p:spPr>
          <a:xfrm rot="5400000" flipH="1" flipV="1">
            <a:off x="5840665" y="1060368"/>
            <a:ext cx="345052" cy="740968"/>
          </a:xfrm>
          <a:prstGeom prst="bentConnector3">
            <a:avLst>
              <a:gd name="adj1" fmla="val 49310"/>
            </a:avLst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olid"/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Rectangle 407">
            <a:extLst>
              <a:ext uri="{FF2B5EF4-FFF2-40B4-BE49-F238E27FC236}">
                <a16:creationId xmlns:a16="http://schemas.microsoft.com/office/drawing/2014/main" id="{45CCACE6-C04D-4BFF-A67A-B0D9A1C93117}"/>
              </a:ext>
            </a:extLst>
          </p:cNvPr>
          <p:cNvSpPr/>
          <p:nvPr/>
        </p:nvSpPr>
        <p:spPr>
          <a:xfrm>
            <a:off x="1802334" y="4138409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2. Validation is disabled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889580E1-EEA2-4E26-9B6A-0BDA258BE5CD}"/>
              </a:ext>
            </a:extLst>
          </p:cNvPr>
          <p:cNvSpPr/>
          <p:nvPr/>
        </p:nvSpPr>
        <p:spPr>
          <a:xfrm>
            <a:off x="3952037" y="257246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4. Draft is validated</a:t>
            </a: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4C28C43-553C-45B6-9AAC-2FD1A29072F5}"/>
              </a:ext>
            </a:extLst>
          </p:cNvPr>
          <p:cNvSpPr/>
          <p:nvPr/>
        </p:nvSpPr>
        <p:spPr>
          <a:xfrm>
            <a:off x="2313273" y="153049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3. Draft is </a:t>
            </a:r>
          </a:p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BB75EF43-B2DA-416E-B83E-C505F54F9594}"/>
              </a:ext>
            </a:extLst>
          </p:cNvPr>
          <p:cNvSpPr/>
          <p:nvPr/>
        </p:nvSpPr>
        <p:spPr>
          <a:xfrm>
            <a:off x="1815045" y="10208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9. Parameter data specification</a:t>
            </a: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93CDE1DC-2DDC-4C16-8E78-9525097285EE}"/>
              </a:ext>
            </a:extLst>
          </p:cNvPr>
          <p:cNvSpPr/>
          <p:nvPr/>
        </p:nvSpPr>
        <p:spPr>
          <a:xfrm>
            <a:off x="6090781" y="449136"/>
            <a:ext cx="90000" cy="90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lIns="0" tIns="0" rIns="0" bIns="0" anchor="ctr">
            <a:noAutofit/>
          </a:bodyPr>
          <a:lstStyle/>
          <a:p>
            <a:pPr algn="ctr"/>
            <a:endParaRPr lang="en-US" sz="1600" dirty="0">
              <a:solidFill>
                <a:schemeClr val="accent3">
                  <a:lumMod val="40000"/>
                  <a:lumOff val="6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9D54ABFF-94E3-4814-B82A-446C3B478380}"/>
              </a:ext>
            </a:extLst>
          </p:cNvPr>
          <p:cNvSpPr/>
          <p:nvPr/>
        </p:nvSpPr>
        <p:spPr>
          <a:xfrm>
            <a:off x="1803220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10. T2-level request is created</a:t>
            </a: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6557A07F-E11F-4A55-98CC-9EF5A902B983}"/>
              </a:ext>
            </a:extLst>
          </p:cNvPr>
          <p:cNvSpPr/>
          <p:nvPr/>
        </p:nvSpPr>
        <p:spPr>
          <a:xfrm>
            <a:off x="3930182" y="539136"/>
            <a:ext cx="1120318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11. System inquires parameter value</a:t>
            </a: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285CB5F-97F1-4D70-A5A4-1C157098B0BD}"/>
              </a:ext>
            </a:extLst>
          </p:cNvPr>
          <p:cNvSpPr/>
          <p:nvPr/>
        </p:nvSpPr>
        <p:spPr>
          <a:xfrm>
            <a:off x="3935675" y="5707961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12. Tier Setup is required</a:t>
            </a:r>
          </a:p>
        </p:txBody>
      </p: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B5BCB565-BAFE-44FB-BB26-86778157A567}"/>
              </a:ext>
            </a:extLst>
          </p:cNvPr>
          <p:cNvCxnSpPr>
            <a:cxnSpLocks/>
            <a:stCxn id="299" idx="0"/>
            <a:endCxn id="292" idx="1"/>
          </p:cNvCxnSpPr>
          <p:nvPr/>
        </p:nvCxnSpPr>
        <p:spPr>
          <a:xfrm rot="5400000" flipH="1" flipV="1">
            <a:off x="3812069" y="2667836"/>
            <a:ext cx="3062679" cy="58871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tailEnd type="none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52991C-A83A-4D0D-93C3-FFED663405FB}"/>
              </a:ext>
            </a:extLst>
          </p:cNvPr>
          <p:cNvCxnSpPr>
            <a:stCxn id="71" idx="3"/>
            <a:endCxn id="94" idx="1"/>
          </p:cNvCxnSpPr>
          <p:nvPr/>
        </p:nvCxnSpPr>
        <p:spPr>
          <a:xfrm>
            <a:off x="3843204" y="2985791"/>
            <a:ext cx="2339129" cy="4621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367">
            <a:extLst>
              <a:ext uri="{FF2B5EF4-FFF2-40B4-BE49-F238E27FC236}">
                <a16:creationId xmlns:a16="http://schemas.microsoft.com/office/drawing/2014/main" id="{8CDE17A1-DEFD-4993-878F-010544F9C30B}"/>
              </a:ext>
            </a:extLst>
          </p:cNvPr>
          <p:cNvCxnSpPr>
            <a:stCxn id="98" idx="2"/>
            <a:endCxn id="240" idx="2"/>
          </p:cNvCxnSpPr>
          <p:nvPr/>
        </p:nvCxnSpPr>
        <p:spPr>
          <a:xfrm rot="16200000" flipH="1">
            <a:off x="3761010" y="1093098"/>
            <a:ext cx="311906" cy="4942626"/>
          </a:xfrm>
          <a:prstGeom prst="bentConnector3">
            <a:avLst>
              <a:gd name="adj1" fmla="val 227038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14E7BA44-E8ED-46E0-A53B-F401B6AD6F9E}"/>
              </a:ext>
            </a:extLst>
          </p:cNvPr>
          <p:cNvCxnSpPr>
            <a:stCxn id="98" idx="2"/>
            <a:endCxn id="102" idx="1"/>
          </p:cNvCxnSpPr>
          <p:nvPr/>
        </p:nvCxnSpPr>
        <p:spPr>
          <a:xfrm rot="16200000" flipH="1">
            <a:off x="2455663" y="2398444"/>
            <a:ext cx="2716271" cy="4736297"/>
          </a:xfrm>
          <a:prstGeom prst="bentConnector2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onnector: Elbow 412">
            <a:extLst>
              <a:ext uri="{FF2B5EF4-FFF2-40B4-BE49-F238E27FC236}">
                <a16:creationId xmlns:a16="http://schemas.microsoft.com/office/drawing/2014/main" id="{8ED9BFE0-E389-4C2A-9A00-2A489B1775DB}"/>
              </a:ext>
            </a:extLst>
          </p:cNvPr>
          <p:cNvCxnSpPr>
            <a:stCxn id="394" idx="3"/>
            <a:endCxn id="172" idx="2"/>
          </p:cNvCxnSpPr>
          <p:nvPr/>
        </p:nvCxnSpPr>
        <p:spPr>
          <a:xfrm flipV="1">
            <a:off x="5619564" y="1258326"/>
            <a:ext cx="764111" cy="172526"/>
          </a:xfrm>
          <a:prstGeom prst="bentConnector2">
            <a:avLst/>
          </a:prstGeom>
          <a:ln w="158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A7A112C-5346-47F4-BCFE-9F2346AB0DFD}"/>
              </a:ext>
            </a:extLst>
          </p:cNvPr>
          <p:cNvCxnSpPr>
            <a:cxnSpLocks/>
            <a:stCxn id="127" idx="3"/>
            <a:endCxn id="92" idx="1"/>
          </p:cNvCxnSpPr>
          <p:nvPr/>
        </p:nvCxnSpPr>
        <p:spPr>
          <a:xfrm>
            <a:off x="7018947" y="494136"/>
            <a:ext cx="3044858" cy="4399694"/>
          </a:xfrm>
          <a:prstGeom prst="bentConnector3">
            <a:avLst>
              <a:gd name="adj1" fmla="val 61262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770B88-F35D-419A-8D96-A200FFC08C44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6979102" y="2832327"/>
            <a:ext cx="3075599" cy="0"/>
          </a:xfrm>
          <a:prstGeom prst="straightConnector1">
            <a:avLst/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5657FA87-E037-424E-B38E-9BEDA4268B36}"/>
              </a:ext>
            </a:extLst>
          </p:cNvPr>
          <p:cNvCxnSpPr>
            <a:stCxn id="102" idx="3"/>
            <a:endCxn id="92" idx="1"/>
          </p:cNvCxnSpPr>
          <p:nvPr/>
        </p:nvCxnSpPr>
        <p:spPr>
          <a:xfrm flipV="1">
            <a:off x="6973947" y="4893830"/>
            <a:ext cx="3089858" cy="1230899"/>
          </a:xfrm>
          <a:prstGeom prst="bentConnector3">
            <a:avLst>
              <a:gd name="adj1" fmla="val 61765"/>
            </a:avLst>
          </a:prstGeom>
          <a:ln w="25400">
            <a:solidFill>
              <a:schemeClr val="accent3">
                <a:lumMod val="40000"/>
                <a:lumOff val="60000"/>
              </a:schemeClr>
            </a:solidFill>
            <a:tailEnd type="arrow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Rectangle 422">
            <a:extLst>
              <a:ext uri="{FF2B5EF4-FFF2-40B4-BE49-F238E27FC236}">
                <a16:creationId xmlns:a16="http://schemas.microsoft.com/office/drawing/2014/main" id="{6CFF0FB9-9D03-4DAF-BA6D-BB3FF0549FAD}"/>
              </a:ext>
            </a:extLst>
          </p:cNvPr>
          <p:cNvSpPr/>
          <p:nvPr/>
        </p:nvSpPr>
        <p:spPr>
          <a:xfrm>
            <a:off x="7815728" y="533425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13. Data inquiring is failed</a:t>
            </a: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EAA5BF66-716C-4108-ABFF-5124815AB5D4}"/>
              </a:ext>
            </a:extLst>
          </p:cNvPr>
          <p:cNvSpPr/>
          <p:nvPr/>
        </p:nvSpPr>
        <p:spPr>
          <a:xfrm>
            <a:off x="7809949" y="2444026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14. Request is approved</a:t>
            </a: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2B2259-39D5-44A7-8B84-593977FAA331}"/>
              </a:ext>
            </a:extLst>
          </p:cNvPr>
          <p:cNvSpPr/>
          <p:nvPr/>
        </p:nvSpPr>
        <p:spPr>
          <a:xfrm>
            <a:off x="7816726" y="3201663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15. Request is failed</a:t>
            </a: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2772AE4E-280E-423D-B6DD-505D9F65B65D}"/>
              </a:ext>
            </a:extLst>
          </p:cNvPr>
          <p:cNvSpPr/>
          <p:nvPr/>
        </p:nvSpPr>
        <p:spPr>
          <a:xfrm>
            <a:off x="7809949" y="5703157"/>
            <a:ext cx="1073602" cy="399691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0" tIns="0" rIns="0" bIns="0" anchor="ctr">
            <a:noAutofit/>
          </a:bodyPr>
          <a:lstStyle/>
          <a:p>
            <a:pPr algn="ctr"/>
            <a:r>
              <a:rPr lang="en-US" sz="10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1016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16. Tier Setup is failed</a:t>
            </a:r>
          </a:p>
        </p:txBody>
      </p:sp>
    </p:spTree>
    <p:extLst>
      <p:ext uri="{BB962C8B-B14F-4D97-AF65-F5344CB8AC3E}">
        <p14:creationId xmlns:p14="http://schemas.microsoft.com/office/powerpoint/2010/main" val="429294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gram Light">
  <a:themeElements>
    <a:clrScheme name="Custom 83">
      <a:dk1>
        <a:srgbClr val="000000"/>
      </a:dk1>
      <a:lt1>
        <a:srgbClr val="FFFFFF"/>
      </a:lt1>
      <a:dk2>
        <a:srgbClr val="34444F"/>
      </a:dk2>
      <a:lt2>
        <a:srgbClr val="E7E6E6"/>
      </a:lt2>
      <a:accent1>
        <a:srgbClr val="873AC0"/>
      </a:accent1>
      <a:accent2>
        <a:srgbClr val="DA9700"/>
      </a:accent2>
      <a:accent3>
        <a:srgbClr val="A5A5A5"/>
      </a:accent3>
      <a:accent4>
        <a:srgbClr val="2660F2"/>
      </a:accent4>
      <a:accent5>
        <a:srgbClr val="990000"/>
      </a:accent5>
      <a:accent6>
        <a:srgbClr val="70A436"/>
      </a:accent6>
      <a:hlink>
        <a:srgbClr val="2F75BB"/>
      </a:hlink>
      <a:folHlink>
        <a:srgbClr val="FFB300"/>
      </a:folHlink>
    </a:clrScheme>
    <a:fontScheme name="Custom 2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83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anchor="t"/>
      <a:lstStyle>
        <a:defPPr>
          <a:defRPr sz="4000" b="0" i="0" dirty="0" smtClean="0">
            <a:solidFill>
              <a:schemeClr val="bg1"/>
            </a:solidFill>
            <a:latin typeface="Helvetica Neue UltraLight" charset="0"/>
            <a:ea typeface="Helvetica Neue UltraLight" charset="0"/>
            <a:cs typeface="Helvetica Neue Ultra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92813</TotalTime>
  <Words>2525</Words>
  <Application>Microsoft Office PowerPoint</Application>
  <PresentationFormat>Widescreen</PresentationFormat>
  <Paragraphs>772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Arial Black</vt:lpstr>
      <vt:lpstr>Segoe UI</vt:lpstr>
      <vt:lpstr>Ingram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Victor Izquierdo</dc:creator>
  <cp:lastModifiedBy>Nikiforov, Stanislav</cp:lastModifiedBy>
  <cp:revision>11146</cp:revision>
  <cp:lastPrinted>2020-03-12T23:00:21Z</cp:lastPrinted>
  <dcterms:created xsi:type="dcterms:W3CDTF">2017-06-22T08:43:38Z</dcterms:created>
  <dcterms:modified xsi:type="dcterms:W3CDTF">2021-06-08T08:20:44Z</dcterms:modified>
</cp:coreProperties>
</file>