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08" r:id="rId2"/>
    <p:sldId id="3268" r:id="rId3"/>
    <p:sldId id="3269" r:id="rId4"/>
    <p:sldId id="3228" r:id="rId5"/>
    <p:sldId id="3273" r:id="rId6"/>
    <p:sldId id="3280" r:id="rId7"/>
    <p:sldId id="3282" r:id="rId8"/>
    <p:sldId id="3281" r:id="rId9"/>
    <p:sldId id="3229" r:id="rId10"/>
    <p:sldId id="3271" r:id="rId11"/>
    <p:sldId id="3272" r:id="rId12"/>
    <p:sldId id="3274" r:id="rId13"/>
    <p:sldId id="3275" r:id="rId14"/>
    <p:sldId id="3277" r:id="rId15"/>
    <p:sldId id="3278" r:id="rId16"/>
    <p:sldId id="3279" r:id="rId17"/>
    <p:sldId id="3276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28"/>
            <p14:sldId id="3273"/>
            <p14:sldId id="3280"/>
            <p14:sldId id="3282"/>
            <p14:sldId id="3281"/>
            <p14:sldId id="3229"/>
            <p14:sldId id="3271"/>
            <p14:sldId id="3272"/>
            <p14:sldId id="3274"/>
            <p14:sldId id="3275"/>
            <p14:sldId id="3277"/>
            <p14:sldId id="3278"/>
            <p14:sldId id="3279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81" d="100"/>
          <a:sy n="81" d="100"/>
        </p:scale>
        <p:origin x="206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6/6/2022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Domains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C21CB59-DF79-49B0-8A61-538A4499BA03}"/>
              </a:ext>
            </a:extLst>
          </p:cNvPr>
          <p:cNvCxnSpPr>
            <a:cxnSpLocks/>
            <a:stCxn id="258" idx="0"/>
            <a:endCxn id="193" idx="1"/>
          </p:cNvCxnSpPr>
          <p:nvPr/>
        </p:nvCxnSpPr>
        <p:spPr>
          <a:xfrm rot="16200000" flipH="1">
            <a:off x="5473522" y="2569012"/>
            <a:ext cx="2833398" cy="3024704"/>
          </a:xfrm>
          <a:prstGeom prst="bentConnector4">
            <a:avLst>
              <a:gd name="adj1" fmla="val -6992"/>
              <a:gd name="adj2" fmla="val 79967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70684EA-99E6-478F-AC7F-5980909E2DC3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>
            <a:off x="5625870" y="425879"/>
            <a:ext cx="2776703" cy="5072184"/>
          </a:xfrm>
          <a:prstGeom prst="bentConnector3">
            <a:avLst>
              <a:gd name="adj1" fmla="val 78079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43870" y="18657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5D8727ED-C6FD-4F9E-8AFD-F25D2C65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3872" y="53434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4563369" y="983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4326415" y="886825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349053" y="26867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949879" y="35022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459671" y="350372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6071" y="2688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5668674" y="3098662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1689698" y="289444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4642068" y="316999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5577003" y="37653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557867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311424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2140096" y="3088559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2050096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4692962" y="30435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508541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5085417" y="12961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5625870" y="701744"/>
            <a:ext cx="1433526" cy="3917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5081973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5535870" y="6567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5532840" y="31755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3509634" y="1305936"/>
            <a:ext cx="1032118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4831077" y="26723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4643872" y="571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672323" y="2766724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Domain is added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2364715" y="1093512"/>
            <a:ext cx="1621187" cy="5467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SERVFAIL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6415178" y="1093513"/>
            <a:ext cx="1288435" cy="5467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Rejected domain reverification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3671184" y="120825"/>
            <a:ext cx="476813" cy="146856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5577126" y="1190109"/>
            <a:ext cx="1032118" cy="19324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451061" y="2786132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Domain is verified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4745538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5178140" y="376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503411" y="329925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557504" y="257515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170717" y="2575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9096053" y="305366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6451061" y="4173716"/>
            <a:ext cx="1165797" cy="2689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Verified domain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reverification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cxnSpLocks/>
            <a:stCxn id="156" idx="2"/>
            <a:endCxn id="49" idx="3"/>
          </p:cNvCxnSpPr>
          <p:nvPr/>
        </p:nvCxnSpPr>
        <p:spPr>
          <a:xfrm rot="5400000">
            <a:off x="7836715" y="3630368"/>
            <a:ext cx="457976" cy="89769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cxnSpLocks/>
            <a:stCxn id="49" idx="1"/>
            <a:endCxn id="126" idx="2"/>
          </p:cNvCxnSpPr>
          <p:nvPr/>
        </p:nvCxnSpPr>
        <p:spPr>
          <a:xfrm rot="10800000">
            <a:off x="5622003" y="3855399"/>
            <a:ext cx="829058" cy="452803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3523" y="619263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8466419" y="660342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8F489-DEE8-4A0B-8372-54EC9C102D25}"/>
              </a:ext>
            </a:extLst>
          </p:cNvPr>
          <p:cNvSpPr/>
          <p:nvPr/>
        </p:nvSpPr>
        <p:spPr>
          <a:xfrm>
            <a:off x="4563369" y="521658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E647E-F1B0-4701-A7B0-95421BC9D454}"/>
              </a:ext>
            </a:extLst>
          </p:cNvPr>
          <p:cNvSpPr/>
          <p:nvPr/>
        </p:nvSpPr>
        <p:spPr>
          <a:xfrm>
            <a:off x="4326415" y="6005081"/>
            <a:ext cx="1594859" cy="9149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Verification 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78B367-CFA7-440E-8A74-E5543A02477A}"/>
              </a:ext>
            </a:extLst>
          </p:cNvPr>
          <p:cNvSpPr/>
          <p:nvPr/>
        </p:nvSpPr>
        <p:spPr>
          <a:xfrm>
            <a:off x="5177448" y="52165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B6713-791E-4560-9A8D-56431EBBFD3D}"/>
              </a:ext>
            </a:extLst>
          </p:cNvPr>
          <p:cNvSpPr/>
          <p:nvPr/>
        </p:nvSpPr>
        <p:spPr>
          <a:xfrm>
            <a:off x="4922844" y="52084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872DA-A6F4-4CAC-B5F1-741AFA49B2A0}"/>
              </a:ext>
            </a:extLst>
          </p:cNvPr>
          <p:cNvSpPr/>
          <p:nvPr/>
        </p:nvSpPr>
        <p:spPr>
          <a:xfrm>
            <a:off x="4704181" y="385409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8B453-DFF1-4B5D-8EF8-85B0625E55BE}"/>
              </a:ext>
            </a:extLst>
          </p:cNvPr>
          <p:cNvSpPr/>
          <p:nvPr/>
        </p:nvSpPr>
        <p:spPr>
          <a:xfrm>
            <a:off x="4683041" y="4378049"/>
            <a:ext cx="1080197" cy="4244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Verification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failed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D813F10-5C03-4A59-91F9-D879C1EFF81C}"/>
              </a:ext>
            </a:extLst>
          </p:cNvPr>
          <p:cNvCxnSpPr>
            <a:cxnSpLocks/>
            <a:stCxn id="243" idx="2"/>
            <a:endCxn id="89" idx="0"/>
          </p:cNvCxnSpPr>
          <p:nvPr/>
        </p:nvCxnSpPr>
        <p:spPr>
          <a:xfrm>
            <a:off x="5223140" y="3854095"/>
            <a:ext cx="0" cy="52395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76FE26-C16D-4A96-BD37-D63BE54BFBE1}"/>
              </a:ext>
            </a:extLst>
          </p:cNvPr>
          <p:cNvCxnSpPr>
            <a:cxnSpLocks/>
            <a:stCxn id="89" idx="2"/>
            <a:endCxn id="65" idx="0"/>
          </p:cNvCxnSpPr>
          <p:nvPr/>
        </p:nvCxnSpPr>
        <p:spPr>
          <a:xfrm flipH="1">
            <a:off x="5222448" y="4802461"/>
            <a:ext cx="692" cy="41412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2DEFC6-FEE7-4664-89C4-AD82944ADCB8}"/>
              </a:ext>
            </a:extLst>
          </p:cNvPr>
          <p:cNvSpPr/>
          <p:nvPr/>
        </p:nvSpPr>
        <p:spPr>
          <a:xfrm>
            <a:off x="3587889" y="4352209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7.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reverification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58F2C2-6B47-427D-934A-63C1E76FC5A2}"/>
              </a:ext>
            </a:extLst>
          </p:cNvPr>
          <p:cNvCxnSpPr>
            <a:cxnSpLocks/>
            <a:stCxn id="240" idx="2"/>
            <a:endCxn id="101" idx="0"/>
          </p:cNvCxnSpPr>
          <p:nvPr/>
        </p:nvCxnSpPr>
        <p:spPr>
          <a:xfrm rot="5400000">
            <a:off x="4210206" y="3771877"/>
            <a:ext cx="498114" cy="6625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13421F-95FA-4627-8443-31A4D75F48B9}"/>
              </a:ext>
            </a:extLst>
          </p:cNvPr>
          <p:cNvCxnSpPr>
            <a:stCxn id="83" idx="0"/>
            <a:endCxn id="101" idx="2"/>
          </p:cNvCxnSpPr>
          <p:nvPr/>
        </p:nvCxnSpPr>
        <p:spPr>
          <a:xfrm rot="16200000" flipV="1">
            <a:off x="4352321" y="4592890"/>
            <a:ext cx="391190" cy="839856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2412D3-FF9C-4DB4-9F20-E10EFEA01B06}"/>
              </a:ext>
            </a:extLst>
          </p:cNvPr>
          <p:cNvSpPr/>
          <p:nvPr/>
        </p:nvSpPr>
        <p:spPr>
          <a:xfrm>
            <a:off x="8311424" y="5384801"/>
            <a:ext cx="1080197" cy="4650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8. Domain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840A8F-7985-4354-A5CE-C72BD25FFF77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851523" y="5849815"/>
            <a:ext cx="0" cy="27381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ECB944-C44C-4B17-80BD-5806AD96664E}"/>
              </a:ext>
            </a:extLst>
          </p:cNvPr>
          <p:cNvSpPr/>
          <p:nvPr/>
        </p:nvSpPr>
        <p:spPr>
          <a:xfrm>
            <a:off x="8806523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66D9A-1DF8-41DB-B63A-B691B5A2DCF0}"/>
              </a:ext>
            </a:extLst>
          </p:cNvPr>
          <p:cNvSpPr/>
          <p:nvPr/>
        </p:nvSpPr>
        <p:spPr>
          <a:xfrm>
            <a:off x="8469548" y="37602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89431F-EFAE-44F0-A129-5DF95E84E80F}"/>
              </a:ext>
            </a:extLst>
          </p:cNvPr>
          <p:cNvCxnSpPr>
            <a:cxnSpLocks/>
            <a:stCxn id="155" idx="2"/>
            <a:endCxn id="148" idx="0"/>
          </p:cNvCxnSpPr>
          <p:nvPr/>
        </p:nvCxnSpPr>
        <p:spPr>
          <a:xfrm>
            <a:off x="8851523" y="3850225"/>
            <a:ext cx="0" cy="1534576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BC2357-9250-4BA0-8730-C606F909D7ED}"/>
              </a:ext>
            </a:extLst>
          </p:cNvPr>
          <p:cNvCxnSpPr>
            <a:cxnSpLocks/>
          </p:cNvCxnSpPr>
          <p:nvPr/>
        </p:nvCxnSpPr>
        <p:spPr>
          <a:xfrm>
            <a:off x="5670870" y="5743088"/>
            <a:ext cx="273055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4757BEA-EB13-444D-84CF-6B2B36458E78}"/>
              </a:ext>
            </a:extLst>
          </p:cNvPr>
          <p:cNvSpPr/>
          <p:nvPr/>
        </p:nvSpPr>
        <p:spPr>
          <a:xfrm>
            <a:off x="5535870" y="38087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3028BB-D56E-4BF5-9D34-85E88873811C}"/>
              </a:ext>
            </a:extLst>
          </p:cNvPr>
          <p:cNvSpPr/>
          <p:nvPr/>
        </p:nvSpPr>
        <p:spPr>
          <a:xfrm>
            <a:off x="8402573" y="5453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9F74B-268C-4E94-B84F-3B69C380FECE}"/>
              </a:ext>
            </a:extLst>
          </p:cNvPr>
          <p:cNvSpPr/>
          <p:nvPr/>
        </p:nvSpPr>
        <p:spPr>
          <a:xfrm>
            <a:off x="8401424" y="569808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82D32C-437C-4A73-88F3-A1CC78D5A63B}"/>
              </a:ext>
            </a:extLst>
          </p:cNvPr>
          <p:cNvSpPr/>
          <p:nvPr/>
        </p:nvSpPr>
        <p:spPr>
          <a:xfrm>
            <a:off x="5332869" y="2664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88065</TotalTime>
  <Words>885</Words>
  <Application>Microsoft Office PowerPoint</Application>
  <PresentationFormat>Widescreen</PresentationFormat>
  <Paragraphs>255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11125</cp:revision>
  <cp:lastPrinted>2020-03-12T23:00:21Z</cp:lastPrinted>
  <dcterms:created xsi:type="dcterms:W3CDTF">2017-06-22T08:43:38Z</dcterms:created>
  <dcterms:modified xsi:type="dcterms:W3CDTF">2022-06-06T08:22:04Z</dcterms:modified>
</cp:coreProperties>
</file>