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notesMasterIdLst>
    <p:notesMasterId r:id="rId23"/>
  </p:notesMasterIdLst>
  <p:handoutMasterIdLst>
    <p:handoutMasterId r:id="rId24"/>
  </p:handoutMasterIdLst>
  <p:sldIdLst>
    <p:sldId id="3208" r:id="rId2"/>
    <p:sldId id="3269" r:id="rId3"/>
    <p:sldId id="3270" r:id="rId4"/>
    <p:sldId id="3228" r:id="rId5"/>
    <p:sldId id="3274" r:id="rId6"/>
    <p:sldId id="3277" r:id="rId7"/>
    <p:sldId id="3271" r:id="rId8"/>
    <p:sldId id="3280" r:id="rId9"/>
    <p:sldId id="3282" r:id="rId10"/>
    <p:sldId id="3285" r:id="rId11"/>
    <p:sldId id="3286" r:id="rId12"/>
    <p:sldId id="3229" r:id="rId13"/>
    <p:sldId id="3272" r:id="rId14"/>
    <p:sldId id="3273" r:id="rId15"/>
    <p:sldId id="3276" r:id="rId16"/>
    <p:sldId id="3275" r:id="rId17"/>
    <p:sldId id="3278" r:id="rId18"/>
    <p:sldId id="3279" r:id="rId19"/>
    <p:sldId id="3281" r:id="rId20"/>
    <p:sldId id="3283" r:id="rId21"/>
    <p:sldId id="3284" r:id="rId22"/>
  </p:sldIdLst>
  <p:sldSz cx="16764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69"/>
            <p14:sldId id="3270"/>
            <p14:sldId id="3228"/>
            <p14:sldId id="3274"/>
            <p14:sldId id="3277"/>
            <p14:sldId id="3271"/>
            <p14:sldId id="3280"/>
            <p14:sldId id="3282"/>
            <p14:sldId id="3285"/>
            <p14:sldId id="3286"/>
            <p14:sldId id="3229"/>
            <p14:sldId id="3272"/>
            <p14:sldId id="3273"/>
            <p14:sldId id="3276"/>
            <p14:sldId id="3275"/>
            <p14:sldId id="3278"/>
            <p14:sldId id="3279"/>
            <p14:sldId id="3281"/>
            <p14:sldId id="3283"/>
            <p14:sldId id="3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4" autoAdjust="0"/>
    <p:restoredTop sz="94007" autoAdjust="0"/>
  </p:normalViewPr>
  <p:slideViewPr>
    <p:cSldViewPr snapToGrid="0" snapToObjects="1">
      <p:cViewPr varScale="1">
        <p:scale>
          <a:sx n="80" d="100"/>
          <a:sy n="80" d="100"/>
        </p:scale>
        <p:origin x="108" y="690"/>
      </p:cViewPr>
      <p:guideLst>
        <p:guide orient="horz" pos="2160"/>
        <p:guide pos="52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10/15/2021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1143000"/>
            <a:ext cx="7543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5500" y="1122363"/>
            <a:ext cx="12573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5500" y="3602038"/>
            <a:ext cx="12573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4569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790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96737" y="365125"/>
            <a:ext cx="361473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2525" y="365125"/>
            <a:ext cx="1063466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3277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52114572"/>
              </p:ext>
            </p:extLst>
          </p:nvPr>
        </p:nvGraphicFramePr>
        <p:xfrm>
          <a:off x="0" y="0"/>
          <a:ext cx="16764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10478" marR="10478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10478" marR="10478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10478" marR="10478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10478" marR="10478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10478" marR="10478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10478" marR="10478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10478" marR="10478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10478" marR="10478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10478" marR="10478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10478" marR="10478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10478" marR="10478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10478" marR="10478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10478" marR="10478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10478" marR="10478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10478" marR="10478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10478" marR="10478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10478" marR="10478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10478" marR="10478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10478" marR="10478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10478" marR="10478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10478" marR="10478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10478" marR="10478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10478" marR="10478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10478" marR="10478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10478" marR="10478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10478" marR="10478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99358536"/>
              </p:ext>
            </p:extLst>
          </p:nvPr>
        </p:nvGraphicFramePr>
        <p:xfrm>
          <a:off x="0" y="0"/>
          <a:ext cx="16764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8382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125730" marR="12573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125730" marR="12573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125730" marR="12573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1342117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5419264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22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6168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794" y="1709739"/>
            <a:ext cx="144589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794" y="4589464"/>
            <a:ext cx="14458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3470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2525" y="1825625"/>
            <a:ext cx="71247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86775" y="1825625"/>
            <a:ext cx="71247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8148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708" y="365126"/>
            <a:ext cx="144589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709" y="1681163"/>
            <a:ext cx="709195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709" y="2505075"/>
            <a:ext cx="709195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86775" y="1681163"/>
            <a:ext cx="712688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86775" y="2505075"/>
            <a:ext cx="712688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60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8554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435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709" y="457200"/>
            <a:ext cx="540682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884" y="987426"/>
            <a:ext cx="84867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709" y="2057400"/>
            <a:ext cx="540682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1117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709" y="457200"/>
            <a:ext cx="540682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26884" y="987426"/>
            <a:ext cx="848677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709" y="2057400"/>
            <a:ext cx="540682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475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2525" y="365126"/>
            <a:ext cx="14458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525" y="1825625"/>
            <a:ext cx="14458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2525" y="6356351"/>
            <a:ext cx="377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075" y="635635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9575" y="6356351"/>
            <a:ext cx="377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8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72" r:id="rId13"/>
    <p:sldLayoutId id="2147483771" r:id="rId14"/>
    <p:sldLayoutId id="214748376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3962496" y="2518432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Usage Records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lose with solid fill">
            <a:extLst>
              <a:ext uri="{FF2B5EF4-FFF2-40B4-BE49-F238E27FC236}">
                <a16:creationId xmlns:a16="http://schemas.microsoft.com/office/drawing/2014/main" id="{995645FC-2C2A-4AB7-8DDC-801EEF46931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9116" y="5701485"/>
            <a:ext cx="792001" cy="79200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309756" y="299664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Graphic 39" descr="Upload with solid fill">
            <a:extLst>
              <a:ext uri="{FF2B5EF4-FFF2-40B4-BE49-F238E27FC236}">
                <a16:creationId xmlns:a16="http://schemas.microsoft.com/office/drawing/2014/main" id="{3BFD9CB3-898A-4B95-80F8-73E45382D33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99115" y="2929935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891659" y="650606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060489" y="379815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60296" y="318913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295760" y="29813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724302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Record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uploading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-2561" y="359394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158320" y="28695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2128612" y="56134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579724" y="3387135"/>
            <a:ext cx="16685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028340" y="381546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Validated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  <a:endCxn id="40" idx="3"/>
          </p:cNvCxnSpPr>
          <p:nvPr/>
        </p:nvCxnSpPr>
        <p:spPr>
          <a:xfrm flipH="1" flipV="1">
            <a:off x="3213515" y="3387135"/>
            <a:ext cx="2096241" cy="550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112405" y="288439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899331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10DCDF-2AED-431F-A68D-9CA186C63997}"/>
              </a:ext>
            </a:extLst>
          </p:cNvPr>
          <p:cNvSpPr/>
          <p:nvPr/>
        </p:nvSpPr>
        <p:spPr>
          <a:xfrm>
            <a:off x="4877426" y="88181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D36630C-CDFC-482E-8855-5356B8F2B98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5284882" y="8352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93BA043-FB28-44F8-83DC-175D67EAE81F}"/>
              </a:ext>
            </a:extLst>
          </p:cNvPr>
          <p:cNvSpPr/>
          <p:nvPr/>
        </p:nvSpPr>
        <p:spPr>
          <a:xfrm>
            <a:off x="5114379" y="-107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67" name="Graphic 66" descr="Dollar with solid fill">
            <a:extLst>
              <a:ext uri="{FF2B5EF4-FFF2-40B4-BE49-F238E27FC236}">
                <a16:creationId xmlns:a16="http://schemas.microsoft.com/office/drawing/2014/main" id="{1351E7F7-5AAF-4314-B5D0-2A6827B6B8B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13563" y="30061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8" name="Graphic 67" descr="Badge Tick with solid fill">
            <a:extLst>
              <a:ext uri="{FF2B5EF4-FFF2-40B4-BE49-F238E27FC236}">
                <a16:creationId xmlns:a16="http://schemas.microsoft.com/office/drawing/2014/main" id="{32F368B6-FC1C-4442-8DBF-6EFD1349CC5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611618" y="293807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9" name="Picture 68" descr="Logo&#10;&#10;Description automatically generated with medium confidence">
            <a:extLst>
              <a:ext uri="{FF2B5EF4-FFF2-40B4-BE49-F238E27FC236}">
                <a16:creationId xmlns:a16="http://schemas.microsoft.com/office/drawing/2014/main" id="{AEBCD087-2FB4-4DA5-8E98-38B1FFDCB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8311806" y="2895211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4CF5E20-5069-4AA0-9394-B5BAA0BF64EB}"/>
              </a:ext>
            </a:extLst>
          </p:cNvPr>
          <p:cNvSpPr/>
          <p:nvPr/>
        </p:nvSpPr>
        <p:spPr>
          <a:xfrm>
            <a:off x="7996191" y="38343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B77962-BBCC-4939-AD1D-602C7F0E210D}"/>
              </a:ext>
            </a:extLst>
          </p:cNvPr>
          <p:cNvSpPr/>
          <p:nvPr/>
        </p:nvSpPr>
        <p:spPr>
          <a:xfrm>
            <a:off x="8235869" y="291234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6E62D4F-1013-412C-A46A-152E3399C9F1}"/>
              </a:ext>
            </a:extLst>
          </p:cNvPr>
          <p:cNvSpPr/>
          <p:nvPr/>
        </p:nvSpPr>
        <p:spPr>
          <a:xfrm>
            <a:off x="11253140" y="382913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68D36A2-076D-4645-B480-7AA119ABECAA}"/>
              </a:ext>
            </a:extLst>
          </p:cNvPr>
          <p:cNvSpPr/>
          <p:nvPr/>
        </p:nvSpPr>
        <p:spPr>
          <a:xfrm>
            <a:off x="11492818" y="291462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74C5155-5C73-4CA2-ACD5-89597BDB457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9340850" y="3392644"/>
            <a:ext cx="2270768" cy="26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748530F-685A-496E-8D17-1FB26F90B92F}"/>
              </a:ext>
            </a:extLst>
          </p:cNvPr>
          <p:cNvSpPr/>
          <p:nvPr/>
        </p:nvSpPr>
        <p:spPr>
          <a:xfrm>
            <a:off x="14510089" y="384629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293B41-4676-4278-981F-B6E66AA3BCA1}"/>
              </a:ext>
            </a:extLst>
          </p:cNvPr>
          <p:cNvSpPr/>
          <p:nvPr/>
        </p:nvSpPr>
        <p:spPr>
          <a:xfrm>
            <a:off x="14749767" y="29242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AE18024-7F0A-496F-AB0F-015D3339D106}"/>
              </a:ext>
            </a:extLst>
          </p:cNvPr>
          <p:cNvCxnSpPr>
            <a:cxnSpLocks/>
            <a:stCxn id="68" idx="3"/>
            <a:endCxn id="67" idx="1"/>
          </p:cNvCxnSpPr>
          <p:nvPr/>
        </p:nvCxnSpPr>
        <p:spPr>
          <a:xfrm>
            <a:off x="12526018" y="3395274"/>
            <a:ext cx="2387545" cy="688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63EDE99-8519-45D4-8080-C436BBF5F612}"/>
              </a:ext>
            </a:extLst>
          </p:cNvPr>
          <p:cNvSpPr/>
          <p:nvPr/>
        </p:nvSpPr>
        <p:spPr>
          <a:xfrm>
            <a:off x="9689925" y="293816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accepted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2514B0-6833-4D1C-AEE7-C7F8FB5E609D}"/>
              </a:ext>
            </a:extLst>
          </p:cNvPr>
          <p:cNvSpPr/>
          <p:nvPr/>
        </p:nvSpPr>
        <p:spPr>
          <a:xfrm>
            <a:off x="13051368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closed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3E6225-C13A-4336-BA7B-6A517D5C61EE}"/>
              </a:ext>
            </a:extLst>
          </p:cNvPr>
          <p:cNvCxnSpPr>
            <a:cxnSpLocks/>
            <a:stCxn id="88" idx="3"/>
            <a:endCxn id="69" idx="1"/>
          </p:cNvCxnSpPr>
          <p:nvPr/>
        </p:nvCxnSpPr>
        <p:spPr>
          <a:xfrm>
            <a:off x="6101756" y="3392644"/>
            <a:ext cx="2210050" cy="26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E32F8E-732D-4ECA-8D1A-1E55DF5C048F}"/>
              </a:ext>
            </a:extLst>
          </p:cNvPr>
          <p:cNvSpPr/>
          <p:nvPr/>
        </p:nvSpPr>
        <p:spPr>
          <a:xfrm>
            <a:off x="1652600" y="4593118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9CB7E8-1182-4B0D-835D-0C289DD1DEC8}"/>
              </a:ext>
            </a:extLst>
          </p:cNvPr>
          <p:cNvSpPr/>
          <p:nvPr/>
        </p:nvSpPr>
        <p:spPr>
          <a:xfrm>
            <a:off x="3079935" y="45946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Record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invalid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CE9B178-9A11-4D06-8EB0-79DB90375A83}"/>
              </a:ext>
            </a:extLst>
          </p:cNvPr>
          <p:cNvSpPr/>
          <p:nvPr/>
        </p:nvSpPr>
        <p:spPr>
          <a:xfrm>
            <a:off x="2511412" y="39766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AFAE1BB-7E2C-4A1F-AE71-9A27FFFDFB05}"/>
              </a:ext>
            </a:extLst>
          </p:cNvPr>
          <p:cNvSpPr/>
          <p:nvPr/>
        </p:nvSpPr>
        <p:spPr>
          <a:xfrm>
            <a:off x="2691412" y="397862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9D815F-4B65-4596-8931-073FF75D34C7}"/>
              </a:ext>
            </a:extLst>
          </p:cNvPr>
          <p:cNvSpPr/>
          <p:nvPr/>
        </p:nvSpPr>
        <p:spPr>
          <a:xfrm>
            <a:off x="2511412" y="56860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E1A12C3-7683-4C4C-A628-14D2142721DD}"/>
              </a:ext>
            </a:extLst>
          </p:cNvPr>
          <p:cNvSpPr/>
          <p:nvPr/>
        </p:nvSpPr>
        <p:spPr>
          <a:xfrm>
            <a:off x="2691412" y="56880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BD70F55-FE09-446E-A2CE-FA67255F1E82}"/>
              </a:ext>
            </a:extLst>
          </p:cNvPr>
          <p:cNvCxnSpPr>
            <a:cxnSpLocks/>
          </p:cNvCxnSpPr>
          <p:nvPr/>
        </p:nvCxnSpPr>
        <p:spPr>
          <a:xfrm rot="5400000">
            <a:off x="2104601" y="4064812"/>
            <a:ext cx="436479" cy="62013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F982856-D155-4185-B5B0-B674ABF0CA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08513" y="4063021"/>
            <a:ext cx="435989" cy="6272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EEE03-13CE-4CF4-A8A4-63CE218D70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27046" y="5080226"/>
            <a:ext cx="591586" cy="62013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04C555B-DF41-42FA-B173-BCB8E0E398B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0469" y="5078436"/>
            <a:ext cx="592076" cy="6272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5A7118B-12A7-4945-B47A-7DB6BEA05781}"/>
              </a:ext>
            </a:extLst>
          </p:cNvPr>
          <p:cNvSpPr/>
          <p:nvPr/>
        </p:nvSpPr>
        <p:spPr>
          <a:xfrm>
            <a:off x="8483191" y="22883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BD15B7-CBC1-42B0-B9A5-BE35D1B50121}"/>
              </a:ext>
            </a:extLst>
          </p:cNvPr>
          <p:cNvSpPr/>
          <p:nvPr/>
        </p:nvSpPr>
        <p:spPr>
          <a:xfrm>
            <a:off x="2427638" y="2292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Rejected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FF87DB-D2D0-46AA-BC42-7FE60D1E09A7}"/>
              </a:ext>
            </a:extLst>
          </p:cNvPr>
          <p:cNvCxnSpPr>
            <a:cxnSpLocks/>
            <a:stCxn id="109" idx="2"/>
            <a:endCxn id="40" idx="0"/>
          </p:cNvCxnSpPr>
          <p:nvPr/>
        </p:nvCxnSpPr>
        <p:spPr>
          <a:xfrm flipH="1">
            <a:off x="2756315" y="730599"/>
            <a:ext cx="2" cy="219933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FA553D1-CB55-4700-A395-EEBA4003DFEA}"/>
              </a:ext>
            </a:extLst>
          </p:cNvPr>
          <p:cNvCxnSpPr>
            <a:cxnSpLocks/>
          </p:cNvCxnSpPr>
          <p:nvPr/>
        </p:nvCxnSpPr>
        <p:spPr>
          <a:xfrm>
            <a:off x="3336669" y="479523"/>
            <a:ext cx="197970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68E26E-AFFC-49E3-8E59-9CA73C44ACDE}"/>
              </a:ext>
            </a:extLst>
          </p:cNvPr>
          <p:cNvCxnSpPr>
            <a:stCxn id="69" idx="0"/>
            <a:endCxn id="108" idx="2"/>
          </p:cNvCxnSpPr>
          <p:nvPr/>
        </p:nvCxnSpPr>
        <p:spPr>
          <a:xfrm flipV="1">
            <a:off x="8811869" y="730214"/>
            <a:ext cx="1" cy="216499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6DD0ADF-D696-431C-81F2-B8B7CC9692DB}"/>
              </a:ext>
            </a:extLst>
          </p:cNvPr>
          <p:cNvCxnSpPr>
            <a:cxnSpLocks/>
          </p:cNvCxnSpPr>
          <p:nvPr/>
        </p:nvCxnSpPr>
        <p:spPr>
          <a:xfrm>
            <a:off x="6108376" y="479523"/>
            <a:ext cx="2305118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E8BC245-555C-443D-8BCD-147F63CEDFD8}"/>
              </a:ext>
            </a:extLst>
          </p:cNvPr>
          <p:cNvSpPr/>
          <p:nvPr/>
        </p:nvSpPr>
        <p:spPr>
          <a:xfrm>
            <a:off x="3932957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processed</a:t>
            </a:r>
          </a:p>
        </p:txBody>
      </p:sp>
    </p:spTree>
    <p:extLst>
      <p:ext uri="{BB962C8B-B14F-4D97-AF65-F5344CB8AC3E}">
        <p14:creationId xmlns:p14="http://schemas.microsoft.com/office/powerpoint/2010/main" val="267120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lose with solid fill">
            <a:extLst>
              <a:ext uri="{FF2B5EF4-FFF2-40B4-BE49-F238E27FC236}">
                <a16:creationId xmlns:a16="http://schemas.microsoft.com/office/drawing/2014/main" id="{995645FC-2C2A-4AB7-8DDC-801EEF46931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9116" y="5701485"/>
            <a:ext cx="792001" cy="79200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309756" y="299664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Graphic 39" descr="Upload with solid fill">
            <a:extLst>
              <a:ext uri="{FF2B5EF4-FFF2-40B4-BE49-F238E27FC236}">
                <a16:creationId xmlns:a16="http://schemas.microsoft.com/office/drawing/2014/main" id="{3BFD9CB3-898A-4B95-80F8-73E45382D33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99115" y="2929935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891659" y="650606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060489" y="379815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60296" y="318913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295760" y="29813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724302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Record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uploading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-2561" y="359394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158320" y="28695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2128612" y="56134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579724" y="3387135"/>
            <a:ext cx="16685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028340" y="381546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Validated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  <a:endCxn id="40" idx="3"/>
          </p:cNvCxnSpPr>
          <p:nvPr/>
        </p:nvCxnSpPr>
        <p:spPr>
          <a:xfrm flipH="1" flipV="1">
            <a:off x="3213515" y="3387135"/>
            <a:ext cx="2096241" cy="550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112405" y="288439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899331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10DCDF-2AED-431F-A68D-9CA186C63997}"/>
              </a:ext>
            </a:extLst>
          </p:cNvPr>
          <p:cNvSpPr/>
          <p:nvPr/>
        </p:nvSpPr>
        <p:spPr>
          <a:xfrm>
            <a:off x="4877426" y="88181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D36630C-CDFC-482E-8855-5356B8F2B98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5284882" y="8352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93BA043-FB28-44F8-83DC-175D67EAE81F}"/>
              </a:ext>
            </a:extLst>
          </p:cNvPr>
          <p:cNvSpPr/>
          <p:nvPr/>
        </p:nvSpPr>
        <p:spPr>
          <a:xfrm>
            <a:off x="5114379" y="-107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67" name="Graphic 66" descr="Dollar with solid fill">
            <a:extLst>
              <a:ext uri="{FF2B5EF4-FFF2-40B4-BE49-F238E27FC236}">
                <a16:creationId xmlns:a16="http://schemas.microsoft.com/office/drawing/2014/main" id="{1351E7F7-5AAF-4314-B5D0-2A6827B6B8B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13563" y="30061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8" name="Graphic 67" descr="Badge Tick with solid fill">
            <a:extLst>
              <a:ext uri="{FF2B5EF4-FFF2-40B4-BE49-F238E27FC236}">
                <a16:creationId xmlns:a16="http://schemas.microsoft.com/office/drawing/2014/main" id="{32F368B6-FC1C-4442-8DBF-6EFD1349CC5B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611618" y="293807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9" name="Picture 68" descr="Logo&#10;&#10;Description automatically generated with medium confidence">
            <a:extLst>
              <a:ext uri="{FF2B5EF4-FFF2-40B4-BE49-F238E27FC236}">
                <a16:creationId xmlns:a16="http://schemas.microsoft.com/office/drawing/2014/main" id="{AEBCD087-2FB4-4DA5-8E98-38B1FFDCB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8311806" y="2895211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4CF5E20-5069-4AA0-9394-B5BAA0BF64EB}"/>
              </a:ext>
            </a:extLst>
          </p:cNvPr>
          <p:cNvSpPr/>
          <p:nvPr/>
        </p:nvSpPr>
        <p:spPr>
          <a:xfrm>
            <a:off x="7996191" y="38343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B77962-BBCC-4939-AD1D-602C7F0E210D}"/>
              </a:ext>
            </a:extLst>
          </p:cNvPr>
          <p:cNvSpPr/>
          <p:nvPr/>
        </p:nvSpPr>
        <p:spPr>
          <a:xfrm>
            <a:off x="8235869" y="291234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6E62D4F-1013-412C-A46A-152E3399C9F1}"/>
              </a:ext>
            </a:extLst>
          </p:cNvPr>
          <p:cNvSpPr/>
          <p:nvPr/>
        </p:nvSpPr>
        <p:spPr>
          <a:xfrm>
            <a:off x="11253140" y="382913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68D36A2-076D-4645-B480-7AA119ABECAA}"/>
              </a:ext>
            </a:extLst>
          </p:cNvPr>
          <p:cNvSpPr/>
          <p:nvPr/>
        </p:nvSpPr>
        <p:spPr>
          <a:xfrm>
            <a:off x="11492818" y="291462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74C5155-5C73-4CA2-ACD5-89597BDB457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9340850" y="3392644"/>
            <a:ext cx="2270768" cy="26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748530F-685A-496E-8D17-1FB26F90B92F}"/>
              </a:ext>
            </a:extLst>
          </p:cNvPr>
          <p:cNvSpPr/>
          <p:nvPr/>
        </p:nvSpPr>
        <p:spPr>
          <a:xfrm>
            <a:off x="14510089" y="384629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293B41-4676-4278-981F-B6E66AA3BCA1}"/>
              </a:ext>
            </a:extLst>
          </p:cNvPr>
          <p:cNvSpPr/>
          <p:nvPr/>
        </p:nvSpPr>
        <p:spPr>
          <a:xfrm>
            <a:off x="14749767" y="29242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AE18024-7F0A-496F-AB0F-015D3339D106}"/>
              </a:ext>
            </a:extLst>
          </p:cNvPr>
          <p:cNvCxnSpPr>
            <a:cxnSpLocks/>
            <a:stCxn id="68" idx="3"/>
            <a:endCxn id="67" idx="1"/>
          </p:cNvCxnSpPr>
          <p:nvPr/>
        </p:nvCxnSpPr>
        <p:spPr>
          <a:xfrm>
            <a:off x="12526018" y="3395274"/>
            <a:ext cx="2387545" cy="688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63EDE99-8519-45D4-8080-C436BBF5F612}"/>
              </a:ext>
            </a:extLst>
          </p:cNvPr>
          <p:cNvSpPr/>
          <p:nvPr/>
        </p:nvSpPr>
        <p:spPr>
          <a:xfrm>
            <a:off x="9689925" y="293816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accepted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2514B0-6833-4D1C-AEE7-C7F8FB5E609D}"/>
              </a:ext>
            </a:extLst>
          </p:cNvPr>
          <p:cNvSpPr/>
          <p:nvPr/>
        </p:nvSpPr>
        <p:spPr>
          <a:xfrm>
            <a:off x="13051368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closed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3E6225-C13A-4336-BA7B-6A517D5C61EE}"/>
              </a:ext>
            </a:extLst>
          </p:cNvPr>
          <p:cNvCxnSpPr>
            <a:cxnSpLocks/>
            <a:stCxn id="88" idx="3"/>
            <a:endCxn id="69" idx="1"/>
          </p:cNvCxnSpPr>
          <p:nvPr/>
        </p:nvCxnSpPr>
        <p:spPr>
          <a:xfrm>
            <a:off x="6101756" y="3392644"/>
            <a:ext cx="2210050" cy="26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E32F8E-732D-4ECA-8D1A-1E55DF5C048F}"/>
              </a:ext>
            </a:extLst>
          </p:cNvPr>
          <p:cNvSpPr/>
          <p:nvPr/>
        </p:nvSpPr>
        <p:spPr>
          <a:xfrm>
            <a:off x="1652600" y="4593118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9CB7E8-1182-4B0D-835D-0C289DD1DEC8}"/>
              </a:ext>
            </a:extLst>
          </p:cNvPr>
          <p:cNvSpPr/>
          <p:nvPr/>
        </p:nvSpPr>
        <p:spPr>
          <a:xfrm>
            <a:off x="3079935" y="45946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Record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invalid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CE9B178-9A11-4D06-8EB0-79DB90375A83}"/>
              </a:ext>
            </a:extLst>
          </p:cNvPr>
          <p:cNvSpPr/>
          <p:nvPr/>
        </p:nvSpPr>
        <p:spPr>
          <a:xfrm>
            <a:off x="2511412" y="39766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AFAE1BB-7E2C-4A1F-AE71-9A27FFFDFB05}"/>
              </a:ext>
            </a:extLst>
          </p:cNvPr>
          <p:cNvSpPr/>
          <p:nvPr/>
        </p:nvSpPr>
        <p:spPr>
          <a:xfrm>
            <a:off x="2691412" y="397862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9D815F-4B65-4596-8931-073FF75D34C7}"/>
              </a:ext>
            </a:extLst>
          </p:cNvPr>
          <p:cNvSpPr/>
          <p:nvPr/>
        </p:nvSpPr>
        <p:spPr>
          <a:xfrm>
            <a:off x="2511412" y="56860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E1A12C3-7683-4C4C-A628-14D2142721DD}"/>
              </a:ext>
            </a:extLst>
          </p:cNvPr>
          <p:cNvSpPr/>
          <p:nvPr/>
        </p:nvSpPr>
        <p:spPr>
          <a:xfrm>
            <a:off x="2691412" y="56880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BD70F55-FE09-446E-A2CE-FA67255F1E82}"/>
              </a:ext>
            </a:extLst>
          </p:cNvPr>
          <p:cNvCxnSpPr>
            <a:cxnSpLocks/>
          </p:cNvCxnSpPr>
          <p:nvPr/>
        </p:nvCxnSpPr>
        <p:spPr>
          <a:xfrm rot="5400000">
            <a:off x="2104601" y="4064812"/>
            <a:ext cx="436479" cy="62013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F982856-D155-4185-B5B0-B674ABF0CA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08513" y="4063021"/>
            <a:ext cx="435989" cy="6272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EEE03-13CE-4CF4-A8A4-63CE218D70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27046" y="5080226"/>
            <a:ext cx="591586" cy="62013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04C555B-DF41-42FA-B173-BCB8E0E398B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0469" y="5078436"/>
            <a:ext cx="592076" cy="6272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5A7118B-12A7-4945-B47A-7DB6BEA05781}"/>
              </a:ext>
            </a:extLst>
          </p:cNvPr>
          <p:cNvSpPr/>
          <p:nvPr/>
        </p:nvSpPr>
        <p:spPr>
          <a:xfrm>
            <a:off x="8483191" y="22883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BD15B7-CBC1-42B0-B9A5-BE35D1B50121}"/>
              </a:ext>
            </a:extLst>
          </p:cNvPr>
          <p:cNvSpPr/>
          <p:nvPr/>
        </p:nvSpPr>
        <p:spPr>
          <a:xfrm>
            <a:off x="2427638" y="2292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Rejected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FF87DB-D2D0-46AA-BC42-7FE60D1E09A7}"/>
              </a:ext>
            </a:extLst>
          </p:cNvPr>
          <p:cNvCxnSpPr>
            <a:cxnSpLocks/>
            <a:stCxn id="109" idx="2"/>
            <a:endCxn id="40" idx="0"/>
          </p:cNvCxnSpPr>
          <p:nvPr/>
        </p:nvCxnSpPr>
        <p:spPr>
          <a:xfrm flipH="1">
            <a:off x="2756315" y="730599"/>
            <a:ext cx="2" cy="219933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FA553D1-CB55-4700-A395-EEBA4003DFEA}"/>
              </a:ext>
            </a:extLst>
          </p:cNvPr>
          <p:cNvCxnSpPr>
            <a:cxnSpLocks/>
          </p:cNvCxnSpPr>
          <p:nvPr/>
        </p:nvCxnSpPr>
        <p:spPr>
          <a:xfrm>
            <a:off x="3336669" y="479523"/>
            <a:ext cx="197970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68E26E-AFFC-49E3-8E59-9CA73C44ACDE}"/>
              </a:ext>
            </a:extLst>
          </p:cNvPr>
          <p:cNvCxnSpPr>
            <a:stCxn id="69" idx="0"/>
            <a:endCxn id="108" idx="2"/>
          </p:cNvCxnSpPr>
          <p:nvPr/>
        </p:nvCxnSpPr>
        <p:spPr>
          <a:xfrm flipV="1">
            <a:off x="8811869" y="730214"/>
            <a:ext cx="1" cy="216499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6DD0ADF-D696-431C-81F2-B8B7CC9692DB}"/>
              </a:ext>
            </a:extLst>
          </p:cNvPr>
          <p:cNvCxnSpPr>
            <a:cxnSpLocks/>
          </p:cNvCxnSpPr>
          <p:nvPr/>
        </p:nvCxnSpPr>
        <p:spPr>
          <a:xfrm>
            <a:off x="6108376" y="479523"/>
            <a:ext cx="2305118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E8BC245-555C-443D-8BCD-147F63CEDFD8}"/>
              </a:ext>
            </a:extLst>
          </p:cNvPr>
          <p:cNvSpPr/>
          <p:nvPr/>
        </p:nvSpPr>
        <p:spPr>
          <a:xfrm>
            <a:off x="3932957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processed</a:t>
            </a:r>
          </a:p>
        </p:txBody>
      </p:sp>
    </p:spTree>
    <p:extLst>
      <p:ext uri="{BB962C8B-B14F-4D97-AF65-F5344CB8AC3E}">
        <p14:creationId xmlns:p14="http://schemas.microsoft.com/office/powerpoint/2010/main" val="140936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3962496" y="2518432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lose with solid fill">
            <a:extLst>
              <a:ext uri="{FF2B5EF4-FFF2-40B4-BE49-F238E27FC236}">
                <a16:creationId xmlns:a16="http://schemas.microsoft.com/office/drawing/2014/main" id="{995645FC-2C2A-4AB7-8DDC-801EEF46931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9116" y="5701485"/>
            <a:ext cx="792001" cy="79200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309756" y="299664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Graphic 39" descr="Upload with solid fill">
            <a:extLst>
              <a:ext uri="{FF2B5EF4-FFF2-40B4-BE49-F238E27FC236}">
                <a16:creationId xmlns:a16="http://schemas.microsoft.com/office/drawing/2014/main" id="{3BFD9CB3-898A-4B95-80F8-73E45382D33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99115" y="2929935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891659" y="650606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060489" y="379815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60296" y="318913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295760" y="29813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724302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Record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uploading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-2561" y="359394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158320" y="28695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2128612" y="56134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579724" y="3387135"/>
            <a:ext cx="1668596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028340" y="381546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Validated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  <a:endCxn id="40" idx="3"/>
          </p:cNvCxnSpPr>
          <p:nvPr/>
        </p:nvCxnSpPr>
        <p:spPr>
          <a:xfrm flipH="1" flipV="1">
            <a:off x="3213515" y="3387135"/>
            <a:ext cx="2096241" cy="550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112405" y="288439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899331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10DCDF-2AED-431F-A68D-9CA186C63997}"/>
              </a:ext>
            </a:extLst>
          </p:cNvPr>
          <p:cNvSpPr/>
          <p:nvPr/>
        </p:nvSpPr>
        <p:spPr>
          <a:xfrm>
            <a:off x="4877426" y="88181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D36630C-CDFC-482E-8855-5356B8F2B98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5284882" y="8352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93BA043-FB28-44F8-83DC-175D67EAE81F}"/>
              </a:ext>
            </a:extLst>
          </p:cNvPr>
          <p:cNvSpPr/>
          <p:nvPr/>
        </p:nvSpPr>
        <p:spPr>
          <a:xfrm>
            <a:off x="5114379" y="-107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67" name="Graphic 66" descr="Dollar with solid fill">
            <a:extLst>
              <a:ext uri="{FF2B5EF4-FFF2-40B4-BE49-F238E27FC236}">
                <a16:creationId xmlns:a16="http://schemas.microsoft.com/office/drawing/2014/main" id="{1351E7F7-5AAF-4314-B5D0-2A6827B6B8B8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13563" y="30061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8" name="Graphic 67" descr="Badge Tick with solid fill">
            <a:extLst>
              <a:ext uri="{FF2B5EF4-FFF2-40B4-BE49-F238E27FC236}">
                <a16:creationId xmlns:a16="http://schemas.microsoft.com/office/drawing/2014/main" id="{32F368B6-FC1C-4442-8DBF-6EFD1349CC5B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611618" y="293807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9" name="Picture 68" descr="Logo&#10;&#10;Description automatically generated with medium confidence">
            <a:extLst>
              <a:ext uri="{FF2B5EF4-FFF2-40B4-BE49-F238E27FC236}">
                <a16:creationId xmlns:a16="http://schemas.microsoft.com/office/drawing/2014/main" id="{AEBCD087-2FB4-4DA5-8E98-38B1FFDCB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8311806" y="2895211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4CF5E20-5069-4AA0-9394-B5BAA0BF64EB}"/>
              </a:ext>
            </a:extLst>
          </p:cNvPr>
          <p:cNvSpPr/>
          <p:nvPr/>
        </p:nvSpPr>
        <p:spPr>
          <a:xfrm>
            <a:off x="7996191" y="38343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B77962-BBCC-4939-AD1D-602C7F0E210D}"/>
              </a:ext>
            </a:extLst>
          </p:cNvPr>
          <p:cNvSpPr/>
          <p:nvPr/>
        </p:nvSpPr>
        <p:spPr>
          <a:xfrm>
            <a:off x="8235869" y="291234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6E62D4F-1013-412C-A46A-152E3399C9F1}"/>
              </a:ext>
            </a:extLst>
          </p:cNvPr>
          <p:cNvSpPr/>
          <p:nvPr/>
        </p:nvSpPr>
        <p:spPr>
          <a:xfrm>
            <a:off x="11253140" y="382913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68D36A2-076D-4645-B480-7AA119ABECAA}"/>
              </a:ext>
            </a:extLst>
          </p:cNvPr>
          <p:cNvSpPr/>
          <p:nvPr/>
        </p:nvSpPr>
        <p:spPr>
          <a:xfrm>
            <a:off x="11492818" y="291462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74C5155-5C73-4CA2-ACD5-89597BDB457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9340850" y="3392644"/>
            <a:ext cx="2270768" cy="26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748530F-685A-496E-8D17-1FB26F90B92F}"/>
              </a:ext>
            </a:extLst>
          </p:cNvPr>
          <p:cNvSpPr/>
          <p:nvPr/>
        </p:nvSpPr>
        <p:spPr>
          <a:xfrm>
            <a:off x="14510089" y="384629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293B41-4676-4278-981F-B6E66AA3BCA1}"/>
              </a:ext>
            </a:extLst>
          </p:cNvPr>
          <p:cNvSpPr/>
          <p:nvPr/>
        </p:nvSpPr>
        <p:spPr>
          <a:xfrm>
            <a:off x="14749767" y="29242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AE18024-7F0A-496F-AB0F-015D3339D106}"/>
              </a:ext>
            </a:extLst>
          </p:cNvPr>
          <p:cNvCxnSpPr>
            <a:cxnSpLocks/>
            <a:stCxn id="68" idx="3"/>
            <a:endCxn id="67" idx="1"/>
          </p:cNvCxnSpPr>
          <p:nvPr/>
        </p:nvCxnSpPr>
        <p:spPr>
          <a:xfrm>
            <a:off x="12526018" y="3395274"/>
            <a:ext cx="2387545" cy="688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63EDE99-8519-45D4-8080-C436BBF5F612}"/>
              </a:ext>
            </a:extLst>
          </p:cNvPr>
          <p:cNvSpPr/>
          <p:nvPr/>
        </p:nvSpPr>
        <p:spPr>
          <a:xfrm>
            <a:off x="9689925" y="293816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accepted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2514B0-6833-4D1C-AEE7-C7F8FB5E609D}"/>
              </a:ext>
            </a:extLst>
          </p:cNvPr>
          <p:cNvSpPr/>
          <p:nvPr/>
        </p:nvSpPr>
        <p:spPr>
          <a:xfrm>
            <a:off x="13051368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closed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3E6225-C13A-4336-BA7B-6A517D5C61EE}"/>
              </a:ext>
            </a:extLst>
          </p:cNvPr>
          <p:cNvCxnSpPr>
            <a:cxnSpLocks/>
            <a:stCxn id="88" idx="3"/>
            <a:endCxn id="69" idx="1"/>
          </p:cNvCxnSpPr>
          <p:nvPr/>
        </p:nvCxnSpPr>
        <p:spPr>
          <a:xfrm>
            <a:off x="6101756" y="3392644"/>
            <a:ext cx="2210050" cy="26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E32F8E-732D-4ECA-8D1A-1E55DF5C048F}"/>
              </a:ext>
            </a:extLst>
          </p:cNvPr>
          <p:cNvSpPr/>
          <p:nvPr/>
        </p:nvSpPr>
        <p:spPr>
          <a:xfrm>
            <a:off x="1652600" y="4593118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9CB7E8-1182-4B0D-835D-0C289DD1DEC8}"/>
              </a:ext>
            </a:extLst>
          </p:cNvPr>
          <p:cNvSpPr/>
          <p:nvPr/>
        </p:nvSpPr>
        <p:spPr>
          <a:xfrm>
            <a:off x="3079935" y="45946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Record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invalid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CE9B178-9A11-4D06-8EB0-79DB90375A83}"/>
              </a:ext>
            </a:extLst>
          </p:cNvPr>
          <p:cNvSpPr/>
          <p:nvPr/>
        </p:nvSpPr>
        <p:spPr>
          <a:xfrm>
            <a:off x="2511412" y="39766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AFAE1BB-7E2C-4A1F-AE71-9A27FFFDFB05}"/>
              </a:ext>
            </a:extLst>
          </p:cNvPr>
          <p:cNvSpPr/>
          <p:nvPr/>
        </p:nvSpPr>
        <p:spPr>
          <a:xfrm>
            <a:off x="2691412" y="397862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9D815F-4B65-4596-8931-073FF75D34C7}"/>
              </a:ext>
            </a:extLst>
          </p:cNvPr>
          <p:cNvSpPr/>
          <p:nvPr/>
        </p:nvSpPr>
        <p:spPr>
          <a:xfrm>
            <a:off x="2511412" y="56860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E1A12C3-7683-4C4C-A628-14D2142721DD}"/>
              </a:ext>
            </a:extLst>
          </p:cNvPr>
          <p:cNvSpPr/>
          <p:nvPr/>
        </p:nvSpPr>
        <p:spPr>
          <a:xfrm>
            <a:off x="2691412" y="56880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BD70F55-FE09-446E-A2CE-FA67255F1E82}"/>
              </a:ext>
            </a:extLst>
          </p:cNvPr>
          <p:cNvCxnSpPr>
            <a:cxnSpLocks/>
          </p:cNvCxnSpPr>
          <p:nvPr/>
        </p:nvCxnSpPr>
        <p:spPr>
          <a:xfrm rot="5400000">
            <a:off x="2104601" y="4064812"/>
            <a:ext cx="436479" cy="62013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F982856-D155-4185-B5B0-B674ABF0CA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08513" y="4063021"/>
            <a:ext cx="435989" cy="6272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EEE03-13CE-4CF4-A8A4-63CE218D70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27046" y="5080226"/>
            <a:ext cx="591586" cy="62013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04C555B-DF41-42FA-B173-BCB8E0E398B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0469" y="5078436"/>
            <a:ext cx="592076" cy="6272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5A7118B-12A7-4945-B47A-7DB6BEA05781}"/>
              </a:ext>
            </a:extLst>
          </p:cNvPr>
          <p:cNvSpPr/>
          <p:nvPr/>
        </p:nvSpPr>
        <p:spPr>
          <a:xfrm>
            <a:off x="8483191" y="22883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BD15B7-CBC1-42B0-B9A5-BE35D1B50121}"/>
              </a:ext>
            </a:extLst>
          </p:cNvPr>
          <p:cNvSpPr/>
          <p:nvPr/>
        </p:nvSpPr>
        <p:spPr>
          <a:xfrm>
            <a:off x="2427638" y="2292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Rejected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FF87DB-D2D0-46AA-BC42-7FE60D1E09A7}"/>
              </a:ext>
            </a:extLst>
          </p:cNvPr>
          <p:cNvCxnSpPr>
            <a:cxnSpLocks/>
            <a:stCxn id="109" idx="2"/>
            <a:endCxn id="40" idx="0"/>
          </p:cNvCxnSpPr>
          <p:nvPr/>
        </p:nvCxnSpPr>
        <p:spPr>
          <a:xfrm flipH="1">
            <a:off x="2756315" y="730599"/>
            <a:ext cx="2" cy="219933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FA553D1-CB55-4700-A395-EEBA4003DFEA}"/>
              </a:ext>
            </a:extLst>
          </p:cNvPr>
          <p:cNvCxnSpPr>
            <a:cxnSpLocks/>
          </p:cNvCxnSpPr>
          <p:nvPr/>
        </p:nvCxnSpPr>
        <p:spPr>
          <a:xfrm>
            <a:off x="3336669" y="479523"/>
            <a:ext cx="197970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68E26E-AFFC-49E3-8E59-9CA73C44ACDE}"/>
              </a:ext>
            </a:extLst>
          </p:cNvPr>
          <p:cNvCxnSpPr>
            <a:stCxn id="69" idx="0"/>
            <a:endCxn id="108" idx="2"/>
          </p:cNvCxnSpPr>
          <p:nvPr/>
        </p:nvCxnSpPr>
        <p:spPr>
          <a:xfrm flipV="1">
            <a:off x="8811869" y="730214"/>
            <a:ext cx="1" cy="216499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6DD0ADF-D696-431C-81F2-B8B7CC9692DB}"/>
              </a:ext>
            </a:extLst>
          </p:cNvPr>
          <p:cNvCxnSpPr>
            <a:cxnSpLocks/>
          </p:cNvCxnSpPr>
          <p:nvPr/>
        </p:nvCxnSpPr>
        <p:spPr>
          <a:xfrm>
            <a:off x="6108376" y="479523"/>
            <a:ext cx="2305118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E8BC245-555C-443D-8BCD-147F63CEDFD8}"/>
              </a:ext>
            </a:extLst>
          </p:cNvPr>
          <p:cNvSpPr/>
          <p:nvPr/>
        </p:nvSpPr>
        <p:spPr>
          <a:xfrm>
            <a:off x="3932957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processed</a:t>
            </a:r>
          </a:p>
        </p:txBody>
      </p:sp>
    </p:spTree>
    <p:extLst>
      <p:ext uri="{BB962C8B-B14F-4D97-AF65-F5344CB8AC3E}">
        <p14:creationId xmlns:p14="http://schemas.microsoft.com/office/powerpoint/2010/main" val="117794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lose with solid fill">
            <a:extLst>
              <a:ext uri="{FF2B5EF4-FFF2-40B4-BE49-F238E27FC236}">
                <a16:creationId xmlns:a16="http://schemas.microsoft.com/office/drawing/2014/main" id="{995645FC-2C2A-4AB7-8DDC-801EEF46931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9116" y="5701485"/>
            <a:ext cx="792001" cy="79200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09756" y="299664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Graphic 39" descr="Upload with solid fill">
            <a:extLst>
              <a:ext uri="{FF2B5EF4-FFF2-40B4-BE49-F238E27FC236}">
                <a16:creationId xmlns:a16="http://schemas.microsoft.com/office/drawing/2014/main" id="{3BFD9CB3-898A-4B95-80F8-73E45382D33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99115" y="2929935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891659" y="650606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060489" y="379815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Uploaded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60296" y="318913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295760" y="29813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724302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Record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uploading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-2561" y="359394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158320" y="28695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2128612" y="56134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579724" y="3387135"/>
            <a:ext cx="16685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028340" y="381546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Validated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  <a:endCxn id="40" idx="3"/>
          </p:cNvCxnSpPr>
          <p:nvPr/>
        </p:nvCxnSpPr>
        <p:spPr>
          <a:xfrm flipH="1" flipV="1">
            <a:off x="3213515" y="3387135"/>
            <a:ext cx="2096241" cy="5509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112405" y="288439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899331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10DCDF-2AED-431F-A68D-9CA186C63997}"/>
              </a:ext>
            </a:extLst>
          </p:cNvPr>
          <p:cNvSpPr/>
          <p:nvPr/>
        </p:nvSpPr>
        <p:spPr>
          <a:xfrm>
            <a:off x="4877426" y="88181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D36630C-CDFC-482E-8855-5356B8F2B98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5284882" y="8352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93BA043-FB28-44F8-83DC-175D67EAE81F}"/>
              </a:ext>
            </a:extLst>
          </p:cNvPr>
          <p:cNvSpPr/>
          <p:nvPr/>
        </p:nvSpPr>
        <p:spPr>
          <a:xfrm>
            <a:off x="5114379" y="-107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67" name="Graphic 66" descr="Dollar with solid fill">
            <a:extLst>
              <a:ext uri="{FF2B5EF4-FFF2-40B4-BE49-F238E27FC236}">
                <a16:creationId xmlns:a16="http://schemas.microsoft.com/office/drawing/2014/main" id="{1351E7F7-5AAF-4314-B5D0-2A6827B6B8B8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13563" y="30061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8" name="Graphic 67" descr="Badge Tick with solid fill">
            <a:extLst>
              <a:ext uri="{FF2B5EF4-FFF2-40B4-BE49-F238E27FC236}">
                <a16:creationId xmlns:a16="http://schemas.microsoft.com/office/drawing/2014/main" id="{32F368B6-FC1C-4442-8DBF-6EFD1349CC5B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611618" y="293807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9" name="Picture 68" descr="Logo&#10;&#10;Description automatically generated with medium confidence">
            <a:extLst>
              <a:ext uri="{FF2B5EF4-FFF2-40B4-BE49-F238E27FC236}">
                <a16:creationId xmlns:a16="http://schemas.microsoft.com/office/drawing/2014/main" id="{AEBCD087-2FB4-4DA5-8E98-38B1FFDCB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8311806" y="2895211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4CF5E20-5069-4AA0-9394-B5BAA0BF64EB}"/>
              </a:ext>
            </a:extLst>
          </p:cNvPr>
          <p:cNvSpPr/>
          <p:nvPr/>
        </p:nvSpPr>
        <p:spPr>
          <a:xfrm>
            <a:off x="7996191" y="38343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B77962-BBCC-4939-AD1D-602C7F0E210D}"/>
              </a:ext>
            </a:extLst>
          </p:cNvPr>
          <p:cNvSpPr/>
          <p:nvPr/>
        </p:nvSpPr>
        <p:spPr>
          <a:xfrm>
            <a:off x="8235869" y="291234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6E62D4F-1013-412C-A46A-152E3399C9F1}"/>
              </a:ext>
            </a:extLst>
          </p:cNvPr>
          <p:cNvSpPr/>
          <p:nvPr/>
        </p:nvSpPr>
        <p:spPr>
          <a:xfrm>
            <a:off x="11253140" y="382913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68D36A2-076D-4645-B480-7AA119ABECAA}"/>
              </a:ext>
            </a:extLst>
          </p:cNvPr>
          <p:cNvSpPr/>
          <p:nvPr/>
        </p:nvSpPr>
        <p:spPr>
          <a:xfrm>
            <a:off x="11492818" y="291462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74C5155-5C73-4CA2-ACD5-89597BDB457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9340850" y="3392644"/>
            <a:ext cx="2270768" cy="26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748530F-685A-496E-8D17-1FB26F90B92F}"/>
              </a:ext>
            </a:extLst>
          </p:cNvPr>
          <p:cNvSpPr/>
          <p:nvPr/>
        </p:nvSpPr>
        <p:spPr>
          <a:xfrm>
            <a:off x="14510089" y="384629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293B41-4676-4278-981F-B6E66AA3BCA1}"/>
              </a:ext>
            </a:extLst>
          </p:cNvPr>
          <p:cNvSpPr/>
          <p:nvPr/>
        </p:nvSpPr>
        <p:spPr>
          <a:xfrm>
            <a:off x="14749767" y="29242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AE18024-7F0A-496F-AB0F-015D3339D106}"/>
              </a:ext>
            </a:extLst>
          </p:cNvPr>
          <p:cNvCxnSpPr>
            <a:cxnSpLocks/>
            <a:stCxn id="68" idx="3"/>
            <a:endCxn id="67" idx="1"/>
          </p:cNvCxnSpPr>
          <p:nvPr/>
        </p:nvCxnSpPr>
        <p:spPr>
          <a:xfrm>
            <a:off x="12526018" y="3395274"/>
            <a:ext cx="2387545" cy="688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63EDE99-8519-45D4-8080-C436BBF5F612}"/>
              </a:ext>
            </a:extLst>
          </p:cNvPr>
          <p:cNvSpPr/>
          <p:nvPr/>
        </p:nvSpPr>
        <p:spPr>
          <a:xfrm>
            <a:off x="9689925" y="293816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accepted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2514B0-6833-4D1C-AEE7-C7F8FB5E609D}"/>
              </a:ext>
            </a:extLst>
          </p:cNvPr>
          <p:cNvSpPr/>
          <p:nvPr/>
        </p:nvSpPr>
        <p:spPr>
          <a:xfrm>
            <a:off x="13051368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closed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3E6225-C13A-4336-BA7B-6A517D5C61EE}"/>
              </a:ext>
            </a:extLst>
          </p:cNvPr>
          <p:cNvCxnSpPr>
            <a:cxnSpLocks/>
            <a:stCxn id="88" idx="3"/>
            <a:endCxn id="69" idx="1"/>
          </p:cNvCxnSpPr>
          <p:nvPr/>
        </p:nvCxnSpPr>
        <p:spPr>
          <a:xfrm>
            <a:off x="6101756" y="3392644"/>
            <a:ext cx="2210050" cy="26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E32F8E-732D-4ECA-8D1A-1E55DF5C048F}"/>
              </a:ext>
            </a:extLst>
          </p:cNvPr>
          <p:cNvSpPr/>
          <p:nvPr/>
        </p:nvSpPr>
        <p:spPr>
          <a:xfrm>
            <a:off x="1652600" y="4593118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9CB7E8-1182-4B0D-835D-0C289DD1DEC8}"/>
              </a:ext>
            </a:extLst>
          </p:cNvPr>
          <p:cNvSpPr/>
          <p:nvPr/>
        </p:nvSpPr>
        <p:spPr>
          <a:xfrm>
            <a:off x="3079935" y="45946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Record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invalid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CE9B178-9A11-4D06-8EB0-79DB90375A83}"/>
              </a:ext>
            </a:extLst>
          </p:cNvPr>
          <p:cNvSpPr/>
          <p:nvPr/>
        </p:nvSpPr>
        <p:spPr>
          <a:xfrm>
            <a:off x="2511412" y="39766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AFAE1BB-7E2C-4A1F-AE71-9A27FFFDFB05}"/>
              </a:ext>
            </a:extLst>
          </p:cNvPr>
          <p:cNvSpPr/>
          <p:nvPr/>
        </p:nvSpPr>
        <p:spPr>
          <a:xfrm>
            <a:off x="2691412" y="397862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9D815F-4B65-4596-8931-073FF75D34C7}"/>
              </a:ext>
            </a:extLst>
          </p:cNvPr>
          <p:cNvSpPr/>
          <p:nvPr/>
        </p:nvSpPr>
        <p:spPr>
          <a:xfrm>
            <a:off x="2511412" y="56860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E1A12C3-7683-4C4C-A628-14D2142721DD}"/>
              </a:ext>
            </a:extLst>
          </p:cNvPr>
          <p:cNvSpPr/>
          <p:nvPr/>
        </p:nvSpPr>
        <p:spPr>
          <a:xfrm>
            <a:off x="2691412" y="56880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BD70F55-FE09-446E-A2CE-FA67255F1E82}"/>
              </a:ext>
            </a:extLst>
          </p:cNvPr>
          <p:cNvCxnSpPr>
            <a:cxnSpLocks/>
          </p:cNvCxnSpPr>
          <p:nvPr/>
        </p:nvCxnSpPr>
        <p:spPr>
          <a:xfrm rot="5400000">
            <a:off x="2104601" y="4064812"/>
            <a:ext cx="436479" cy="62013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F982856-D155-4185-B5B0-B674ABF0CA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08513" y="4063021"/>
            <a:ext cx="435989" cy="6272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EEE03-13CE-4CF4-A8A4-63CE218D70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27046" y="5080226"/>
            <a:ext cx="591586" cy="62013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04C555B-DF41-42FA-B173-BCB8E0E398B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0469" y="5078436"/>
            <a:ext cx="592076" cy="6272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5A7118B-12A7-4945-B47A-7DB6BEA05781}"/>
              </a:ext>
            </a:extLst>
          </p:cNvPr>
          <p:cNvSpPr/>
          <p:nvPr/>
        </p:nvSpPr>
        <p:spPr>
          <a:xfrm>
            <a:off x="8483191" y="22883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BD15B7-CBC1-42B0-B9A5-BE35D1B50121}"/>
              </a:ext>
            </a:extLst>
          </p:cNvPr>
          <p:cNvSpPr/>
          <p:nvPr/>
        </p:nvSpPr>
        <p:spPr>
          <a:xfrm>
            <a:off x="2427638" y="2292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Rejected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FF87DB-D2D0-46AA-BC42-7FE60D1E09A7}"/>
              </a:ext>
            </a:extLst>
          </p:cNvPr>
          <p:cNvCxnSpPr>
            <a:cxnSpLocks/>
            <a:stCxn id="109" idx="2"/>
            <a:endCxn id="40" idx="0"/>
          </p:cNvCxnSpPr>
          <p:nvPr/>
        </p:nvCxnSpPr>
        <p:spPr>
          <a:xfrm flipH="1">
            <a:off x="2756315" y="730599"/>
            <a:ext cx="2" cy="219933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FA553D1-CB55-4700-A395-EEBA4003DFEA}"/>
              </a:ext>
            </a:extLst>
          </p:cNvPr>
          <p:cNvCxnSpPr>
            <a:cxnSpLocks/>
          </p:cNvCxnSpPr>
          <p:nvPr/>
        </p:nvCxnSpPr>
        <p:spPr>
          <a:xfrm>
            <a:off x="3336669" y="479523"/>
            <a:ext cx="197970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68E26E-AFFC-49E3-8E59-9CA73C44ACDE}"/>
              </a:ext>
            </a:extLst>
          </p:cNvPr>
          <p:cNvCxnSpPr>
            <a:stCxn id="69" idx="0"/>
            <a:endCxn id="108" idx="2"/>
          </p:cNvCxnSpPr>
          <p:nvPr/>
        </p:nvCxnSpPr>
        <p:spPr>
          <a:xfrm flipV="1">
            <a:off x="8811869" y="730214"/>
            <a:ext cx="1" cy="216499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6DD0ADF-D696-431C-81F2-B8B7CC9692DB}"/>
              </a:ext>
            </a:extLst>
          </p:cNvPr>
          <p:cNvCxnSpPr>
            <a:cxnSpLocks/>
          </p:cNvCxnSpPr>
          <p:nvPr/>
        </p:nvCxnSpPr>
        <p:spPr>
          <a:xfrm>
            <a:off x="6108376" y="479523"/>
            <a:ext cx="2305118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E8BC245-555C-443D-8BCD-147F63CEDFD8}"/>
              </a:ext>
            </a:extLst>
          </p:cNvPr>
          <p:cNvSpPr/>
          <p:nvPr/>
        </p:nvSpPr>
        <p:spPr>
          <a:xfrm>
            <a:off x="3932957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File is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processed</a:t>
            </a:r>
          </a:p>
        </p:txBody>
      </p:sp>
    </p:spTree>
    <p:extLst>
      <p:ext uri="{BB962C8B-B14F-4D97-AF65-F5344CB8AC3E}">
        <p14:creationId xmlns:p14="http://schemas.microsoft.com/office/powerpoint/2010/main" val="255077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lose with solid fill">
            <a:extLst>
              <a:ext uri="{FF2B5EF4-FFF2-40B4-BE49-F238E27FC236}">
                <a16:creationId xmlns:a16="http://schemas.microsoft.com/office/drawing/2014/main" id="{995645FC-2C2A-4AB7-8DDC-801EEF46931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9116" y="5701485"/>
            <a:ext cx="792001" cy="79200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309756" y="299664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Graphic 39" descr="Upload with solid fill">
            <a:extLst>
              <a:ext uri="{FF2B5EF4-FFF2-40B4-BE49-F238E27FC236}">
                <a16:creationId xmlns:a16="http://schemas.microsoft.com/office/drawing/2014/main" id="{3BFD9CB3-898A-4B95-80F8-73E45382D33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99115" y="2929935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891659" y="650606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060489" y="379815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Uploaded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60296" y="318913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295760" y="29813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724302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Record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uploading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-2561" y="359394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158320" y="28695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2128612" y="56134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579724" y="3387135"/>
            <a:ext cx="16685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028340" y="381546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Validated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  <a:endCxn id="40" idx="3"/>
          </p:cNvCxnSpPr>
          <p:nvPr/>
        </p:nvCxnSpPr>
        <p:spPr>
          <a:xfrm flipH="1" flipV="1">
            <a:off x="3213515" y="3387135"/>
            <a:ext cx="2096241" cy="550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112405" y="288439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899331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10DCDF-2AED-431F-A68D-9CA186C63997}"/>
              </a:ext>
            </a:extLst>
          </p:cNvPr>
          <p:cNvSpPr/>
          <p:nvPr/>
        </p:nvSpPr>
        <p:spPr>
          <a:xfrm>
            <a:off x="4877426" y="88181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D36630C-CDFC-482E-8855-5356B8F2B98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5284882" y="8352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93BA043-FB28-44F8-83DC-175D67EAE81F}"/>
              </a:ext>
            </a:extLst>
          </p:cNvPr>
          <p:cNvSpPr/>
          <p:nvPr/>
        </p:nvSpPr>
        <p:spPr>
          <a:xfrm>
            <a:off x="5114379" y="-107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67" name="Graphic 66" descr="Dollar with solid fill">
            <a:extLst>
              <a:ext uri="{FF2B5EF4-FFF2-40B4-BE49-F238E27FC236}">
                <a16:creationId xmlns:a16="http://schemas.microsoft.com/office/drawing/2014/main" id="{1351E7F7-5AAF-4314-B5D0-2A6827B6B8B8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13563" y="30061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8" name="Graphic 67" descr="Badge Tick with solid fill">
            <a:extLst>
              <a:ext uri="{FF2B5EF4-FFF2-40B4-BE49-F238E27FC236}">
                <a16:creationId xmlns:a16="http://schemas.microsoft.com/office/drawing/2014/main" id="{32F368B6-FC1C-4442-8DBF-6EFD1349CC5B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611618" y="293807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9" name="Picture 68" descr="Logo&#10;&#10;Description automatically generated with medium confidence">
            <a:extLst>
              <a:ext uri="{FF2B5EF4-FFF2-40B4-BE49-F238E27FC236}">
                <a16:creationId xmlns:a16="http://schemas.microsoft.com/office/drawing/2014/main" id="{AEBCD087-2FB4-4DA5-8E98-38B1FFDCB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8311806" y="2895211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4CF5E20-5069-4AA0-9394-B5BAA0BF64EB}"/>
              </a:ext>
            </a:extLst>
          </p:cNvPr>
          <p:cNvSpPr/>
          <p:nvPr/>
        </p:nvSpPr>
        <p:spPr>
          <a:xfrm>
            <a:off x="7996191" y="38343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B77962-BBCC-4939-AD1D-602C7F0E210D}"/>
              </a:ext>
            </a:extLst>
          </p:cNvPr>
          <p:cNvSpPr/>
          <p:nvPr/>
        </p:nvSpPr>
        <p:spPr>
          <a:xfrm>
            <a:off x="8235869" y="291234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6E62D4F-1013-412C-A46A-152E3399C9F1}"/>
              </a:ext>
            </a:extLst>
          </p:cNvPr>
          <p:cNvSpPr/>
          <p:nvPr/>
        </p:nvSpPr>
        <p:spPr>
          <a:xfrm>
            <a:off x="11253140" y="382913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68D36A2-076D-4645-B480-7AA119ABECAA}"/>
              </a:ext>
            </a:extLst>
          </p:cNvPr>
          <p:cNvSpPr/>
          <p:nvPr/>
        </p:nvSpPr>
        <p:spPr>
          <a:xfrm>
            <a:off x="11492818" y="291462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74C5155-5C73-4CA2-ACD5-89597BDB457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9340850" y="3392644"/>
            <a:ext cx="2270768" cy="26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748530F-685A-496E-8D17-1FB26F90B92F}"/>
              </a:ext>
            </a:extLst>
          </p:cNvPr>
          <p:cNvSpPr/>
          <p:nvPr/>
        </p:nvSpPr>
        <p:spPr>
          <a:xfrm>
            <a:off x="14510089" y="384629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293B41-4676-4278-981F-B6E66AA3BCA1}"/>
              </a:ext>
            </a:extLst>
          </p:cNvPr>
          <p:cNvSpPr/>
          <p:nvPr/>
        </p:nvSpPr>
        <p:spPr>
          <a:xfrm>
            <a:off x="14749767" y="29242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AE18024-7F0A-496F-AB0F-015D3339D106}"/>
              </a:ext>
            </a:extLst>
          </p:cNvPr>
          <p:cNvCxnSpPr>
            <a:cxnSpLocks/>
            <a:stCxn id="68" idx="3"/>
            <a:endCxn id="67" idx="1"/>
          </p:cNvCxnSpPr>
          <p:nvPr/>
        </p:nvCxnSpPr>
        <p:spPr>
          <a:xfrm>
            <a:off x="12526018" y="3395274"/>
            <a:ext cx="2387545" cy="688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63EDE99-8519-45D4-8080-C436BBF5F612}"/>
              </a:ext>
            </a:extLst>
          </p:cNvPr>
          <p:cNvSpPr/>
          <p:nvPr/>
        </p:nvSpPr>
        <p:spPr>
          <a:xfrm>
            <a:off x="9689925" y="293816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accepted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2514B0-6833-4D1C-AEE7-C7F8FB5E609D}"/>
              </a:ext>
            </a:extLst>
          </p:cNvPr>
          <p:cNvSpPr/>
          <p:nvPr/>
        </p:nvSpPr>
        <p:spPr>
          <a:xfrm>
            <a:off x="13051368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closed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3E6225-C13A-4336-BA7B-6A517D5C61EE}"/>
              </a:ext>
            </a:extLst>
          </p:cNvPr>
          <p:cNvCxnSpPr>
            <a:cxnSpLocks/>
            <a:stCxn id="88" idx="3"/>
            <a:endCxn id="69" idx="1"/>
          </p:cNvCxnSpPr>
          <p:nvPr/>
        </p:nvCxnSpPr>
        <p:spPr>
          <a:xfrm>
            <a:off x="6101756" y="3392644"/>
            <a:ext cx="2210050" cy="26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E32F8E-732D-4ECA-8D1A-1E55DF5C048F}"/>
              </a:ext>
            </a:extLst>
          </p:cNvPr>
          <p:cNvSpPr/>
          <p:nvPr/>
        </p:nvSpPr>
        <p:spPr>
          <a:xfrm>
            <a:off x="1652600" y="4593118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9CB7E8-1182-4B0D-835D-0C289DD1DEC8}"/>
              </a:ext>
            </a:extLst>
          </p:cNvPr>
          <p:cNvSpPr/>
          <p:nvPr/>
        </p:nvSpPr>
        <p:spPr>
          <a:xfrm>
            <a:off x="3079935" y="45946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Record is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invalid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CE9B178-9A11-4D06-8EB0-79DB90375A83}"/>
              </a:ext>
            </a:extLst>
          </p:cNvPr>
          <p:cNvSpPr/>
          <p:nvPr/>
        </p:nvSpPr>
        <p:spPr>
          <a:xfrm>
            <a:off x="2511412" y="39766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AFAE1BB-7E2C-4A1F-AE71-9A27FFFDFB05}"/>
              </a:ext>
            </a:extLst>
          </p:cNvPr>
          <p:cNvSpPr/>
          <p:nvPr/>
        </p:nvSpPr>
        <p:spPr>
          <a:xfrm>
            <a:off x="2691412" y="397862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9D815F-4B65-4596-8931-073FF75D34C7}"/>
              </a:ext>
            </a:extLst>
          </p:cNvPr>
          <p:cNvSpPr/>
          <p:nvPr/>
        </p:nvSpPr>
        <p:spPr>
          <a:xfrm>
            <a:off x="2511412" y="56860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E1A12C3-7683-4C4C-A628-14D2142721DD}"/>
              </a:ext>
            </a:extLst>
          </p:cNvPr>
          <p:cNvSpPr/>
          <p:nvPr/>
        </p:nvSpPr>
        <p:spPr>
          <a:xfrm>
            <a:off x="2691412" y="56880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BD70F55-FE09-446E-A2CE-FA67255F1E82}"/>
              </a:ext>
            </a:extLst>
          </p:cNvPr>
          <p:cNvCxnSpPr>
            <a:cxnSpLocks/>
          </p:cNvCxnSpPr>
          <p:nvPr/>
        </p:nvCxnSpPr>
        <p:spPr>
          <a:xfrm rot="5400000">
            <a:off x="2104601" y="4064812"/>
            <a:ext cx="436479" cy="62013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F982856-D155-4185-B5B0-B674ABF0CA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08513" y="4063021"/>
            <a:ext cx="435989" cy="627202"/>
          </a:xfrm>
          <a:prstGeom prst="bentConnector3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EEE03-13CE-4CF4-A8A4-63CE218D70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27046" y="5080226"/>
            <a:ext cx="591586" cy="62013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04C555B-DF41-42FA-B173-BCB8E0E398B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0469" y="5078436"/>
            <a:ext cx="592076" cy="627202"/>
          </a:xfrm>
          <a:prstGeom prst="bentConnector3">
            <a:avLst/>
          </a:prstGeom>
          <a:ln w="31750">
            <a:solidFill>
              <a:schemeClr val="accent1">
                <a:lumMod val="75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5A7118B-12A7-4945-B47A-7DB6BEA05781}"/>
              </a:ext>
            </a:extLst>
          </p:cNvPr>
          <p:cNvSpPr/>
          <p:nvPr/>
        </p:nvSpPr>
        <p:spPr>
          <a:xfrm>
            <a:off x="8483191" y="22883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BD15B7-CBC1-42B0-B9A5-BE35D1B50121}"/>
              </a:ext>
            </a:extLst>
          </p:cNvPr>
          <p:cNvSpPr/>
          <p:nvPr/>
        </p:nvSpPr>
        <p:spPr>
          <a:xfrm>
            <a:off x="2427638" y="2292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Rejected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FF87DB-D2D0-46AA-BC42-7FE60D1E09A7}"/>
              </a:ext>
            </a:extLst>
          </p:cNvPr>
          <p:cNvCxnSpPr>
            <a:cxnSpLocks/>
            <a:stCxn id="109" idx="2"/>
            <a:endCxn id="40" idx="0"/>
          </p:cNvCxnSpPr>
          <p:nvPr/>
        </p:nvCxnSpPr>
        <p:spPr>
          <a:xfrm flipH="1">
            <a:off x="2756315" y="730599"/>
            <a:ext cx="2" cy="219933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FA553D1-CB55-4700-A395-EEBA4003DFEA}"/>
              </a:ext>
            </a:extLst>
          </p:cNvPr>
          <p:cNvCxnSpPr>
            <a:cxnSpLocks/>
          </p:cNvCxnSpPr>
          <p:nvPr/>
        </p:nvCxnSpPr>
        <p:spPr>
          <a:xfrm>
            <a:off x="3336669" y="479523"/>
            <a:ext cx="197970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68E26E-AFFC-49E3-8E59-9CA73C44ACDE}"/>
              </a:ext>
            </a:extLst>
          </p:cNvPr>
          <p:cNvCxnSpPr>
            <a:stCxn id="69" idx="0"/>
            <a:endCxn id="108" idx="2"/>
          </p:cNvCxnSpPr>
          <p:nvPr/>
        </p:nvCxnSpPr>
        <p:spPr>
          <a:xfrm flipV="1">
            <a:off x="8811869" y="730214"/>
            <a:ext cx="1" cy="216499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6DD0ADF-D696-431C-81F2-B8B7CC9692DB}"/>
              </a:ext>
            </a:extLst>
          </p:cNvPr>
          <p:cNvCxnSpPr>
            <a:cxnSpLocks/>
          </p:cNvCxnSpPr>
          <p:nvPr/>
        </p:nvCxnSpPr>
        <p:spPr>
          <a:xfrm>
            <a:off x="6108376" y="479523"/>
            <a:ext cx="2305118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E8BC245-555C-443D-8BCD-147F63CEDFD8}"/>
              </a:ext>
            </a:extLst>
          </p:cNvPr>
          <p:cNvSpPr/>
          <p:nvPr/>
        </p:nvSpPr>
        <p:spPr>
          <a:xfrm>
            <a:off x="3932957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processed</a:t>
            </a:r>
          </a:p>
        </p:txBody>
      </p:sp>
    </p:spTree>
    <p:extLst>
      <p:ext uri="{BB962C8B-B14F-4D97-AF65-F5344CB8AC3E}">
        <p14:creationId xmlns:p14="http://schemas.microsoft.com/office/powerpoint/2010/main" val="367676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lose with solid fill">
            <a:extLst>
              <a:ext uri="{FF2B5EF4-FFF2-40B4-BE49-F238E27FC236}">
                <a16:creationId xmlns:a16="http://schemas.microsoft.com/office/drawing/2014/main" id="{995645FC-2C2A-4AB7-8DDC-801EEF46931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9116" y="5701485"/>
            <a:ext cx="792001" cy="79200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309756" y="299664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Graphic 39" descr="Upload with solid fill">
            <a:extLst>
              <a:ext uri="{FF2B5EF4-FFF2-40B4-BE49-F238E27FC236}">
                <a16:creationId xmlns:a16="http://schemas.microsoft.com/office/drawing/2014/main" id="{3BFD9CB3-898A-4B95-80F8-73E45382D33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99115" y="2929935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891659" y="650606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060489" y="379815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60296" y="318913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295760" y="29813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724302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Record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uploading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-2561" y="359394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158320" y="28695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2128612" y="56134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579724" y="3387135"/>
            <a:ext cx="16685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028340" y="381546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Validated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  <a:endCxn id="40" idx="3"/>
          </p:cNvCxnSpPr>
          <p:nvPr/>
        </p:nvCxnSpPr>
        <p:spPr>
          <a:xfrm flipH="1" flipV="1">
            <a:off x="3213515" y="3387135"/>
            <a:ext cx="2096241" cy="550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112405" y="288439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899331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10DCDF-2AED-431F-A68D-9CA186C63997}"/>
              </a:ext>
            </a:extLst>
          </p:cNvPr>
          <p:cNvSpPr/>
          <p:nvPr/>
        </p:nvSpPr>
        <p:spPr>
          <a:xfrm>
            <a:off x="4877426" y="88181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D36630C-CDFC-482E-8855-5356B8F2B98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5284882" y="8352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93BA043-FB28-44F8-83DC-175D67EAE81F}"/>
              </a:ext>
            </a:extLst>
          </p:cNvPr>
          <p:cNvSpPr/>
          <p:nvPr/>
        </p:nvSpPr>
        <p:spPr>
          <a:xfrm>
            <a:off x="5114379" y="-107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67" name="Graphic 66" descr="Dollar with solid fill">
            <a:extLst>
              <a:ext uri="{FF2B5EF4-FFF2-40B4-BE49-F238E27FC236}">
                <a16:creationId xmlns:a16="http://schemas.microsoft.com/office/drawing/2014/main" id="{1351E7F7-5AAF-4314-B5D0-2A6827B6B8B8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13563" y="30061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8" name="Graphic 67" descr="Badge Tick with solid fill">
            <a:extLst>
              <a:ext uri="{FF2B5EF4-FFF2-40B4-BE49-F238E27FC236}">
                <a16:creationId xmlns:a16="http://schemas.microsoft.com/office/drawing/2014/main" id="{32F368B6-FC1C-4442-8DBF-6EFD1349CC5B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611618" y="293807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9" name="Picture 68" descr="Logo&#10;&#10;Description automatically generated with medium confidence">
            <a:extLst>
              <a:ext uri="{FF2B5EF4-FFF2-40B4-BE49-F238E27FC236}">
                <a16:creationId xmlns:a16="http://schemas.microsoft.com/office/drawing/2014/main" id="{AEBCD087-2FB4-4DA5-8E98-38B1FFDCB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8311806" y="2895211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4CF5E20-5069-4AA0-9394-B5BAA0BF64EB}"/>
              </a:ext>
            </a:extLst>
          </p:cNvPr>
          <p:cNvSpPr/>
          <p:nvPr/>
        </p:nvSpPr>
        <p:spPr>
          <a:xfrm>
            <a:off x="7996191" y="38343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B77962-BBCC-4939-AD1D-602C7F0E210D}"/>
              </a:ext>
            </a:extLst>
          </p:cNvPr>
          <p:cNvSpPr/>
          <p:nvPr/>
        </p:nvSpPr>
        <p:spPr>
          <a:xfrm>
            <a:off x="8235869" y="291234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6E62D4F-1013-412C-A46A-152E3399C9F1}"/>
              </a:ext>
            </a:extLst>
          </p:cNvPr>
          <p:cNvSpPr/>
          <p:nvPr/>
        </p:nvSpPr>
        <p:spPr>
          <a:xfrm>
            <a:off x="11253140" y="382913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68D36A2-076D-4645-B480-7AA119ABECAA}"/>
              </a:ext>
            </a:extLst>
          </p:cNvPr>
          <p:cNvSpPr/>
          <p:nvPr/>
        </p:nvSpPr>
        <p:spPr>
          <a:xfrm>
            <a:off x="11492818" y="291462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74C5155-5C73-4CA2-ACD5-89597BDB457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9340850" y="3392644"/>
            <a:ext cx="2270768" cy="26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748530F-685A-496E-8D17-1FB26F90B92F}"/>
              </a:ext>
            </a:extLst>
          </p:cNvPr>
          <p:cNvSpPr/>
          <p:nvPr/>
        </p:nvSpPr>
        <p:spPr>
          <a:xfrm>
            <a:off x="14510089" y="384629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293B41-4676-4278-981F-B6E66AA3BCA1}"/>
              </a:ext>
            </a:extLst>
          </p:cNvPr>
          <p:cNvSpPr/>
          <p:nvPr/>
        </p:nvSpPr>
        <p:spPr>
          <a:xfrm>
            <a:off x="14749767" y="29242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AE18024-7F0A-496F-AB0F-015D3339D106}"/>
              </a:ext>
            </a:extLst>
          </p:cNvPr>
          <p:cNvCxnSpPr>
            <a:cxnSpLocks/>
            <a:stCxn id="68" idx="3"/>
            <a:endCxn id="67" idx="1"/>
          </p:cNvCxnSpPr>
          <p:nvPr/>
        </p:nvCxnSpPr>
        <p:spPr>
          <a:xfrm>
            <a:off x="12526018" y="3395274"/>
            <a:ext cx="2387545" cy="688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63EDE99-8519-45D4-8080-C436BBF5F612}"/>
              </a:ext>
            </a:extLst>
          </p:cNvPr>
          <p:cNvSpPr/>
          <p:nvPr/>
        </p:nvSpPr>
        <p:spPr>
          <a:xfrm>
            <a:off x="9689925" y="293816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accepted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2514B0-6833-4D1C-AEE7-C7F8FB5E609D}"/>
              </a:ext>
            </a:extLst>
          </p:cNvPr>
          <p:cNvSpPr/>
          <p:nvPr/>
        </p:nvSpPr>
        <p:spPr>
          <a:xfrm>
            <a:off x="13051368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closed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3E6225-C13A-4336-BA7B-6A517D5C61EE}"/>
              </a:ext>
            </a:extLst>
          </p:cNvPr>
          <p:cNvCxnSpPr>
            <a:cxnSpLocks/>
            <a:stCxn id="88" idx="3"/>
            <a:endCxn id="69" idx="1"/>
          </p:cNvCxnSpPr>
          <p:nvPr/>
        </p:nvCxnSpPr>
        <p:spPr>
          <a:xfrm>
            <a:off x="6101756" y="3392644"/>
            <a:ext cx="2210050" cy="26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E32F8E-732D-4ECA-8D1A-1E55DF5C048F}"/>
              </a:ext>
            </a:extLst>
          </p:cNvPr>
          <p:cNvSpPr/>
          <p:nvPr/>
        </p:nvSpPr>
        <p:spPr>
          <a:xfrm>
            <a:off x="1652600" y="4593118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File is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9CB7E8-1182-4B0D-835D-0C289DD1DEC8}"/>
              </a:ext>
            </a:extLst>
          </p:cNvPr>
          <p:cNvSpPr/>
          <p:nvPr/>
        </p:nvSpPr>
        <p:spPr>
          <a:xfrm>
            <a:off x="3079935" y="45946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Record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invalid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CE9B178-9A11-4D06-8EB0-79DB90375A83}"/>
              </a:ext>
            </a:extLst>
          </p:cNvPr>
          <p:cNvSpPr/>
          <p:nvPr/>
        </p:nvSpPr>
        <p:spPr>
          <a:xfrm>
            <a:off x="2511412" y="39766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AFAE1BB-7E2C-4A1F-AE71-9A27FFFDFB05}"/>
              </a:ext>
            </a:extLst>
          </p:cNvPr>
          <p:cNvSpPr/>
          <p:nvPr/>
        </p:nvSpPr>
        <p:spPr>
          <a:xfrm>
            <a:off x="2691412" y="397862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9D815F-4B65-4596-8931-073FF75D34C7}"/>
              </a:ext>
            </a:extLst>
          </p:cNvPr>
          <p:cNvSpPr/>
          <p:nvPr/>
        </p:nvSpPr>
        <p:spPr>
          <a:xfrm>
            <a:off x="2511412" y="56860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E1A12C3-7683-4C4C-A628-14D2142721DD}"/>
              </a:ext>
            </a:extLst>
          </p:cNvPr>
          <p:cNvSpPr/>
          <p:nvPr/>
        </p:nvSpPr>
        <p:spPr>
          <a:xfrm>
            <a:off x="2691412" y="56880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BD70F55-FE09-446E-A2CE-FA67255F1E82}"/>
              </a:ext>
            </a:extLst>
          </p:cNvPr>
          <p:cNvCxnSpPr>
            <a:cxnSpLocks/>
          </p:cNvCxnSpPr>
          <p:nvPr/>
        </p:nvCxnSpPr>
        <p:spPr>
          <a:xfrm rot="5400000">
            <a:off x="2104601" y="4064812"/>
            <a:ext cx="436479" cy="620133"/>
          </a:xfrm>
          <a:prstGeom prst="bentConnector3">
            <a:avLst/>
          </a:prstGeom>
          <a:ln w="31750">
            <a:solidFill>
              <a:schemeClr val="accent1">
                <a:lumMod val="75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F982856-D155-4185-B5B0-B674ABF0CA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08513" y="4063021"/>
            <a:ext cx="435989" cy="6272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EEE03-13CE-4CF4-A8A4-63CE218D70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27046" y="5080226"/>
            <a:ext cx="591586" cy="620133"/>
          </a:xfrm>
          <a:prstGeom prst="bentConnector3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04C555B-DF41-42FA-B173-BCB8E0E398B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0469" y="5078436"/>
            <a:ext cx="592076" cy="6272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5A7118B-12A7-4945-B47A-7DB6BEA05781}"/>
              </a:ext>
            </a:extLst>
          </p:cNvPr>
          <p:cNvSpPr/>
          <p:nvPr/>
        </p:nvSpPr>
        <p:spPr>
          <a:xfrm>
            <a:off x="8483191" y="22883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BD15B7-CBC1-42B0-B9A5-BE35D1B50121}"/>
              </a:ext>
            </a:extLst>
          </p:cNvPr>
          <p:cNvSpPr/>
          <p:nvPr/>
        </p:nvSpPr>
        <p:spPr>
          <a:xfrm>
            <a:off x="2427638" y="2292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Rejected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FF87DB-D2D0-46AA-BC42-7FE60D1E09A7}"/>
              </a:ext>
            </a:extLst>
          </p:cNvPr>
          <p:cNvCxnSpPr>
            <a:cxnSpLocks/>
            <a:stCxn id="109" idx="2"/>
            <a:endCxn id="40" idx="0"/>
          </p:cNvCxnSpPr>
          <p:nvPr/>
        </p:nvCxnSpPr>
        <p:spPr>
          <a:xfrm flipH="1">
            <a:off x="2756315" y="730599"/>
            <a:ext cx="2" cy="219933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FA553D1-CB55-4700-A395-EEBA4003DFEA}"/>
              </a:ext>
            </a:extLst>
          </p:cNvPr>
          <p:cNvCxnSpPr>
            <a:cxnSpLocks/>
          </p:cNvCxnSpPr>
          <p:nvPr/>
        </p:nvCxnSpPr>
        <p:spPr>
          <a:xfrm>
            <a:off x="3336669" y="479523"/>
            <a:ext cx="197970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68E26E-AFFC-49E3-8E59-9CA73C44ACDE}"/>
              </a:ext>
            </a:extLst>
          </p:cNvPr>
          <p:cNvCxnSpPr>
            <a:stCxn id="69" idx="0"/>
            <a:endCxn id="108" idx="2"/>
          </p:cNvCxnSpPr>
          <p:nvPr/>
        </p:nvCxnSpPr>
        <p:spPr>
          <a:xfrm flipV="1">
            <a:off x="8811869" y="730214"/>
            <a:ext cx="1" cy="216499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6DD0ADF-D696-431C-81F2-B8B7CC9692DB}"/>
              </a:ext>
            </a:extLst>
          </p:cNvPr>
          <p:cNvCxnSpPr>
            <a:cxnSpLocks/>
          </p:cNvCxnSpPr>
          <p:nvPr/>
        </p:nvCxnSpPr>
        <p:spPr>
          <a:xfrm>
            <a:off x="6108376" y="479523"/>
            <a:ext cx="2305118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E8BC245-555C-443D-8BCD-147F63CEDFD8}"/>
              </a:ext>
            </a:extLst>
          </p:cNvPr>
          <p:cNvSpPr/>
          <p:nvPr/>
        </p:nvSpPr>
        <p:spPr>
          <a:xfrm>
            <a:off x="3932957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processed</a:t>
            </a:r>
          </a:p>
        </p:txBody>
      </p:sp>
    </p:spTree>
    <p:extLst>
      <p:ext uri="{BB962C8B-B14F-4D97-AF65-F5344CB8AC3E}">
        <p14:creationId xmlns:p14="http://schemas.microsoft.com/office/powerpoint/2010/main" val="300462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lose with solid fill">
            <a:extLst>
              <a:ext uri="{FF2B5EF4-FFF2-40B4-BE49-F238E27FC236}">
                <a16:creationId xmlns:a16="http://schemas.microsoft.com/office/drawing/2014/main" id="{995645FC-2C2A-4AB7-8DDC-801EEF46931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9116" y="5701485"/>
            <a:ext cx="792001" cy="79200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09756" y="299664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Graphic 39" descr="Upload with solid fill">
            <a:extLst>
              <a:ext uri="{FF2B5EF4-FFF2-40B4-BE49-F238E27FC236}">
                <a16:creationId xmlns:a16="http://schemas.microsoft.com/office/drawing/2014/main" id="{3BFD9CB3-898A-4B95-80F8-73E45382D33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99115" y="2929935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891659" y="650606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060489" y="379815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60296" y="318913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295760" y="29813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724302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Record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uploading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-2561" y="359394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158320" y="28695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2128612" y="56134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579724" y="3387135"/>
            <a:ext cx="16685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028340" y="381546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Validated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  <a:endCxn id="40" idx="3"/>
          </p:cNvCxnSpPr>
          <p:nvPr/>
        </p:nvCxnSpPr>
        <p:spPr>
          <a:xfrm flipH="1" flipV="1">
            <a:off x="3213515" y="3387135"/>
            <a:ext cx="2096241" cy="550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112405" y="288439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899331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submits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10DCDF-2AED-431F-A68D-9CA186C63997}"/>
              </a:ext>
            </a:extLst>
          </p:cNvPr>
          <p:cNvSpPr/>
          <p:nvPr/>
        </p:nvSpPr>
        <p:spPr>
          <a:xfrm>
            <a:off x="4877426" y="88181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D36630C-CDFC-482E-8855-5356B8F2B98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5284882" y="8352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93BA043-FB28-44F8-83DC-175D67EAE81F}"/>
              </a:ext>
            </a:extLst>
          </p:cNvPr>
          <p:cNvSpPr/>
          <p:nvPr/>
        </p:nvSpPr>
        <p:spPr>
          <a:xfrm>
            <a:off x="5114379" y="-107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67" name="Graphic 66" descr="Dollar with solid fill">
            <a:extLst>
              <a:ext uri="{FF2B5EF4-FFF2-40B4-BE49-F238E27FC236}">
                <a16:creationId xmlns:a16="http://schemas.microsoft.com/office/drawing/2014/main" id="{1351E7F7-5AAF-4314-B5D0-2A6827B6B8B8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13563" y="30061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8" name="Graphic 67" descr="Badge Tick with solid fill">
            <a:extLst>
              <a:ext uri="{FF2B5EF4-FFF2-40B4-BE49-F238E27FC236}">
                <a16:creationId xmlns:a16="http://schemas.microsoft.com/office/drawing/2014/main" id="{32F368B6-FC1C-4442-8DBF-6EFD1349CC5B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611618" y="293807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9" name="Picture 68" descr="Logo&#10;&#10;Description automatically generated with medium confidence">
            <a:extLst>
              <a:ext uri="{FF2B5EF4-FFF2-40B4-BE49-F238E27FC236}">
                <a16:creationId xmlns:a16="http://schemas.microsoft.com/office/drawing/2014/main" id="{AEBCD087-2FB4-4DA5-8E98-38B1FFDCB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11806" y="2895211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4CF5E20-5069-4AA0-9394-B5BAA0BF64EB}"/>
              </a:ext>
            </a:extLst>
          </p:cNvPr>
          <p:cNvSpPr/>
          <p:nvPr/>
        </p:nvSpPr>
        <p:spPr>
          <a:xfrm>
            <a:off x="7996191" y="38343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B77962-BBCC-4939-AD1D-602C7F0E210D}"/>
              </a:ext>
            </a:extLst>
          </p:cNvPr>
          <p:cNvSpPr/>
          <p:nvPr/>
        </p:nvSpPr>
        <p:spPr>
          <a:xfrm>
            <a:off x="8235869" y="291234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6E62D4F-1013-412C-A46A-152E3399C9F1}"/>
              </a:ext>
            </a:extLst>
          </p:cNvPr>
          <p:cNvSpPr/>
          <p:nvPr/>
        </p:nvSpPr>
        <p:spPr>
          <a:xfrm>
            <a:off x="11253140" y="382913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68D36A2-076D-4645-B480-7AA119ABECAA}"/>
              </a:ext>
            </a:extLst>
          </p:cNvPr>
          <p:cNvSpPr/>
          <p:nvPr/>
        </p:nvSpPr>
        <p:spPr>
          <a:xfrm>
            <a:off x="11492818" y="291462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74C5155-5C73-4CA2-ACD5-89597BDB457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9340850" y="3392644"/>
            <a:ext cx="2270768" cy="26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748530F-685A-496E-8D17-1FB26F90B92F}"/>
              </a:ext>
            </a:extLst>
          </p:cNvPr>
          <p:cNvSpPr/>
          <p:nvPr/>
        </p:nvSpPr>
        <p:spPr>
          <a:xfrm>
            <a:off x="14510089" y="384629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293B41-4676-4278-981F-B6E66AA3BCA1}"/>
              </a:ext>
            </a:extLst>
          </p:cNvPr>
          <p:cNvSpPr/>
          <p:nvPr/>
        </p:nvSpPr>
        <p:spPr>
          <a:xfrm>
            <a:off x="14749767" y="29242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AE18024-7F0A-496F-AB0F-015D3339D106}"/>
              </a:ext>
            </a:extLst>
          </p:cNvPr>
          <p:cNvCxnSpPr>
            <a:cxnSpLocks/>
            <a:stCxn id="68" idx="3"/>
            <a:endCxn id="67" idx="1"/>
          </p:cNvCxnSpPr>
          <p:nvPr/>
        </p:nvCxnSpPr>
        <p:spPr>
          <a:xfrm>
            <a:off x="12526018" y="3395274"/>
            <a:ext cx="2387545" cy="688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63EDE99-8519-45D4-8080-C436BBF5F612}"/>
              </a:ext>
            </a:extLst>
          </p:cNvPr>
          <p:cNvSpPr/>
          <p:nvPr/>
        </p:nvSpPr>
        <p:spPr>
          <a:xfrm>
            <a:off x="9689925" y="293816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accepted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2514B0-6833-4D1C-AEE7-C7F8FB5E609D}"/>
              </a:ext>
            </a:extLst>
          </p:cNvPr>
          <p:cNvSpPr/>
          <p:nvPr/>
        </p:nvSpPr>
        <p:spPr>
          <a:xfrm>
            <a:off x="13051368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closed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3E6225-C13A-4336-BA7B-6A517D5C61EE}"/>
              </a:ext>
            </a:extLst>
          </p:cNvPr>
          <p:cNvCxnSpPr>
            <a:cxnSpLocks/>
            <a:stCxn id="88" idx="3"/>
            <a:endCxn id="69" idx="1"/>
          </p:cNvCxnSpPr>
          <p:nvPr/>
        </p:nvCxnSpPr>
        <p:spPr>
          <a:xfrm>
            <a:off x="6101756" y="3392644"/>
            <a:ext cx="2210050" cy="263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E32F8E-732D-4ECA-8D1A-1E55DF5C048F}"/>
              </a:ext>
            </a:extLst>
          </p:cNvPr>
          <p:cNvSpPr/>
          <p:nvPr/>
        </p:nvSpPr>
        <p:spPr>
          <a:xfrm>
            <a:off x="1652600" y="4593118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9CB7E8-1182-4B0D-835D-0C289DD1DEC8}"/>
              </a:ext>
            </a:extLst>
          </p:cNvPr>
          <p:cNvSpPr/>
          <p:nvPr/>
        </p:nvSpPr>
        <p:spPr>
          <a:xfrm>
            <a:off x="3079935" y="45946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Record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invalid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CE9B178-9A11-4D06-8EB0-79DB90375A83}"/>
              </a:ext>
            </a:extLst>
          </p:cNvPr>
          <p:cNvSpPr/>
          <p:nvPr/>
        </p:nvSpPr>
        <p:spPr>
          <a:xfrm>
            <a:off x="2511412" y="39766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AFAE1BB-7E2C-4A1F-AE71-9A27FFFDFB05}"/>
              </a:ext>
            </a:extLst>
          </p:cNvPr>
          <p:cNvSpPr/>
          <p:nvPr/>
        </p:nvSpPr>
        <p:spPr>
          <a:xfrm>
            <a:off x="2691412" y="397862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9D815F-4B65-4596-8931-073FF75D34C7}"/>
              </a:ext>
            </a:extLst>
          </p:cNvPr>
          <p:cNvSpPr/>
          <p:nvPr/>
        </p:nvSpPr>
        <p:spPr>
          <a:xfrm>
            <a:off x="2511412" y="56860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E1A12C3-7683-4C4C-A628-14D2142721DD}"/>
              </a:ext>
            </a:extLst>
          </p:cNvPr>
          <p:cNvSpPr/>
          <p:nvPr/>
        </p:nvSpPr>
        <p:spPr>
          <a:xfrm>
            <a:off x="2691412" y="56880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BD70F55-FE09-446E-A2CE-FA67255F1E82}"/>
              </a:ext>
            </a:extLst>
          </p:cNvPr>
          <p:cNvCxnSpPr>
            <a:cxnSpLocks/>
          </p:cNvCxnSpPr>
          <p:nvPr/>
        </p:nvCxnSpPr>
        <p:spPr>
          <a:xfrm rot="5400000">
            <a:off x="2104601" y="4064812"/>
            <a:ext cx="436479" cy="62013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F982856-D155-4185-B5B0-B674ABF0CA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08513" y="4063021"/>
            <a:ext cx="435989" cy="6272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EEE03-13CE-4CF4-A8A4-63CE218D70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27046" y="5080226"/>
            <a:ext cx="591586" cy="62013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04C555B-DF41-42FA-B173-BCB8E0E398B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0469" y="5078436"/>
            <a:ext cx="592076" cy="6272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5A7118B-12A7-4945-B47A-7DB6BEA05781}"/>
              </a:ext>
            </a:extLst>
          </p:cNvPr>
          <p:cNvSpPr/>
          <p:nvPr/>
        </p:nvSpPr>
        <p:spPr>
          <a:xfrm>
            <a:off x="8483191" y="22883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BD15B7-CBC1-42B0-B9A5-BE35D1B50121}"/>
              </a:ext>
            </a:extLst>
          </p:cNvPr>
          <p:cNvSpPr/>
          <p:nvPr/>
        </p:nvSpPr>
        <p:spPr>
          <a:xfrm>
            <a:off x="2427638" y="2292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Rejected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FF87DB-D2D0-46AA-BC42-7FE60D1E09A7}"/>
              </a:ext>
            </a:extLst>
          </p:cNvPr>
          <p:cNvCxnSpPr>
            <a:cxnSpLocks/>
            <a:stCxn id="109" idx="2"/>
            <a:endCxn id="40" idx="0"/>
          </p:cNvCxnSpPr>
          <p:nvPr/>
        </p:nvCxnSpPr>
        <p:spPr>
          <a:xfrm flipH="1">
            <a:off x="2756315" y="730599"/>
            <a:ext cx="2" cy="219933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FA553D1-CB55-4700-A395-EEBA4003DFEA}"/>
              </a:ext>
            </a:extLst>
          </p:cNvPr>
          <p:cNvCxnSpPr>
            <a:cxnSpLocks/>
          </p:cNvCxnSpPr>
          <p:nvPr/>
        </p:nvCxnSpPr>
        <p:spPr>
          <a:xfrm>
            <a:off x="3336669" y="479523"/>
            <a:ext cx="197970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68E26E-AFFC-49E3-8E59-9CA73C44ACDE}"/>
              </a:ext>
            </a:extLst>
          </p:cNvPr>
          <p:cNvCxnSpPr>
            <a:stCxn id="69" idx="0"/>
            <a:endCxn id="108" idx="2"/>
          </p:cNvCxnSpPr>
          <p:nvPr/>
        </p:nvCxnSpPr>
        <p:spPr>
          <a:xfrm flipV="1">
            <a:off x="8811869" y="730214"/>
            <a:ext cx="1" cy="216499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6DD0ADF-D696-431C-81F2-B8B7CC9692DB}"/>
              </a:ext>
            </a:extLst>
          </p:cNvPr>
          <p:cNvCxnSpPr>
            <a:cxnSpLocks/>
          </p:cNvCxnSpPr>
          <p:nvPr/>
        </p:nvCxnSpPr>
        <p:spPr>
          <a:xfrm>
            <a:off x="6108376" y="479523"/>
            <a:ext cx="2305118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E8BC245-555C-443D-8BCD-147F63CEDFD8}"/>
              </a:ext>
            </a:extLst>
          </p:cNvPr>
          <p:cNvSpPr/>
          <p:nvPr/>
        </p:nvSpPr>
        <p:spPr>
          <a:xfrm>
            <a:off x="3932957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processed</a:t>
            </a:r>
          </a:p>
        </p:txBody>
      </p:sp>
    </p:spTree>
    <p:extLst>
      <p:ext uri="{BB962C8B-B14F-4D97-AF65-F5344CB8AC3E}">
        <p14:creationId xmlns:p14="http://schemas.microsoft.com/office/powerpoint/2010/main" val="32182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lose with solid fill">
            <a:extLst>
              <a:ext uri="{FF2B5EF4-FFF2-40B4-BE49-F238E27FC236}">
                <a16:creationId xmlns:a16="http://schemas.microsoft.com/office/drawing/2014/main" id="{995645FC-2C2A-4AB7-8DDC-801EEF46931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9116" y="5701485"/>
            <a:ext cx="792001" cy="79200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309756" y="299664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Graphic 39" descr="Upload with solid fill">
            <a:extLst>
              <a:ext uri="{FF2B5EF4-FFF2-40B4-BE49-F238E27FC236}">
                <a16:creationId xmlns:a16="http://schemas.microsoft.com/office/drawing/2014/main" id="{3BFD9CB3-898A-4B95-80F8-73E45382D33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99115" y="2929935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891659" y="650606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060489" y="379815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60296" y="318913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295760" y="29813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724302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Record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uploading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-2561" y="359394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158320" y="28695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2128612" y="56134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579724" y="3387135"/>
            <a:ext cx="16685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028340" y="381546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Validated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  <a:endCxn id="40" idx="3"/>
          </p:cNvCxnSpPr>
          <p:nvPr/>
        </p:nvCxnSpPr>
        <p:spPr>
          <a:xfrm flipH="1" flipV="1">
            <a:off x="3213515" y="3387135"/>
            <a:ext cx="2096241" cy="550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112405" y="288439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899331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10DCDF-2AED-431F-A68D-9CA186C63997}"/>
              </a:ext>
            </a:extLst>
          </p:cNvPr>
          <p:cNvSpPr/>
          <p:nvPr/>
        </p:nvSpPr>
        <p:spPr>
          <a:xfrm>
            <a:off x="4877426" y="88181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D36630C-CDFC-482E-8855-5356B8F2B98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84882" y="8352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93BA043-FB28-44F8-83DC-175D67EAE81F}"/>
              </a:ext>
            </a:extLst>
          </p:cNvPr>
          <p:cNvSpPr/>
          <p:nvPr/>
        </p:nvSpPr>
        <p:spPr>
          <a:xfrm>
            <a:off x="5114379" y="-107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67" name="Graphic 66" descr="Dollar with solid fill">
            <a:extLst>
              <a:ext uri="{FF2B5EF4-FFF2-40B4-BE49-F238E27FC236}">
                <a16:creationId xmlns:a16="http://schemas.microsoft.com/office/drawing/2014/main" id="{1351E7F7-5AAF-4314-B5D0-2A6827B6B8B8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13563" y="30061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8" name="Graphic 67" descr="Badge Tick with solid fill">
            <a:extLst>
              <a:ext uri="{FF2B5EF4-FFF2-40B4-BE49-F238E27FC236}">
                <a16:creationId xmlns:a16="http://schemas.microsoft.com/office/drawing/2014/main" id="{32F368B6-FC1C-4442-8DBF-6EFD1349CC5B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611618" y="293807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9" name="Picture 68" descr="Logo&#10;&#10;Description automatically generated with medium confidence">
            <a:extLst>
              <a:ext uri="{FF2B5EF4-FFF2-40B4-BE49-F238E27FC236}">
                <a16:creationId xmlns:a16="http://schemas.microsoft.com/office/drawing/2014/main" id="{AEBCD087-2FB4-4DA5-8E98-38B1FFDCB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11806" y="2895211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4CF5E20-5069-4AA0-9394-B5BAA0BF64EB}"/>
              </a:ext>
            </a:extLst>
          </p:cNvPr>
          <p:cNvSpPr/>
          <p:nvPr/>
        </p:nvSpPr>
        <p:spPr>
          <a:xfrm>
            <a:off x="7996191" y="38343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B77962-BBCC-4939-AD1D-602C7F0E210D}"/>
              </a:ext>
            </a:extLst>
          </p:cNvPr>
          <p:cNvSpPr/>
          <p:nvPr/>
        </p:nvSpPr>
        <p:spPr>
          <a:xfrm>
            <a:off x="8235869" y="291234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6E62D4F-1013-412C-A46A-152E3399C9F1}"/>
              </a:ext>
            </a:extLst>
          </p:cNvPr>
          <p:cNvSpPr/>
          <p:nvPr/>
        </p:nvSpPr>
        <p:spPr>
          <a:xfrm>
            <a:off x="11253140" y="382913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68D36A2-076D-4645-B480-7AA119ABECAA}"/>
              </a:ext>
            </a:extLst>
          </p:cNvPr>
          <p:cNvSpPr/>
          <p:nvPr/>
        </p:nvSpPr>
        <p:spPr>
          <a:xfrm>
            <a:off x="11492818" y="291462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74C5155-5C73-4CA2-ACD5-89597BDB457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9340850" y="3392644"/>
            <a:ext cx="2270768" cy="26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748530F-685A-496E-8D17-1FB26F90B92F}"/>
              </a:ext>
            </a:extLst>
          </p:cNvPr>
          <p:cNvSpPr/>
          <p:nvPr/>
        </p:nvSpPr>
        <p:spPr>
          <a:xfrm>
            <a:off x="14510089" y="384629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293B41-4676-4278-981F-B6E66AA3BCA1}"/>
              </a:ext>
            </a:extLst>
          </p:cNvPr>
          <p:cNvSpPr/>
          <p:nvPr/>
        </p:nvSpPr>
        <p:spPr>
          <a:xfrm>
            <a:off x="14749767" y="29242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AE18024-7F0A-496F-AB0F-015D3339D106}"/>
              </a:ext>
            </a:extLst>
          </p:cNvPr>
          <p:cNvCxnSpPr>
            <a:cxnSpLocks/>
            <a:stCxn id="68" idx="3"/>
            <a:endCxn id="67" idx="1"/>
          </p:cNvCxnSpPr>
          <p:nvPr/>
        </p:nvCxnSpPr>
        <p:spPr>
          <a:xfrm>
            <a:off x="12526018" y="3395274"/>
            <a:ext cx="2387545" cy="688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63EDE99-8519-45D4-8080-C436BBF5F612}"/>
              </a:ext>
            </a:extLst>
          </p:cNvPr>
          <p:cNvSpPr/>
          <p:nvPr/>
        </p:nvSpPr>
        <p:spPr>
          <a:xfrm>
            <a:off x="9689925" y="293816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accepted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2514B0-6833-4D1C-AEE7-C7F8FB5E609D}"/>
              </a:ext>
            </a:extLst>
          </p:cNvPr>
          <p:cNvSpPr/>
          <p:nvPr/>
        </p:nvSpPr>
        <p:spPr>
          <a:xfrm>
            <a:off x="13051368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closed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3E6225-C13A-4336-BA7B-6A517D5C61EE}"/>
              </a:ext>
            </a:extLst>
          </p:cNvPr>
          <p:cNvCxnSpPr>
            <a:cxnSpLocks/>
            <a:stCxn id="88" idx="3"/>
            <a:endCxn id="69" idx="1"/>
          </p:cNvCxnSpPr>
          <p:nvPr/>
        </p:nvCxnSpPr>
        <p:spPr>
          <a:xfrm>
            <a:off x="6101756" y="3392644"/>
            <a:ext cx="2210050" cy="26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E32F8E-732D-4ECA-8D1A-1E55DF5C048F}"/>
              </a:ext>
            </a:extLst>
          </p:cNvPr>
          <p:cNvSpPr/>
          <p:nvPr/>
        </p:nvSpPr>
        <p:spPr>
          <a:xfrm>
            <a:off x="1652600" y="4593118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9CB7E8-1182-4B0D-835D-0C289DD1DEC8}"/>
              </a:ext>
            </a:extLst>
          </p:cNvPr>
          <p:cNvSpPr/>
          <p:nvPr/>
        </p:nvSpPr>
        <p:spPr>
          <a:xfrm>
            <a:off x="3079935" y="45946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Record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invalid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CE9B178-9A11-4D06-8EB0-79DB90375A83}"/>
              </a:ext>
            </a:extLst>
          </p:cNvPr>
          <p:cNvSpPr/>
          <p:nvPr/>
        </p:nvSpPr>
        <p:spPr>
          <a:xfrm>
            <a:off x="2511412" y="39766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AFAE1BB-7E2C-4A1F-AE71-9A27FFFDFB05}"/>
              </a:ext>
            </a:extLst>
          </p:cNvPr>
          <p:cNvSpPr/>
          <p:nvPr/>
        </p:nvSpPr>
        <p:spPr>
          <a:xfrm>
            <a:off x="2691412" y="397862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9D815F-4B65-4596-8931-073FF75D34C7}"/>
              </a:ext>
            </a:extLst>
          </p:cNvPr>
          <p:cNvSpPr/>
          <p:nvPr/>
        </p:nvSpPr>
        <p:spPr>
          <a:xfrm>
            <a:off x="2511412" y="56860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E1A12C3-7683-4C4C-A628-14D2142721DD}"/>
              </a:ext>
            </a:extLst>
          </p:cNvPr>
          <p:cNvSpPr/>
          <p:nvPr/>
        </p:nvSpPr>
        <p:spPr>
          <a:xfrm>
            <a:off x="2691412" y="56880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BD70F55-FE09-446E-A2CE-FA67255F1E82}"/>
              </a:ext>
            </a:extLst>
          </p:cNvPr>
          <p:cNvCxnSpPr>
            <a:cxnSpLocks/>
          </p:cNvCxnSpPr>
          <p:nvPr/>
        </p:nvCxnSpPr>
        <p:spPr>
          <a:xfrm rot="5400000">
            <a:off x="2104601" y="4064812"/>
            <a:ext cx="436479" cy="62013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F982856-D155-4185-B5B0-B674ABF0CA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08513" y="4063021"/>
            <a:ext cx="435989" cy="6272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EEE03-13CE-4CF4-A8A4-63CE218D70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27046" y="5080226"/>
            <a:ext cx="591586" cy="62013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04C555B-DF41-42FA-B173-BCB8E0E398B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0469" y="5078436"/>
            <a:ext cx="592076" cy="6272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5A7118B-12A7-4945-B47A-7DB6BEA05781}"/>
              </a:ext>
            </a:extLst>
          </p:cNvPr>
          <p:cNvSpPr/>
          <p:nvPr/>
        </p:nvSpPr>
        <p:spPr>
          <a:xfrm>
            <a:off x="8483191" y="22883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BD15B7-CBC1-42B0-B9A5-BE35D1B50121}"/>
              </a:ext>
            </a:extLst>
          </p:cNvPr>
          <p:cNvSpPr/>
          <p:nvPr/>
        </p:nvSpPr>
        <p:spPr>
          <a:xfrm>
            <a:off x="2427638" y="2292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Rejected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FF87DB-D2D0-46AA-BC42-7FE60D1E09A7}"/>
              </a:ext>
            </a:extLst>
          </p:cNvPr>
          <p:cNvCxnSpPr>
            <a:cxnSpLocks/>
            <a:stCxn id="109" idx="2"/>
            <a:endCxn id="40" idx="0"/>
          </p:cNvCxnSpPr>
          <p:nvPr/>
        </p:nvCxnSpPr>
        <p:spPr>
          <a:xfrm flipH="1">
            <a:off x="2756315" y="730599"/>
            <a:ext cx="2" cy="219933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FA553D1-CB55-4700-A395-EEBA4003DFEA}"/>
              </a:ext>
            </a:extLst>
          </p:cNvPr>
          <p:cNvCxnSpPr>
            <a:cxnSpLocks/>
          </p:cNvCxnSpPr>
          <p:nvPr/>
        </p:nvCxnSpPr>
        <p:spPr>
          <a:xfrm>
            <a:off x="3336669" y="479523"/>
            <a:ext cx="197970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68E26E-AFFC-49E3-8E59-9CA73C44ACDE}"/>
              </a:ext>
            </a:extLst>
          </p:cNvPr>
          <p:cNvCxnSpPr>
            <a:stCxn id="69" idx="0"/>
            <a:endCxn id="108" idx="2"/>
          </p:cNvCxnSpPr>
          <p:nvPr/>
        </p:nvCxnSpPr>
        <p:spPr>
          <a:xfrm flipV="1">
            <a:off x="8811869" y="730214"/>
            <a:ext cx="1" cy="2164997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6DD0ADF-D696-431C-81F2-B8B7CC9692DB}"/>
              </a:ext>
            </a:extLst>
          </p:cNvPr>
          <p:cNvCxnSpPr>
            <a:cxnSpLocks/>
          </p:cNvCxnSpPr>
          <p:nvPr/>
        </p:nvCxnSpPr>
        <p:spPr>
          <a:xfrm>
            <a:off x="6108376" y="479523"/>
            <a:ext cx="2305118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E8BC245-555C-443D-8BCD-147F63CEDFD8}"/>
              </a:ext>
            </a:extLst>
          </p:cNvPr>
          <p:cNvSpPr/>
          <p:nvPr/>
        </p:nvSpPr>
        <p:spPr>
          <a:xfrm>
            <a:off x="3932957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processed</a:t>
            </a:r>
          </a:p>
        </p:txBody>
      </p:sp>
    </p:spTree>
    <p:extLst>
      <p:ext uri="{BB962C8B-B14F-4D97-AF65-F5344CB8AC3E}">
        <p14:creationId xmlns:p14="http://schemas.microsoft.com/office/powerpoint/2010/main" val="53053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lose with solid fill">
            <a:extLst>
              <a:ext uri="{FF2B5EF4-FFF2-40B4-BE49-F238E27FC236}">
                <a16:creationId xmlns:a16="http://schemas.microsoft.com/office/drawing/2014/main" id="{995645FC-2C2A-4AB7-8DDC-801EEF46931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9116" y="5701485"/>
            <a:ext cx="792001" cy="79200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309756" y="299664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Graphic 39" descr="Upload with solid fill">
            <a:extLst>
              <a:ext uri="{FF2B5EF4-FFF2-40B4-BE49-F238E27FC236}">
                <a16:creationId xmlns:a16="http://schemas.microsoft.com/office/drawing/2014/main" id="{3BFD9CB3-898A-4B95-80F8-73E45382D33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99115" y="2929935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891659" y="650606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060489" y="379815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60296" y="318913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295760" y="29813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724302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Record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uploading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-2561" y="359394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158320" y="28695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2128612" y="56134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579724" y="3387135"/>
            <a:ext cx="16685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028340" y="381546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Validated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  <a:endCxn id="40" idx="3"/>
          </p:cNvCxnSpPr>
          <p:nvPr/>
        </p:nvCxnSpPr>
        <p:spPr>
          <a:xfrm flipH="1" flipV="1">
            <a:off x="3213515" y="3387135"/>
            <a:ext cx="2096241" cy="550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112405" y="288439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899331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10DCDF-2AED-431F-A68D-9CA186C63997}"/>
              </a:ext>
            </a:extLst>
          </p:cNvPr>
          <p:cNvSpPr/>
          <p:nvPr/>
        </p:nvSpPr>
        <p:spPr>
          <a:xfrm>
            <a:off x="4877426" y="88181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D36630C-CDFC-482E-8855-5356B8F2B98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84882" y="8352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93BA043-FB28-44F8-83DC-175D67EAE81F}"/>
              </a:ext>
            </a:extLst>
          </p:cNvPr>
          <p:cNvSpPr/>
          <p:nvPr/>
        </p:nvSpPr>
        <p:spPr>
          <a:xfrm>
            <a:off x="5114379" y="-107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67" name="Graphic 66" descr="Dollar with solid fill">
            <a:extLst>
              <a:ext uri="{FF2B5EF4-FFF2-40B4-BE49-F238E27FC236}">
                <a16:creationId xmlns:a16="http://schemas.microsoft.com/office/drawing/2014/main" id="{1351E7F7-5AAF-4314-B5D0-2A6827B6B8B8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13563" y="30061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8" name="Graphic 67" descr="Badge Tick with solid fill">
            <a:extLst>
              <a:ext uri="{FF2B5EF4-FFF2-40B4-BE49-F238E27FC236}">
                <a16:creationId xmlns:a16="http://schemas.microsoft.com/office/drawing/2014/main" id="{32F368B6-FC1C-4442-8DBF-6EFD1349CC5B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611618" y="293807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9" name="Picture 68" descr="Logo&#10;&#10;Description automatically generated with medium confidence">
            <a:extLst>
              <a:ext uri="{FF2B5EF4-FFF2-40B4-BE49-F238E27FC236}">
                <a16:creationId xmlns:a16="http://schemas.microsoft.com/office/drawing/2014/main" id="{AEBCD087-2FB4-4DA5-8E98-38B1FFDCB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8311806" y="2895211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4CF5E20-5069-4AA0-9394-B5BAA0BF64EB}"/>
              </a:ext>
            </a:extLst>
          </p:cNvPr>
          <p:cNvSpPr/>
          <p:nvPr/>
        </p:nvSpPr>
        <p:spPr>
          <a:xfrm>
            <a:off x="7996191" y="38343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B77962-BBCC-4939-AD1D-602C7F0E210D}"/>
              </a:ext>
            </a:extLst>
          </p:cNvPr>
          <p:cNvSpPr/>
          <p:nvPr/>
        </p:nvSpPr>
        <p:spPr>
          <a:xfrm>
            <a:off x="8235869" y="291234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6E62D4F-1013-412C-A46A-152E3399C9F1}"/>
              </a:ext>
            </a:extLst>
          </p:cNvPr>
          <p:cNvSpPr/>
          <p:nvPr/>
        </p:nvSpPr>
        <p:spPr>
          <a:xfrm>
            <a:off x="11253140" y="382913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68D36A2-076D-4645-B480-7AA119ABECAA}"/>
              </a:ext>
            </a:extLst>
          </p:cNvPr>
          <p:cNvSpPr/>
          <p:nvPr/>
        </p:nvSpPr>
        <p:spPr>
          <a:xfrm>
            <a:off x="11492818" y="291462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74C5155-5C73-4CA2-ACD5-89597BDB457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9340850" y="3392644"/>
            <a:ext cx="2270768" cy="26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748530F-685A-496E-8D17-1FB26F90B92F}"/>
              </a:ext>
            </a:extLst>
          </p:cNvPr>
          <p:cNvSpPr/>
          <p:nvPr/>
        </p:nvSpPr>
        <p:spPr>
          <a:xfrm>
            <a:off x="14510089" y="384629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293B41-4676-4278-981F-B6E66AA3BCA1}"/>
              </a:ext>
            </a:extLst>
          </p:cNvPr>
          <p:cNvSpPr/>
          <p:nvPr/>
        </p:nvSpPr>
        <p:spPr>
          <a:xfrm>
            <a:off x="14749767" y="29242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AE18024-7F0A-496F-AB0F-015D3339D106}"/>
              </a:ext>
            </a:extLst>
          </p:cNvPr>
          <p:cNvCxnSpPr>
            <a:cxnSpLocks/>
            <a:stCxn id="68" idx="3"/>
            <a:endCxn id="67" idx="1"/>
          </p:cNvCxnSpPr>
          <p:nvPr/>
        </p:nvCxnSpPr>
        <p:spPr>
          <a:xfrm>
            <a:off x="12526018" y="3395274"/>
            <a:ext cx="2387545" cy="688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63EDE99-8519-45D4-8080-C436BBF5F612}"/>
              </a:ext>
            </a:extLst>
          </p:cNvPr>
          <p:cNvSpPr/>
          <p:nvPr/>
        </p:nvSpPr>
        <p:spPr>
          <a:xfrm>
            <a:off x="9689925" y="293816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accepted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2514B0-6833-4D1C-AEE7-C7F8FB5E609D}"/>
              </a:ext>
            </a:extLst>
          </p:cNvPr>
          <p:cNvSpPr/>
          <p:nvPr/>
        </p:nvSpPr>
        <p:spPr>
          <a:xfrm>
            <a:off x="13051368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closed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3E6225-C13A-4336-BA7B-6A517D5C61EE}"/>
              </a:ext>
            </a:extLst>
          </p:cNvPr>
          <p:cNvCxnSpPr>
            <a:cxnSpLocks/>
            <a:stCxn id="88" idx="3"/>
            <a:endCxn id="69" idx="1"/>
          </p:cNvCxnSpPr>
          <p:nvPr/>
        </p:nvCxnSpPr>
        <p:spPr>
          <a:xfrm>
            <a:off x="6101756" y="3392644"/>
            <a:ext cx="2210050" cy="26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E32F8E-732D-4ECA-8D1A-1E55DF5C048F}"/>
              </a:ext>
            </a:extLst>
          </p:cNvPr>
          <p:cNvSpPr/>
          <p:nvPr/>
        </p:nvSpPr>
        <p:spPr>
          <a:xfrm>
            <a:off x="1652600" y="4593118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9CB7E8-1182-4B0D-835D-0C289DD1DEC8}"/>
              </a:ext>
            </a:extLst>
          </p:cNvPr>
          <p:cNvSpPr/>
          <p:nvPr/>
        </p:nvSpPr>
        <p:spPr>
          <a:xfrm>
            <a:off x="3079935" y="45946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Record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invalid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CE9B178-9A11-4D06-8EB0-79DB90375A83}"/>
              </a:ext>
            </a:extLst>
          </p:cNvPr>
          <p:cNvSpPr/>
          <p:nvPr/>
        </p:nvSpPr>
        <p:spPr>
          <a:xfrm>
            <a:off x="2511412" y="39766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AFAE1BB-7E2C-4A1F-AE71-9A27FFFDFB05}"/>
              </a:ext>
            </a:extLst>
          </p:cNvPr>
          <p:cNvSpPr/>
          <p:nvPr/>
        </p:nvSpPr>
        <p:spPr>
          <a:xfrm>
            <a:off x="2691412" y="397862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9D815F-4B65-4596-8931-073FF75D34C7}"/>
              </a:ext>
            </a:extLst>
          </p:cNvPr>
          <p:cNvSpPr/>
          <p:nvPr/>
        </p:nvSpPr>
        <p:spPr>
          <a:xfrm>
            <a:off x="2511412" y="56860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E1A12C3-7683-4C4C-A628-14D2142721DD}"/>
              </a:ext>
            </a:extLst>
          </p:cNvPr>
          <p:cNvSpPr/>
          <p:nvPr/>
        </p:nvSpPr>
        <p:spPr>
          <a:xfrm>
            <a:off x="2691412" y="56880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BD70F55-FE09-446E-A2CE-FA67255F1E82}"/>
              </a:ext>
            </a:extLst>
          </p:cNvPr>
          <p:cNvCxnSpPr>
            <a:cxnSpLocks/>
          </p:cNvCxnSpPr>
          <p:nvPr/>
        </p:nvCxnSpPr>
        <p:spPr>
          <a:xfrm rot="5400000">
            <a:off x="2104601" y="4064812"/>
            <a:ext cx="436479" cy="62013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F982856-D155-4185-B5B0-B674ABF0CA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08513" y="4063021"/>
            <a:ext cx="435989" cy="6272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EEE03-13CE-4CF4-A8A4-63CE218D70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27046" y="5080226"/>
            <a:ext cx="591586" cy="62013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04C555B-DF41-42FA-B173-BCB8E0E398B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0469" y="5078436"/>
            <a:ext cx="592076" cy="6272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5A7118B-12A7-4945-B47A-7DB6BEA05781}"/>
              </a:ext>
            </a:extLst>
          </p:cNvPr>
          <p:cNvSpPr/>
          <p:nvPr/>
        </p:nvSpPr>
        <p:spPr>
          <a:xfrm>
            <a:off x="8483191" y="22883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BD15B7-CBC1-42B0-B9A5-BE35D1B50121}"/>
              </a:ext>
            </a:extLst>
          </p:cNvPr>
          <p:cNvSpPr/>
          <p:nvPr/>
        </p:nvSpPr>
        <p:spPr>
          <a:xfrm>
            <a:off x="2427638" y="2292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Rejected file is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FF87DB-D2D0-46AA-BC42-7FE60D1E09A7}"/>
              </a:ext>
            </a:extLst>
          </p:cNvPr>
          <p:cNvCxnSpPr>
            <a:cxnSpLocks/>
            <a:stCxn id="109" idx="2"/>
            <a:endCxn id="40" idx="0"/>
          </p:cNvCxnSpPr>
          <p:nvPr/>
        </p:nvCxnSpPr>
        <p:spPr>
          <a:xfrm flipH="1">
            <a:off x="2756315" y="730599"/>
            <a:ext cx="2" cy="2199336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FA553D1-CB55-4700-A395-EEBA4003DFEA}"/>
              </a:ext>
            </a:extLst>
          </p:cNvPr>
          <p:cNvCxnSpPr>
            <a:cxnSpLocks/>
          </p:cNvCxnSpPr>
          <p:nvPr/>
        </p:nvCxnSpPr>
        <p:spPr>
          <a:xfrm>
            <a:off x="3336669" y="479523"/>
            <a:ext cx="1979707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68E26E-AFFC-49E3-8E59-9CA73C44ACDE}"/>
              </a:ext>
            </a:extLst>
          </p:cNvPr>
          <p:cNvCxnSpPr>
            <a:stCxn id="69" idx="0"/>
            <a:endCxn id="108" idx="2"/>
          </p:cNvCxnSpPr>
          <p:nvPr/>
        </p:nvCxnSpPr>
        <p:spPr>
          <a:xfrm flipV="1">
            <a:off x="8811869" y="730214"/>
            <a:ext cx="1" cy="216499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6DD0ADF-D696-431C-81F2-B8B7CC9692DB}"/>
              </a:ext>
            </a:extLst>
          </p:cNvPr>
          <p:cNvCxnSpPr>
            <a:cxnSpLocks/>
          </p:cNvCxnSpPr>
          <p:nvPr/>
        </p:nvCxnSpPr>
        <p:spPr>
          <a:xfrm>
            <a:off x="6108376" y="479523"/>
            <a:ext cx="2305118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E8BC245-555C-443D-8BCD-147F63CEDFD8}"/>
              </a:ext>
            </a:extLst>
          </p:cNvPr>
          <p:cNvSpPr/>
          <p:nvPr/>
        </p:nvSpPr>
        <p:spPr>
          <a:xfrm>
            <a:off x="3932957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processed</a:t>
            </a:r>
          </a:p>
        </p:txBody>
      </p:sp>
    </p:spTree>
    <p:extLst>
      <p:ext uri="{BB962C8B-B14F-4D97-AF65-F5344CB8AC3E}">
        <p14:creationId xmlns:p14="http://schemas.microsoft.com/office/powerpoint/2010/main" val="312708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lose with solid fill">
            <a:extLst>
              <a:ext uri="{FF2B5EF4-FFF2-40B4-BE49-F238E27FC236}">
                <a16:creationId xmlns:a16="http://schemas.microsoft.com/office/drawing/2014/main" id="{995645FC-2C2A-4AB7-8DDC-801EEF469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9116" y="5701485"/>
            <a:ext cx="792001" cy="79200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756" y="299664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Graphic 39" descr="Upload with solid fill">
            <a:extLst>
              <a:ext uri="{FF2B5EF4-FFF2-40B4-BE49-F238E27FC236}">
                <a16:creationId xmlns:a16="http://schemas.microsoft.com/office/drawing/2014/main" id="{3BFD9CB3-898A-4B95-80F8-73E45382D3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99115" y="2929935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891659" y="650606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060489" y="379815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60296" y="318913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334753" y="382913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295760" y="29813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724302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Record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uploading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-2561" y="359394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158320" y="28695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2128612" y="56134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579724" y="3387135"/>
            <a:ext cx="1668596" cy="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028340" y="381546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Validated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  <a:endCxn id="40" idx="3"/>
          </p:cNvCxnSpPr>
          <p:nvPr/>
        </p:nvCxnSpPr>
        <p:spPr>
          <a:xfrm flipH="1" flipV="1">
            <a:off x="3213515" y="3387135"/>
            <a:ext cx="2096241" cy="5509"/>
          </a:xfrm>
          <a:prstGeom prst="line">
            <a:avLst/>
          </a:prstGeom>
          <a:ln w="31750">
            <a:solidFill>
              <a:schemeClr val="tx1"/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112405" y="288439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899331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submits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10DCDF-2AED-431F-A68D-9CA186C63997}"/>
              </a:ext>
            </a:extLst>
          </p:cNvPr>
          <p:cNvSpPr/>
          <p:nvPr/>
        </p:nvSpPr>
        <p:spPr>
          <a:xfrm>
            <a:off x="4877426" y="88181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D36630C-CDFC-482E-8855-5356B8F2B9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4882" y="8352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93BA043-FB28-44F8-83DC-175D67EAE81F}"/>
              </a:ext>
            </a:extLst>
          </p:cNvPr>
          <p:cNvSpPr/>
          <p:nvPr/>
        </p:nvSpPr>
        <p:spPr>
          <a:xfrm>
            <a:off x="5114379" y="-107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67" name="Graphic 66" descr="Dollar with solid fill">
            <a:extLst>
              <a:ext uri="{FF2B5EF4-FFF2-40B4-BE49-F238E27FC236}">
                <a16:creationId xmlns:a16="http://schemas.microsoft.com/office/drawing/2014/main" id="{1351E7F7-5AAF-4314-B5D0-2A6827B6B8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13563" y="30061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8" name="Graphic 67" descr="Badge Tick with solid fill">
            <a:extLst>
              <a:ext uri="{FF2B5EF4-FFF2-40B4-BE49-F238E27FC236}">
                <a16:creationId xmlns:a16="http://schemas.microsoft.com/office/drawing/2014/main" id="{32F368B6-FC1C-4442-8DBF-6EFD1349CC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611618" y="293807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9" name="Picture 68" descr="Logo&#10;&#10;Description automatically generated with medium confidence">
            <a:extLst>
              <a:ext uri="{FF2B5EF4-FFF2-40B4-BE49-F238E27FC236}">
                <a16:creationId xmlns:a16="http://schemas.microsoft.com/office/drawing/2014/main" id="{AEBCD087-2FB4-4DA5-8E98-38B1FFDCBF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11806" y="2895211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4CF5E20-5069-4AA0-9394-B5BAA0BF64EB}"/>
              </a:ext>
            </a:extLst>
          </p:cNvPr>
          <p:cNvSpPr/>
          <p:nvPr/>
        </p:nvSpPr>
        <p:spPr>
          <a:xfrm>
            <a:off x="7996191" y="38343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B77962-BBCC-4939-AD1D-602C7F0E210D}"/>
              </a:ext>
            </a:extLst>
          </p:cNvPr>
          <p:cNvSpPr/>
          <p:nvPr/>
        </p:nvSpPr>
        <p:spPr>
          <a:xfrm>
            <a:off x="8235869" y="291234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6E62D4F-1013-412C-A46A-152E3399C9F1}"/>
              </a:ext>
            </a:extLst>
          </p:cNvPr>
          <p:cNvSpPr/>
          <p:nvPr/>
        </p:nvSpPr>
        <p:spPr>
          <a:xfrm>
            <a:off x="11253140" y="382913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68D36A2-076D-4645-B480-7AA119ABECAA}"/>
              </a:ext>
            </a:extLst>
          </p:cNvPr>
          <p:cNvSpPr/>
          <p:nvPr/>
        </p:nvSpPr>
        <p:spPr>
          <a:xfrm>
            <a:off x="11492818" y="291462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74C5155-5C73-4CA2-ACD5-89597BDB457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9340850" y="3392644"/>
            <a:ext cx="2270768" cy="263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748530F-685A-496E-8D17-1FB26F90B92F}"/>
              </a:ext>
            </a:extLst>
          </p:cNvPr>
          <p:cNvSpPr/>
          <p:nvPr/>
        </p:nvSpPr>
        <p:spPr>
          <a:xfrm>
            <a:off x="14510089" y="384629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293B41-4676-4278-981F-B6E66AA3BCA1}"/>
              </a:ext>
            </a:extLst>
          </p:cNvPr>
          <p:cNvSpPr/>
          <p:nvPr/>
        </p:nvSpPr>
        <p:spPr>
          <a:xfrm>
            <a:off x="14749767" y="29242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AE18024-7F0A-496F-AB0F-015D3339D106}"/>
              </a:ext>
            </a:extLst>
          </p:cNvPr>
          <p:cNvCxnSpPr>
            <a:cxnSpLocks/>
            <a:stCxn id="68" idx="3"/>
            <a:endCxn id="67" idx="1"/>
          </p:cNvCxnSpPr>
          <p:nvPr/>
        </p:nvCxnSpPr>
        <p:spPr>
          <a:xfrm>
            <a:off x="12526018" y="3395274"/>
            <a:ext cx="2387545" cy="688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63EDE99-8519-45D4-8080-C436BBF5F612}"/>
              </a:ext>
            </a:extLst>
          </p:cNvPr>
          <p:cNvSpPr/>
          <p:nvPr/>
        </p:nvSpPr>
        <p:spPr>
          <a:xfrm>
            <a:off x="9689925" y="293816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File is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accepted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2514B0-6833-4D1C-AEE7-C7F8FB5E609D}"/>
              </a:ext>
            </a:extLst>
          </p:cNvPr>
          <p:cNvSpPr/>
          <p:nvPr/>
        </p:nvSpPr>
        <p:spPr>
          <a:xfrm>
            <a:off x="13051368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closed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3E6225-C13A-4336-BA7B-6A517D5C61EE}"/>
              </a:ext>
            </a:extLst>
          </p:cNvPr>
          <p:cNvCxnSpPr>
            <a:cxnSpLocks/>
            <a:stCxn id="88" idx="3"/>
            <a:endCxn id="69" idx="1"/>
          </p:cNvCxnSpPr>
          <p:nvPr/>
        </p:nvCxnSpPr>
        <p:spPr>
          <a:xfrm>
            <a:off x="6101756" y="3392644"/>
            <a:ext cx="2210050" cy="2630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E32F8E-732D-4ECA-8D1A-1E55DF5C048F}"/>
              </a:ext>
            </a:extLst>
          </p:cNvPr>
          <p:cNvSpPr/>
          <p:nvPr/>
        </p:nvSpPr>
        <p:spPr>
          <a:xfrm>
            <a:off x="1652600" y="4593118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File is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9CB7E8-1182-4B0D-835D-0C289DD1DEC8}"/>
              </a:ext>
            </a:extLst>
          </p:cNvPr>
          <p:cNvSpPr/>
          <p:nvPr/>
        </p:nvSpPr>
        <p:spPr>
          <a:xfrm>
            <a:off x="3079935" y="45946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Record is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invalid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CE9B178-9A11-4D06-8EB0-79DB90375A83}"/>
              </a:ext>
            </a:extLst>
          </p:cNvPr>
          <p:cNvSpPr/>
          <p:nvPr/>
        </p:nvSpPr>
        <p:spPr>
          <a:xfrm>
            <a:off x="2511412" y="39766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AFAE1BB-7E2C-4A1F-AE71-9A27FFFDFB05}"/>
              </a:ext>
            </a:extLst>
          </p:cNvPr>
          <p:cNvSpPr/>
          <p:nvPr/>
        </p:nvSpPr>
        <p:spPr>
          <a:xfrm>
            <a:off x="2691412" y="397862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9D815F-4B65-4596-8931-073FF75D34C7}"/>
              </a:ext>
            </a:extLst>
          </p:cNvPr>
          <p:cNvSpPr/>
          <p:nvPr/>
        </p:nvSpPr>
        <p:spPr>
          <a:xfrm>
            <a:off x="2511412" y="56860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E1A12C3-7683-4C4C-A628-14D2142721DD}"/>
              </a:ext>
            </a:extLst>
          </p:cNvPr>
          <p:cNvSpPr/>
          <p:nvPr/>
        </p:nvSpPr>
        <p:spPr>
          <a:xfrm>
            <a:off x="2691412" y="56880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BD70F55-FE09-446E-A2CE-FA67255F1E82}"/>
              </a:ext>
            </a:extLst>
          </p:cNvPr>
          <p:cNvCxnSpPr>
            <a:cxnSpLocks/>
          </p:cNvCxnSpPr>
          <p:nvPr/>
        </p:nvCxnSpPr>
        <p:spPr>
          <a:xfrm rot="5400000">
            <a:off x="2104601" y="4064812"/>
            <a:ext cx="436479" cy="620133"/>
          </a:xfrm>
          <a:prstGeom prst="bentConnector3">
            <a:avLst/>
          </a:prstGeom>
          <a:ln w="31750">
            <a:solidFill>
              <a:schemeClr val="tx1"/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F982856-D155-4185-B5B0-B674ABF0CA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08513" y="4063021"/>
            <a:ext cx="435989" cy="627202"/>
          </a:xfrm>
          <a:prstGeom prst="bentConnector3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EEE03-13CE-4CF4-A8A4-63CE218D70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27046" y="5080226"/>
            <a:ext cx="591586" cy="620133"/>
          </a:xfrm>
          <a:prstGeom prst="bentConnector3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04C555B-DF41-42FA-B173-BCB8E0E398B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0469" y="5078436"/>
            <a:ext cx="592076" cy="627202"/>
          </a:xfrm>
          <a:prstGeom prst="bentConnector3">
            <a:avLst/>
          </a:prstGeom>
          <a:ln w="31750">
            <a:solidFill>
              <a:schemeClr val="tx1"/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5A7118B-12A7-4945-B47A-7DB6BEA05781}"/>
              </a:ext>
            </a:extLst>
          </p:cNvPr>
          <p:cNvSpPr/>
          <p:nvPr/>
        </p:nvSpPr>
        <p:spPr>
          <a:xfrm>
            <a:off x="8483191" y="22883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BD15B7-CBC1-42B0-B9A5-BE35D1B50121}"/>
              </a:ext>
            </a:extLst>
          </p:cNvPr>
          <p:cNvSpPr/>
          <p:nvPr/>
        </p:nvSpPr>
        <p:spPr>
          <a:xfrm>
            <a:off x="2427638" y="2292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Rejected file is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FF87DB-D2D0-46AA-BC42-7FE60D1E09A7}"/>
              </a:ext>
            </a:extLst>
          </p:cNvPr>
          <p:cNvCxnSpPr>
            <a:cxnSpLocks/>
            <a:stCxn id="109" idx="2"/>
            <a:endCxn id="40" idx="0"/>
          </p:cNvCxnSpPr>
          <p:nvPr/>
        </p:nvCxnSpPr>
        <p:spPr>
          <a:xfrm flipH="1">
            <a:off x="2756315" y="730599"/>
            <a:ext cx="2" cy="2199336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FA553D1-CB55-4700-A395-EEBA4003DFEA}"/>
              </a:ext>
            </a:extLst>
          </p:cNvPr>
          <p:cNvCxnSpPr>
            <a:cxnSpLocks/>
          </p:cNvCxnSpPr>
          <p:nvPr/>
        </p:nvCxnSpPr>
        <p:spPr>
          <a:xfrm>
            <a:off x="3336669" y="479523"/>
            <a:ext cx="1979707" cy="0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68E26E-AFFC-49E3-8E59-9CA73C44ACDE}"/>
              </a:ext>
            </a:extLst>
          </p:cNvPr>
          <p:cNvCxnSpPr>
            <a:stCxn id="69" idx="0"/>
            <a:endCxn id="108" idx="2"/>
          </p:cNvCxnSpPr>
          <p:nvPr/>
        </p:nvCxnSpPr>
        <p:spPr>
          <a:xfrm flipV="1">
            <a:off x="8811869" y="730214"/>
            <a:ext cx="1" cy="2164997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6DD0ADF-D696-431C-81F2-B8B7CC9692DB}"/>
              </a:ext>
            </a:extLst>
          </p:cNvPr>
          <p:cNvCxnSpPr>
            <a:cxnSpLocks/>
          </p:cNvCxnSpPr>
          <p:nvPr/>
        </p:nvCxnSpPr>
        <p:spPr>
          <a:xfrm>
            <a:off x="6108376" y="479523"/>
            <a:ext cx="2305118" cy="0"/>
          </a:xfrm>
          <a:prstGeom prst="line">
            <a:avLst/>
          </a:prstGeom>
          <a:ln w="31750">
            <a:solidFill>
              <a:schemeClr val="tx1"/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E8BC245-555C-443D-8BCD-147F63CEDFD8}"/>
              </a:ext>
            </a:extLst>
          </p:cNvPr>
          <p:cNvSpPr/>
          <p:nvPr/>
        </p:nvSpPr>
        <p:spPr>
          <a:xfrm>
            <a:off x="3932957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File is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processed</a:t>
            </a:r>
          </a:p>
        </p:txBody>
      </p:sp>
    </p:spTree>
    <p:extLst>
      <p:ext uri="{BB962C8B-B14F-4D97-AF65-F5344CB8AC3E}">
        <p14:creationId xmlns:p14="http://schemas.microsoft.com/office/powerpoint/2010/main" val="949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lose with solid fill">
            <a:extLst>
              <a:ext uri="{FF2B5EF4-FFF2-40B4-BE49-F238E27FC236}">
                <a16:creationId xmlns:a16="http://schemas.microsoft.com/office/drawing/2014/main" id="{995645FC-2C2A-4AB7-8DDC-801EEF46931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9116" y="5701485"/>
            <a:ext cx="792001" cy="79200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309756" y="299664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Graphic 39" descr="Upload with solid fill">
            <a:extLst>
              <a:ext uri="{FF2B5EF4-FFF2-40B4-BE49-F238E27FC236}">
                <a16:creationId xmlns:a16="http://schemas.microsoft.com/office/drawing/2014/main" id="{3BFD9CB3-898A-4B95-80F8-73E45382D33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99115" y="2929935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891659" y="650606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060489" y="379815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60296" y="318913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295760" y="29813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724302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Record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uploading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-2561" y="359394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158320" y="28695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2128612" y="56134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579724" y="3387135"/>
            <a:ext cx="16685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028340" y="381546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Validated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  <a:endCxn id="40" idx="3"/>
          </p:cNvCxnSpPr>
          <p:nvPr/>
        </p:nvCxnSpPr>
        <p:spPr>
          <a:xfrm flipH="1" flipV="1">
            <a:off x="3213515" y="3387135"/>
            <a:ext cx="2096241" cy="550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112405" y="288439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899331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10DCDF-2AED-431F-A68D-9CA186C63997}"/>
              </a:ext>
            </a:extLst>
          </p:cNvPr>
          <p:cNvSpPr/>
          <p:nvPr/>
        </p:nvSpPr>
        <p:spPr>
          <a:xfrm>
            <a:off x="4877426" y="88181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D36630C-CDFC-482E-8855-5356B8F2B98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5284882" y="8352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93BA043-FB28-44F8-83DC-175D67EAE81F}"/>
              </a:ext>
            </a:extLst>
          </p:cNvPr>
          <p:cNvSpPr/>
          <p:nvPr/>
        </p:nvSpPr>
        <p:spPr>
          <a:xfrm>
            <a:off x="5114379" y="-107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67" name="Graphic 66" descr="Dollar with solid fill">
            <a:extLst>
              <a:ext uri="{FF2B5EF4-FFF2-40B4-BE49-F238E27FC236}">
                <a16:creationId xmlns:a16="http://schemas.microsoft.com/office/drawing/2014/main" id="{1351E7F7-5AAF-4314-B5D0-2A6827B6B8B8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13563" y="30061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8" name="Graphic 67" descr="Badge Tick with solid fill">
            <a:extLst>
              <a:ext uri="{FF2B5EF4-FFF2-40B4-BE49-F238E27FC236}">
                <a16:creationId xmlns:a16="http://schemas.microsoft.com/office/drawing/2014/main" id="{32F368B6-FC1C-4442-8DBF-6EFD1349CC5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611618" y="293807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9" name="Picture 68" descr="Logo&#10;&#10;Description automatically generated with medium confidence">
            <a:extLst>
              <a:ext uri="{FF2B5EF4-FFF2-40B4-BE49-F238E27FC236}">
                <a16:creationId xmlns:a16="http://schemas.microsoft.com/office/drawing/2014/main" id="{AEBCD087-2FB4-4DA5-8E98-38B1FFDCB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11806" y="2895211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4CF5E20-5069-4AA0-9394-B5BAA0BF64EB}"/>
              </a:ext>
            </a:extLst>
          </p:cNvPr>
          <p:cNvSpPr/>
          <p:nvPr/>
        </p:nvSpPr>
        <p:spPr>
          <a:xfrm>
            <a:off x="7996191" y="38343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B77962-BBCC-4939-AD1D-602C7F0E210D}"/>
              </a:ext>
            </a:extLst>
          </p:cNvPr>
          <p:cNvSpPr/>
          <p:nvPr/>
        </p:nvSpPr>
        <p:spPr>
          <a:xfrm>
            <a:off x="8235869" y="291234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6E62D4F-1013-412C-A46A-152E3399C9F1}"/>
              </a:ext>
            </a:extLst>
          </p:cNvPr>
          <p:cNvSpPr/>
          <p:nvPr/>
        </p:nvSpPr>
        <p:spPr>
          <a:xfrm>
            <a:off x="11253140" y="382913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68D36A2-076D-4645-B480-7AA119ABECAA}"/>
              </a:ext>
            </a:extLst>
          </p:cNvPr>
          <p:cNvSpPr/>
          <p:nvPr/>
        </p:nvSpPr>
        <p:spPr>
          <a:xfrm>
            <a:off x="11492818" y="291462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74C5155-5C73-4CA2-ACD5-89597BDB457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9340850" y="3392644"/>
            <a:ext cx="2270768" cy="263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748530F-685A-496E-8D17-1FB26F90B92F}"/>
              </a:ext>
            </a:extLst>
          </p:cNvPr>
          <p:cNvSpPr/>
          <p:nvPr/>
        </p:nvSpPr>
        <p:spPr>
          <a:xfrm>
            <a:off x="14510089" y="384629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293B41-4676-4278-981F-B6E66AA3BCA1}"/>
              </a:ext>
            </a:extLst>
          </p:cNvPr>
          <p:cNvSpPr/>
          <p:nvPr/>
        </p:nvSpPr>
        <p:spPr>
          <a:xfrm>
            <a:off x="14749767" y="29242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AE18024-7F0A-496F-AB0F-015D3339D106}"/>
              </a:ext>
            </a:extLst>
          </p:cNvPr>
          <p:cNvCxnSpPr>
            <a:cxnSpLocks/>
            <a:stCxn id="68" idx="3"/>
            <a:endCxn id="67" idx="1"/>
          </p:cNvCxnSpPr>
          <p:nvPr/>
        </p:nvCxnSpPr>
        <p:spPr>
          <a:xfrm>
            <a:off x="12526018" y="3395274"/>
            <a:ext cx="2387545" cy="688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63EDE99-8519-45D4-8080-C436BBF5F612}"/>
              </a:ext>
            </a:extLst>
          </p:cNvPr>
          <p:cNvSpPr/>
          <p:nvPr/>
        </p:nvSpPr>
        <p:spPr>
          <a:xfrm>
            <a:off x="9689925" y="293816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File is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accepted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2514B0-6833-4D1C-AEE7-C7F8FB5E609D}"/>
              </a:ext>
            </a:extLst>
          </p:cNvPr>
          <p:cNvSpPr/>
          <p:nvPr/>
        </p:nvSpPr>
        <p:spPr>
          <a:xfrm>
            <a:off x="13051368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closed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3E6225-C13A-4336-BA7B-6A517D5C61EE}"/>
              </a:ext>
            </a:extLst>
          </p:cNvPr>
          <p:cNvCxnSpPr>
            <a:cxnSpLocks/>
            <a:stCxn id="88" idx="3"/>
            <a:endCxn id="69" idx="1"/>
          </p:cNvCxnSpPr>
          <p:nvPr/>
        </p:nvCxnSpPr>
        <p:spPr>
          <a:xfrm>
            <a:off x="6101756" y="3392644"/>
            <a:ext cx="2210050" cy="26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E32F8E-732D-4ECA-8D1A-1E55DF5C048F}"/>
              </a:ext>
            </a:extLst>
          </p:cNvPr>
          <p:cNvSpPr/>
          <p:nvPr/>
        </p:nvSpPr>
        <p:spPr>
          <a:xfrm>
            <a:off x="1652600" y="4593118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9CB7E8-1182-4B0D-835D-0C289DD1DEC8}"/>
              </a:ext>
            </a:extLst>
          </p:cNvPr>
          <p:cNvSpPr/>
          <p:nvPr/>
        </p:nvSpPr>
        <p:spPr>
          <a:xfrm>
            <a:off x="3079935" y="45946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Record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invalid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CE9B178-9A11-4D06-8EB0-79DB90375A83}"/>
              </a:ext>
            </a:extLst>
          </p:cNvPr>
          <p:cNvSpPr/>
          <p:nvPr/>
        </p:nvSpPr>
        <p:spPr>
          <a:xfrm>
            <a:off x="2511412" y="39766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AFAE1BB-7E2C-4A1F-AE71-9A27FFFDFB05}"/>
              </a:ext>
            </a:extLst>
          </p:cNvPr>
          <p:cNvSpPr/>
          <p:nvPr/>
        </p:nvSpPr>
        <p:spPr>
          <a:xfrm>
            <a:off x="2691412" y="397862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9D815F-4B65-4596-8931-073FF75D34C7}"/>
              </a:ext>
            </a:extLst>
          </p:cNvPr>
          <p:cNvSpPr/>
          <p:nvPr/>
        </p:nvSpPr>
        <p:spPr>
          <a:xfrm>
            <a:off x="2511412" y="56860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E1A12C3-7683-4C4C-A628-14D2142721DD}"/>
              </a:ext>
            </a:extLst>
          </p:cNvPr>
          <p:cNvSpPr/>
          <p:nvPr/>
        </p:nvSpPr>
        <p:spPr>
          <a:xfrm>
            <a:off x="2691412" y="56880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BD70F55-FE09-446E-A2CE-FA67255F1E82}"/>
              </a:ext>
            </a:extLst>
          </p:cNvPr>
          <p:cNvCxnSpPr>
            <a:cxnSpLocks/>
          </p:cNvCxnSpPr>
          <p:nvPr/>
        </p:nvCxnSpPr>
        <p:spPr>
          <a:xfrm rot="5400000">
            <a:off x="2104601" y="4064812"/>
            <a:ext cx="436479" cy="62013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F982856-D155-4185-B5B0-B674ABF0CA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08513" y="4063021"/>
            <a:ext cx="435989" cy="6272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EEE03-13CE-4CF4-A8A4-63CE218D70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27046" y="5080226"/>
            <a:ext cx="591586" cy="62013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04C555B-DF41-42FA-B173-BCB8E0E398B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0469" y="5078436"/>
            <a:ext cx="592076" cy="6272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5A7118B-12A7-4945-B47A-7DB6BEA05781}"/>
              </a:ext>
            </a:extLst>
          </p:cNvPr>
          <p:cNvSpPr/>
          <p:nvPr/>
        </p:nvSpPr>
        <p:spPr>
          <a:xfrm>
            <a:off x="8483191" y="22883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BD15B7-CBC1-42B0-B9A5-BE35D1B50121}"/>
              </a:ext>
            </a:extLst>
          </p:cNvPr>
          <p:cNvSpPr/>
          <p:nvPr/>
        </p:nvSpPr>
        <p:spPr>
          <a:xfrm>
            <a:off x="2427638" y="2292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Rejected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FF87DB-D2D0-46AA-BC42-7FE60D1E09A7}"/>
              </a:ext>
            </a:extLst>
          </p:cNvPr>
          <p:cNvCxnSpPr>
            <a:cxnSpLocks/>
            <a:stCxn id="109" idx="2"/>
            <a:endCxn id="40" idx="0"/>
          </p:cNvCxnSpPr>
          <p:nvPr/>
        </p:nvCxnSpPr>
        <p:spPr>
          <a:xfrm flipH="1">
            <a:off x="2756315" y="730599"/>
            <a:ext cx="2" cy="219933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FA553D1-CB55-4700-A395-EEBA4003DFEA}"/>
              </a:ext>
            </a:extLst>
          </p:cNvPr>
          <p:cNvCxnSpPr>
            <a:cxnSpLocks/>
          </p:cNvCxnSpPr>
          <p:nvPr/>
        </p:nvCxnSpPr>
        <p:spPr>
          <a:xfrm>
            <a:off x="3336669" y="479523"/>
            <a:ext cx="197970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68E26E-AFFC-49E3-8E59-9CA73C44ACDE}"/>
              </a:ext>
            </a:extLst>
          </p:cNvPr>
          <p:cNvCxnSpPr>
            <a:stCxn id="69" idx="0"/>
            <a:endCxn id="108" idx="2"/>
          </p:cNvCxnSpPr>
          <p:nvPr/>
        </p:nvCxnSpPr>
        <p:spPr>
          <a:xfrm flipV="1">
            <a:off x="8811869" y="730214"/>
            <a:ext cx="1" cy="216499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6DD0ADF-D696-431C-81F2-B8B7CC9692DB}"/>
              </a:ext>
            </a:extLst>
          </p:cNvPr>
          <p:cNvCxnSpPr>
            <a:cxnSpLocks/>
          </p:cNvCxnSpPr>
          <p:nvPr/>
        </p:nvCxnSpPr>
        <p:spPr>
          <a:xfrm>
            <a:off x="6108376" y="479523"/>
            <a:ext cx="2305118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E8BC245-555C-443D-8BCD-147F63CEDFD8}"/>
              </a:ext>
            </a:extLst>
          </p:cNvPr>
          <p:cNvSpPr/>
          <p:nvPr/>
        </p:nvSpPr>
        <p:spPr>
          <a:xfrm>
            <a:off x="3932957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processed</a:t>
            </a:r>
          </a:p>
        </p:txBody>
      </p:sp>
    </p:spTree>
    <p:extLst>
      <p:ext uri="{BB962C8B-B14F-4D97-AF65-F5344CB8AC3E}">
        <p14:creationId xmlns:p14="http://schemas.microsoft.com/office/powerpoint/2010/main" val="307329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lose with solid fill">
            <a:extLst>
              <a:ext uri="{FF2B5EF4-FFF2-40B4-BE49-F238E27FC236}">
                <a16:creationId xmlns:a16="http://schemas.microsoft.com/office/drawing/2014/main" id="{995645FC-2C2A-4AB7-8DDC-801EEF46931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9116" y="5701485"/>
            <a:ext cx="792001" cy="79200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309756" y="299664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Graphic 39" descr="Upload with solid fill">
            <a:extLst>
              <a:ext uri="{FF2B5EF4-FFF2-40B4-BE49-F238E27FC236}">
                <a16:creationId xmlns:a16="http://schemas.microsoft.com/office/drawing/2014/main" id="{3BFD9CB3-898A-4B95-80F8-73E45382D33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99115" y="2929935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891659" y="650606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060489" y="379815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60296" y="318913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295760" y="29813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724302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Record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uploading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-2561" y="359394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158320" y="28695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2128612" y="56134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579724" y="3387135"/>
            <a:ext cx="16685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028340" y="381546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Validated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  <a:endCxn id="40" idx="3"/>
          </p:cNvCxnSpPr>
          <p:nvPr/>
        </p:nvCxnSpPr>
        <p:spPr>
          <a:xfrm flipH="1" flipV="1">
            <a:off x="3213515" y="3387135"/>
            <a:ext cx="2096241" cy="550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112405" y="288439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899331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10DCDF-2AED-431F-A68D-9CA186C63997}"/>
              </a:ext>
            </a:extLst>
          </p:cNvPr>
          <p:cNvSpPr/>
          <p:nvPr/>
        </p:nvSpPr>
        <p:spPr>
          <a:xfrm>
            <a:off x="4877426" y="88181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D36630C-CDFC-482E-8855-5356B8F2B98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5284882" y="8352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93BA043-FB28-44F8-83DC-175D67EAE81F}"/>
              </a:ext>
            </a:extLst>
          </p:cNvPr>
          <p:cNvSpPr/>
          <p:nvPr/>
        </p:nvSpPr>
        <p:spPr>
          <a:xfrm>
            <a:off x="5114379" y="-107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67" name="Graphic 66" descr="Dollar with solid fill">
            <a:extLst>
              <a:ext uri="{FF2B5EF4-FFF2-40B4-BE49-F238E27FC236}">
                <a16:creationId xmlns:a16="http://schemas.microsoft.com/office/drawing/2014/main" id="{1351E7F7-5AAF-4314-B5D0-2A6827B6B8B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13563" y="30061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8" name="Graphic 67" descr="Badge Tick with solid fill">
            <a:extLst>
              <a:ext uri="{FF2B5EF4-FFF2-40B4-BE49-F238E27FC236}">
                <a16:creationId xmlns:a16="http://schemas.microsoft.com/office/drawing/2014/main" id="{32F368B6-FC1C-4442-8DBF-6EFD1349CC5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611618" y="293807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9" name="Picture 68" descr="Logo&#10;&#10;Description automatically generated with medium confidence">
            <a:extLst>
              <a:ext uri="{FF2B5EF4-FFF2-40B4-BE49-F238E27FC236}">
                <a16:creationId xmlns:a16="http://schemas.microsoft.com/office/drawing/2014/main" id="{AEBCD087-2FB4-4DA5-8E98-38B1FFDCB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8311806" y="2895211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4CF5E20-5069-4AA0-9394-B5BAA0BF64EB}"/>
              </a:ext>
            </a:extLst>
          </p:cNvPr>
          <p:cNvSpPr/>
          <p:nvPr/>
        </p:nvSpPr>
        <p:spPr>
          <a:xfrm>
            <a:off x="7996191" y="38343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B77962-BBCC-4939-AD1D-602C7F0E210D}"/>
              </a:ext>
            </a:extLst>
          </p:cNvPr>
          <p:cNvSpPr/>
          <p:nvPr/>
        </p:nvSpPr>
        <p:spPr>
          <a:xfrm>
            <a:off x="8235869" y="291234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6E62D4F-1013-412C-A46A-152E3399C9F1}"/>
              </a:ext>
            </a:extLst>
          </p:cNvPr>
          <p:cNvSpPr/>
          <p:nvPr/>
        </p:nvSpPr>
        <p:spPr>
          <a:xfrm>
            <a:off x="11253140" y="382913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68D36A2-076D-4645-B480-7AA119ABECAA}"/>
              </a:ext>
            </a:extLst>
          </p:cNvPr>
          <p:cNvSpPr/>
          <p:nvPr/>
        </p:nvSpPr>
        <p:spPr>
          <a:xfrm>
            <a:off x="11492818" y="291462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74C5155-5C73-4CA2-ACD5-89597BDB457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9340850" y="3392644"/>
            <a:ext cx="2270768" cy="26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748530F-685A-496E-8D17-1FB26F90B92F}"/>
              </a:ext>
            </a:extLst>
          </p:cNvPr>
          <p:cNvSpPr/>
          <p:nvPr/>
        </p:nvSpPr>
        <p:spPr>
          <a:xfrm>
            <a:off x="14510089" y="384629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293B41-4676-4278-981F-B6E66AA3BCA1}"/>
              </a:ext>
            </a:extLst>
          </p:cNvPr>
          <p:cNvSpPr/>
          <p:nvPr/>
        </p:nvSpPr>
        <p:spPr>
          <a:xfrm>
            <a:off x="14749767" y="29242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AE18024-7F0A-496F-AB0F-015D3339D106}"/>
              </a:ext>
            </a:extLst>
          </p:cNvPr>
          <p:cNvCxnSpPr>
            <a:cxnSpLocks/>
            <a:stCxn id="68" idx="3"/>
            <a:endCxn id="67" idx="1"/>
          </p:cNvCxnSpPr>
          <p:nvPr/>
        </p:nvCxnSpPr>
        <p:spPr>
          <a:xfrm>
            <a:off x="12526018" y="3395274"/>
            <a:ext cx="2387545" cy="688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63EDE99-8519-45D4-8080-C436BBF5F612}"/>
              </a:ext>
            </a:extLst>
          </p:cNvPr>
          <p:cNvSpPr/>
          <p:nvPr/>
        </p:nvSpPr>
        <p:spPr>
          <a:xfrm>
            <a:off x="9689925" y="293816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accepted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2514B0-6833-4D1C-AEE7-C7F8FB5E609D}"/>
              </a:ext>
            </a:extLst>
          </p:cNvPr>
          <p:cNvSpPr/>
          <p:nvPr/>
        </p:nvSpPr>
        <p:spPr>
          <a:xfrm>
            <a:off x="13051368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closed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3E6225-C13A-4336-BA7B-6A517D5C61EE}"/>
              </a:ext>
            </a:extLst>
          </p:cNvPr>
          <p:cNvCxnSpPr>
            <a:cxnSpLocks/>
            <a:stCxn id="88" idx="3"/>
            <a:endCxn id="69" idx="1"/>
          </p:cNvCxnSpPr>
          <p:nvPr/>
        </p:nvCxnSpPr>
        <p:spPr>
          <a:xfrm>
            <a:off x="6101756" y="3392644"/>
            <a:ext cx="2210050" cy="26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E32F8E-732D-4ECA-8D1A-1E55DF5C048F}"/>
              </a:ext>
            </a:extLst>
          </p:cNvPr>
          <p:cNvSpPr/>
          <p:nvPr/>
        </p:nvSpPr>
        <p:spPr>
          <a:xfrm>
            <a:off x="1652600" y="4593118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9CB7E8-1182-4B0D-835D-0C289DD1DEC8}"/>
              </a:ext>
            </a:extLst>
          </p:cNvPr>
          <p:cNvSpPr/>
          <p:nvPr/>
        </p:nvSpPr>
        <p:spPr>
          <a:xfrm>
            <a:off x="3079935" y="45946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Record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invalid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CE9B178-9A11-4D06-8EB0-79DB90375A83}"/>
              </a:ext>
            </a:extLst>
          </p:cNvPr>
          <p:cNvSpPr/>
          <p:nvPr/>
        </p:nvSpPr>
        <p:spPr>
          <a:xfrm>
            <a:off x="2511412" y="39766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AFAE1BB-7E2C-4A1F-AE71-9A27FFFDFB05}"/>
              </a:ext>
            </a:extLst>
          </p:cNvPr>
          <p:cNvSpPr/>
          <p:nvPr/>
        </p:nvSpPr>
        <p:spPr>
          <a:xfrm>
            <a:off x="2691412" y="397862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9D815F-4B65-4596-8931-073FF75D34C7}"/>
              </a:ext>
            </a:extLst>
          </p:cNvPr>
          <p:cNvSpPr/>
          <p:nvPr/>
        </p:nvSpPr>
        <p:spPr>
          <a:xfrm>
            <a:off x="2511412" y="56860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E1A12C3-7683-4C4C-A628-14D2142721DD}"/>
              </a:ext>
            </a:extLst>
          </p:cNvPr>
          <p:cNvSpPr/>
          <p:nvPr/>
        </p:nvSpPr>
        <p:spPr>
          <a:xfrm>
            <a:off x="2691412" y="56880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BD70F55-FE09-446E-A2CE-FA67255F1E82}"/>
              </a:ext>
            </a:extLst>
          </p:cNvPr>
          <p:cNvCxnSpPr>
            <a:cxnSpLocks/>
          </p:cNvCxnSpPr>
          <p:nvPr/>
        </p:nvCxnSpPr>
        <p:spPr>
          <a:xfrm rot="5400000">
            <a:off x="2104601" y="4064812"/>
            <a:ext cx="436479" cy="62013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F982856-D155-4185-B5B0-B674ABF0CA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08513" y="4063021"/>
            <a:ext cx="435989" cy="6272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EEE03-13CE-4CF4-A8A4-63CE218D70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27046" y="5080226"/>
            <a:ext cx="591586" cy="62013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04C555B-DF41-42FA-B173-BCB8E0E398B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0469" y="5078436"/>
            <a:ext cx="592076" cy="6272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5A7118B-12A7-4945-B47A-7DB6BEA05781}"/>
              </a:ext>
            </a:extLst>
          </p:cNvPr>
          <p:cNvSpPr/>
          <p:nvPr/>
        </p:nvSpPr>
        <p:spPr>
          <a:xfrm>
            <a:off x="8483191" y="22883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BD15B7-CBC1-42B0-B9A5-BE35D1B50121}"/>
              </a:ext>
            </a:extLst>
          </p:cNvPr>
          <p:cNvSpPr/>
          <p:nvPr/>
        </p:nvSpPr>
        <p:spPr>
          <a:xfrm>
            <a:off x="2427638" y="2292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Rejected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FF87DB-D2D0-46AA-BC42-7FE60D1E09A7}"/>
              </a:ext>
            </a:extLst>
          </p:cNvPr>
          <p:cNvCxnSpPr>
            <a:cxnSpLocks/>
            <a:stCxn id="109" idx="2"/>
            <a:endCxn id="40" idx="0"/>
          </p:cNvCxnSpPr>
          <p:nvPr/>
        </p:nvCxnSpPr>
        <p:spPr>
          <a:xfrm flipH="1">
            <a:off x="2756315" y="730599"/>
            <a:ext cx="2" cy="219933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FA553D1-CB55-4700-A395-EEBA4003DFEA}"/>
              </a:ext>
            </a:extLst>
          </p:cNvPr>
          <p:cNvCxnSpPr>
            <a:cxnSpLocks/>
          </p:cNvCxnSpPr>
          <p:nvPr/>
        </p:nvCxnSpPr>
        <p:spPr>
          <a:xfrm>
            <a:off x="3336669" y="479523"/>
            <a:ext cx="197970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68E26E-AFFC-49E3-8E59-9CA73C44ACDE}"/>
              </a:ext>
            </a:extLst>
          </p:cNvPr>
          <p:cNvCxnSpPr>
            <a:stCxn id="69" idx="0"/>
            <a:endCxn id="108" idx="2"/>
          </p:cNvCxnSpPr>
          <p:nvPr/>
        </p:nvCxnSpPr>
        <p:spPr>
          <a:xfrm flipV="1">
            <a:off x="8811869" y="730214"/>
            <a:ext cx="1" cy="216499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6DD0ADF-D696-431C-81F2-B8B7CC9692DB}"/>
              </a:ext>
            </a:extLst>
          </p:cNvPr>
          <p:cNvCxnSpPr>
            <a:cxnSpLocks/>
          </p:cNvCxnSpPr>
          <p:nvPr/>
        </p:nvCxnSpPr>
        <p:spPr>
          <a:xfrm>
            <a:off x="6108376" y="479523"/>
            <a:ext cx="2305118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E8BC245-555C-443D-8BCD-147F63CEDFD8}"/>
              </a:ext>
            </a:extLst>
          </p:cNvPr>
          <p:cNvSpPr/>
          <p:nvPr/>
        </p:nvSpPr>
        <p:spPr>
          <a:xfrm>
            <a:off x="3932957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processed</a:t>
            </a:r>
          </a:p>
        </p:txBody>
      </p:sp>
    </p:spTree>
    <p:extLst>
      <p:ext uri="{BB962C8B-B14F-4D97-AF65-F5344CB8AC3E}">
        <p14:creationId xmlns:p14="http://schemas.microsoft.com/office/powerpoint/2010/main" val="222596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lose with solid fill">
            <a:extLst>
              <a:ext uri="{FF2B5EF4-FFF2-40B4-BE49-F238E27FC236}">
                <a16:creationId xmlns:a16="http://schemas.microsoft.com/office/drawing/2014/main" id="{995645FC-2C2A-4AB7-8DDC-801EEF46931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9116" y="5701485"/>
            <a:ext cx="792001" cy="79200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309756" y="299664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Graphic 39" descr="Upload with solid fill">
            <a:extLst>
              <a:ext uri="{FF2B5EF4-FFF2-40B4-BE49-F238E27FC236}">
                <a16:creationId xmlns:a16="http://schemas.microsoft.com/office/drawing/2014/main" id="{3BFD9CB3-898A-4B95-80F8-73E45382D33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99115" y="2929935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891659" y="650606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060489" y="379815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60296" y="318913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295760" y="29813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724302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Record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uploading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-2561" y="359394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158320" y="28695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2128612" y="56134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579724" y="3387135"/>
            <a:ext cx="16685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028340" y="381546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Validated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  <a:endCxn id="40" idx="3"/>
          </p:cNvCxnSpPr>
          <p:nvPr/>
        </p:nvCxnSpPr>
        <p:spPr>
          <a:xfrm flipH="1" flipV="1">
            <a:off x="3213515" y="3387135"/>
            <a:ext cx="2096241" cy="550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112405" y="288439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899331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10DCDF-2AED-431F-A68D-9CA186C63997}"/>
              </a:ext>
            </a:extLst>
          </p:cNvPr>
          <p:cNvSpPr/>
          <p:nvPr/>
        </p:nvSpPr>
        <p:spPr>
          <a:xfrm>
            <a:off x="4877426" y="88181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D36630C-CDFC-482E-8855-5356B8F2B98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5284882" y="8352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93BA043-FB28-44F8-83DC-175D67EAE81F}"/>
              </a:ext>
            </a:extLst>
          </p:cNvPr>
          <p:cNvSpPr/>
          <p:nvPr/>
        </p:nvSpPr>
        <p:spPr>
          <a:xfrm>
            <a:off x="5114379" y="-107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67" name="Graphic 66" descr="Dollar with solid fill">
            <a:extLst>
              <a:ext uri="{FF2B5EF4-FFF2-40B4-BE49-F238E27FC236}">
                <a16:creationId xmlns:a16="http://schemas.microsoft.com/office/drawing/2014/main" id="{1351E7F7-5AAF-4314-B5D0-2A6827B6B8B8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13563" y="30061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8" name="Graphic 67" descr="Badge Tick with solid fill">
            <a:extLst>
              <a:ext uri="{FF2B5EF4-FFF2-40B4-BE49-F238E27FC236}">
                <a16:creationId xmlns:a16="http://schemas.microsoft.com/office/drawing/2014/main" id="{32F368B6-FC1C-4442-8DBF-6EFD1349CC5B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611618" y="293807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9" name="Picture 68" descr="Logo&#10;&#10;Description automatically generated with medium confidence">
            <a:extLst>
              <a:ext uri="{FF2B5EF4-FFF2-40B4-BE49-F238E27FC236}">
                <a16:creationId xmlns:a16="http://schemas.microsoft.com/office/drawing/2014/main" id="{AEBCD087-2FB4-4DA5-8E98-38B1FFDCB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8311806" y="2895211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4CF5E20-5069-4AA0-9394-B5BAA0BF64EB}"/>
              </a:ext>
            </a:extLst>
          </p:cNvPr>
          <p:cNvSpPr/>
          <p:nvPr/>
        </p:nvSpPr>
        <p:spPr>
          <a:xfrm>
            <a:off x="7996191" y="38343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B77962-BBCC-4939-AD1D-602C7F0E210D}"/>
              </a:ext>
            </a:extLst>
          </p:cNvPr>
          <p:cNvSpPr/>
          <p:nvPr/>
        </p:nvSpPr>
        <p:spPr>
          <a:xfrm>
            <a:off x="8235869" y="291234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6E62D4F-1013-412C-A46A-152E3399C9F1}"/>
              </a:ext>
            </a:extLst>
          </p:cNvPr>
          <p:cNvSpPr/>
          <p:nvPr/>
        </p:nvSpPr>
        <p:spPr>
          <a:xfrm>
            <a:off x="11253140" y="382913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68D36A2-076D-4645-B480-7AA119ABECAA}"/>
              </a:ext>
            </a:extLst>
          </p:cNvPr>
          <p:cNvSpPr/>
          <p:nvPr/>
        </p:nvSpPr>
        <p:spPr>
          <a:xfrm>
            <a:off x="11492818" y="291462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74C5155-5C73-4CA2-ACD5-89597BDB457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9340850" y="3392644"/>
            <a:ext cx="2270768" cy="26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748530F-685A-496E-8D17-1FB26F90B92F}"/>
              </a:ext>
            </a:extLst>
          </p:cNvPr>
          <p:cNvSpPr/>
          <p:nvPr/>
        </p:nvSpPr>
        <p:spPr>
          <a:xfrm>
            <a:off x="14510089" y="384629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293B41-4676-4278-981F-B6E66AA3BCA1}"/>
              </a:ext>
            </a:extLst>
          </p:cNvPr>
          <p:cNvSpPr/>
          <p:nvPr/>
        </p:nvSpPr>
        <p:spPr>
          <a:xfrm>
            <a:off x="14749767" y="29242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AE18024-7F0A-496F-AB0F-015D3339D106}"/>
              </a:ext>
            </a:extLst>
          </p:cNvPr>
          <p:cNvCxnSpPr>
            <a:cxnSpLocks/>
            <a:stCxn id="68" idx="3"/>
            <a:endCxn id="67" idx="1"/>
          </p:cNvCxnSpPr>
          <p:nvPr/>
        </p:nvCxnSpPr>
        <p:spPr>
          <a:xfrm>
            <a:off x="12526018" y="3395274"/>
            <a:ext cx="2387545" cy="688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63EDE99-8519-45D4-8080-C436BBF5F612}"/>
              </a:ext>
            </a:extLst>
          </p:cNvPr>
          <p:cNvSpPr/>
          <p:nvPr/>
        </p:nvSpPr>
        <p:spPr>
          <a:xfrm>
            <a:off x="9689925" y="293816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accepted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2514B0-6833-4D1C-AEE7-C7F8FB5E609D}"/>
              </a:ext>
            </a:extLst>
          </p:cNvPr>
          <p:cNvSpPr/>
          <p:nvPr/>
        </p:nvSpPr>
        <p:spPr>
          <a:xfrm>
            <a:off x="13051368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closed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3E6225-C13A-4336-BA7B-6A517D5C61EE}"/>
              </a:ext>
            </a:extLst>
          </p:cNvPr>
          <p:cNvCxnSpPr>
            <a:cxnSpLocks/>
            <a:stCxn id="88" idx="3"/>
            <a:endCxn id="69" idx="1"/>
          </p:cNvCxnSpPr>
          <p:nvPr/>
        </p:nvCxnSpPr>
        <p:spPr>
          <a:xfrm>
            <a:off x="6101756" y="3392644"/>
            <a:ext cx="2210050" cy="26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E32F8E-732D-4ECA-8D1A-1E55DF5C048F}"/>
              </a:ext>
            </a:extLst>
          </p:cNvPr>
          <p:cNvSpPr/>
          <p:nvPr/>
        </p:nvSpPr>
        <p:spPr>
          <a:xfrm>
            <a:off x="1652600" y="4593118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9CB7E8-1182-4B0D-835D-0C289DD1DEC8}"/>
              </a:ext>
            </a:extLst>
          </p:cNvPr>
          <p:cNvSpPr/>
          <p:nvPr/>
        </p:nvSpPr>
        <p:spPr>
          <a:xfrm>
            <a:off x="3079935" y="45946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Record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invalid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CE9B178-9A11-4D06-8EB0-79DB90375A83}"/>
              </a:ext>
            </a:extLst>
          </p:cNvPr>
          <p:cNvSpPr/>
          <p:nvPr/>
        </p:nvSpPr>
        <p:spPr>
          <a:xfrm>
            <a:off x="2511412" y="39766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AFAE1BB-7E2C-4A1F-AE71-9A27FFFDFB05}"/>
              </a:ext>
            </a:extLst>
          </p:cNvPr>
          <p:cNvSpPr/>
          <p:nvPr/>
        </p:nvSpPr>
        <p:spPr>
          <a:xfrm>
            <a:off x="2691412" y="397862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9D815F-4B65-4596-8931-073FF75D34C7}"/>
              </a:ext>
            </a:extLst>
          </p:cNvPr>
          <p:cNvSpPr/>
          <p:nvPr/>
        </p:nvSpPr>
        <p:spPr>
          <a:xfrm>
            <a:off x="2511412" y="56860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E1A12C3-7683-4C4C-A628-14D2142721DD}"/>
              </a:ext>
            </a:extLst>
          </p:cNvPr>
          <p:cNvSpPr/>
          <p:nvPr/>
        </p:nvSpPr>
        <p:spPr>
          <a:xfrm>
            <a:off x="2691412" y="56880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BD70F55-FE09-446E-A2CE-FA67255F1E82}"/>
              </a:ext>
            </a:extLst>
          </p:cNvPr>
          <p:cNvCxnSpPr>
            <a:cxnSpLocks/>
          </p:cNvCxnSpPr>
          <p:nvPr/>
        </p:nvCxnSpPr>
        <p:spPr>
          <a:xfrm rot="5400000">
            <a:off x="2104601" y="4064812"/>
            <a:ext cx="436479" cy="62013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F982856-D155-4185-B5B0-B674ABF0CA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08513" y="4063021"/>
            <a:ext cx="435989" cy="6272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EEE03-13CE-4CF4-A8A4-63CE218D70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27046" y="5080226"/>
            <a:ext cx="591586" cy="62013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04C555B-DF41-42FA-B173-BCB8E0E398B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0469" y="5078436"/>
            <a:ext cx="592076" cy="6272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5A7118B-12A7-4945-B47A-7DB6BEA05781}"/>
              </a:ext>
            </a:extLst>
          </p:cNvPr>
          <p:cNvSpPr/>
          <p:nvPr/>
        </p:nvSpPr>
        <p:spPr>
          <a:xfrm>
            <a:off x="8483191" y="22883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BD15B7-CBC1-42B0-B9A5-BE35D1B50121}"/>
              </a:ext>
            </a:extLst>
          </p:cNvPr>
          <p:cNvSpPr/>
          <p:nvPr/>
        </p:nvSpPr>
        <p:spPr>
          <a:xfrm>
            <a:off x="2427638" y="2292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Rejected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FF87DB-D2D0-46AA-BC42-7FE60D1E09A7}"/>
              </a:ext>
            </a:extLst>
          </p:cNvPr>
          <p:cNvCxnSpPr>
            <a:cxnSpLocks/>
            <a:stCxn id="109" idx="2"/>
            <a:endCxn id="40" idx="0"/>
          </p:cNvCxnSpPr>
          <p:nvPr/>
        </p:nvCxnSpPr>
        <p:spPr>
          <a:xfrm flipH="1">
            <a:off x="2756315" y="730599"/>
            <a:ext cx="2" cy="219933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FA553D1-CB55-4700-A395-EEBA4003DFEA}"/>
              </a:ext>
            </a:extLst>
          </p:cNvPr>
          <p:cNvCxnSpPr>
            <a:cxnSpLocks/>
          </p:cNvCxnSpPr>
          <p:nvPr/>
        </p:nvCxnSpPr>
        <p:spPr>
          <a:xfrm>
            <a:off x="3336669" y="479523"/>
            <a:ext cx="197970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68E26E-AFFC-49E3-8E59-9CA73C44ACDE}"/>
              </a:ext>
            </a:extLst>
          </p:cNvPr>
          <p:cNvCxnSpPr>
            <a:stCxn id="69" idx="0"/>
            <a:endCxn id="108" idx="2"/>
          </p:cNvCxnSpPr>
          <p:nvPr/>
        </p:nvCxnSpPr>
        <p:spPr>
          <a:xfrm flipV="1">
            <a:off x="8811869" y="730214"/>
            <a:ext cx="1" cy="216499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6DD0ADF-D696-431C-81F2-B8B7CC9692DB}"/>
              </a:ext>
            </a:extLst>
          </p:cNvPr>
          <p:cNvCxnSpPr>
            <a:cxnSpLocks/>
          </p:cNvCxnSpPr>
          <p:nvPr/>
        </p:nvCxnSpPr>
        <p:spPr>
          <a:xfrm>
            <a:off x="6108376" y="479523"/>
            <a:ext cx="2305118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E8BC245-555C-443D-8BCD-147F63CEDFD8}"/>
              </a:ext>
            </a:extLst>
          </p:cNvPr>
          <p:cNvSpPr/>
          <p:nvPr/>
        </p:nvSpPr>
        <p:spPr>
          <a:xfrm>
            <a:off x="3932957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processed</a:t>
            </a:r>
          </a:p>
        </p:txBody>
      </p:sp>
    </p:spTree>
    <p:extLst>
      <p:ext uri="{BB962C8B-B14F-4D97-AF65-F5344CB8AC3E}">
        <p14:creationId xmlns:p14="http://schemas.microsoft.com/office/powerpoint/2010/main" val="87124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3962496" y="2518432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lose with solid fill">
            <a:extLst>
              <a:ext uri="{FF2B5EF4-FFF2-40B4-BE49-F238E27FC236}">
                <a16:creationId xmlns:a16="http://schemas.microsoft.com/office/drawing/2014/main" id="{995645FC-2C2A-4AB7-8DDC-801EEF46931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9116" y="5701485"/>
            <a:ext cx="792001" cy="79200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09756" y="299664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Graphic 39" descr="Upload with solid fill">
            <a:extLst>
              <a:ext uri="{FF2B5EF4-FFF2-40B4-BE49-F238E27FC236}">
                <a16:creationId xmlns:a16="http://schemas.microsoft.com/office/drawing/2014/main" id="{3BFD9CB3-898A-4B95-80F8-73E45382D33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99115" y="2929935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891659" y="650606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060489" y="379815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Uploaded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60296" y="318913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295760" y="29813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724302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Record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uploading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-2561" y="359394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158320" y="28695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2128612" y="56134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579724" y="3387135"/>
            <a:ext cx="16685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028340" y="381546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Validated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  <a:endCxn id="40" idx="3"/>
          </p:cNvCxnSpPr>
          <p:nvPr/>
        </p:nvCxnSpPr>
        <p:spPr>
          <a:xfrm flipH="1" flipV="1">
            <a:off x="3213515" y="3387135"/>
            <a:ext cx="2096241" cy="5509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112405" y="288439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899331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10DCDF-2AED-431F-A68D-9CA186C63997}"/>
              </a:ext>
            </a:extLst>
          </p:cNvPr>
          <p:cNvSpPr/>
          <p:nvPr/>
        </p:nvSpPr>
        <p:spPr>
          <a:xfrm>
            <a:off x="4877426" y="88181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D36630C-CDFC-482E-8855-5356B8F2B98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5284882" y="8352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93BA043-FB28-44F8-83DC-175D67EAE81F}"/>
              </a:ext>
            </a:extLst>
          </p:cNvPr>
          <p:cNvSpPr/>
          <p:nvPr/>
        </p:nvSpPr>
        <p:spPr>
          <a:xfrm>
            <a:off x="5114379" y="-107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67" name="Graphic 66" descr="Dollar with solid fill">
            <a:extLst>
              <a:ext uri="{FF2B5EF4-FFF2-40B4-BE49-F238E27FC236}">
                <a16:creationId xmlns:a16="http://schemas.microsoft.com/office/drawing/2014/main" id="{1351E7F7-5AAF-4314-B5D0-2A6827B6B8B8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13563" y="30061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8" name="Graphic 67" descr="Badge Tick with solid fill">
            <a:extLst>
              <a:ext uri="{FF2B5EF4-FFF2-40B4-BE49-F238E27FC236}">
                <a16:creationId xmlns:a16="http://schemas.microsoft.com/office/drawing/2014/main" id="{32F368B6-FC1C-4442-8DBF-6EFD1349CC5B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611618" y="293807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9" name="Picture 68" descr="Logo&#10;&#10;Description automatically generated with medium confidence">
            <a:extLst>
              <a:ext uri="{FF2B5EF4-FFF2-40B4-BE49-F238E27FC236}">
                <a16:creationId xmlns:a16="http://schemas.microsoft.com/office/drawing/2014/main" id="{AEBCD087-2FB4-4DA5-8E98-38B1FFDCB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8311806" y="2895211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4CF5E20-5069-4AA0-9394-B5BAA0BF64EB}"/>
              </a:ext>
            </a:extLst>
          </p:cNvPr>
          <p:cNvSpPr/>
          <p:nvPr/>
        </p:nvSpPr>
        <p:spPr>
          <a:xfrm>
            <a:off x="7996191" y="38343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B77962-BBCC-4939-AD1D-602C7F0E210D}"/>
              </a:ext>
            </a:extLst>
          </p:cNvPr>
          <p:cNvSpPr/>
          <p:nvPr/>
        </p:nvSpPr>
        <p:spPr>
          <a:xfrm>
            <a:off x="8235869" y="291234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6E62D4F-1013-412C-A46A-152E3399C9F1}"/>
              </a:ext>
            </a:extLst>
          </p:cNvPr>
          <p:cNvSpPr/>
          <p:nvPr/>
        </p:nvSpPr>
        <p:spPr>
          <a:xfrm>
            <a:off x="11253140" y="382913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68D36A2-076D-4645-B480-7AA119ABECAA}"/>
              </a:ext>
            </a:extLst>
          </p:cNvPr>
          <p:cNvSpPr/>
          <p:nvPr/>
        </p:nvSpPr>
        <p:spPr>
          <a:xfrm>
            <a:off x="11492818" y="291462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74C5155-5C73-4CA2-ACD5-89597BDB457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9340850" y="3392644"/>
            <a:ext cx="2270768" cy="26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748530F-685A-496E-8D17-1FB26F90B92F}"/>
              </a:ext>
            </a:extLst>
          </p:cNvPr>
          <p:cNvSpPr/>
          <p:nvPr/>
        </p:nvSpPr>
        <p:spPr>
          <a:xfrm>
            <a:off x="14510089" y="384629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293B41-4676-4278-981F-B6E66AA3BCA1}"/>
              </a:ext>
            </a:extLst>
          </p:cNvPr>
          <p:cNvSpPr/>
          <p:nvPr/>
        </p:nvSpPr>
        <p:spPr>
          <a:xfrm>
            <a:off x="14749767" y="29242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AE18024-7F0A-496F-AB0F-015D3339D106}"/>
              </a:ext>
            </a:extLst>
          </p:cNvPr>
          <p:cNvCxnSpPr>
            <a:cxnSpLocks/>
            <a:stCxn id="68" idx="3"/>
            <a:endCxn id="67" idx="1"/>
          </p:cNvCxnSpPr>
          <p:nvPr/>
        </p:nvCxnSpPr>
        <p:spPr>
          <a:xfrm>
            <a:off x="12526018" y="3395274"/>
            <a:ext cx="2387545" cy="688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63EDE99-8519-45D4-8080-C436BBF5F612}"/>
              </a:ext>
            </a:extLst>
          </p:cNvPr>
          <p:cNvSpPr/>
          <p:nvPr/>
        </p:nvSpPr>
        <p:spPr>
          <a:xfrm>
            <a:off x="9689925" y="293816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accepted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2514B0-6833-4D1C-AEE7-C7F8FB5E609D}"/>
              </a:ext>
            </a:extLst>
          </p:cNvPr>
          <p:cNvSpPr/>
          <p:nvPr/>
        </p:nvSpPr>
        <p:spPr>
          <a:xfrm>
            <a:off x="13051368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closed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3E6225-C13A-4336-BA7B-6A517D5C61EE}"/>
              </a:ext>
            </a:extLst>
          </p:cNvPr>
          <p:cNvCxnSpPr>
            <a:cxnSpLocks/>
            <a:stCxn id="88" idx="3"/>
            <a:endCxn id="69" idx="1"/>
          </p:cNvCxnSpPr>
          <p:nvPr/>
        </p:nvCxnSpPr>
        <p:spPr>
          <a:xfrm>
            <a:off x="6101756" y="3392644"/>
            <a:ext cx="2210050" cy="26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E32F8E-732D-4ECA-8D1A-1E55DF5C048F}"/>
              </a:ext>
            </a:extLst>
          </p:cNvPr>
          <p:cNvSpPr/>
          <p:nvPr/>
        </p:nvSpPr>
        <p:spPr>
          <a:xfrm>
            <a:off x="1652600" y="4593118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9CB7E8-1182-4B0D-835D-0C289DD1DEC8}"/>
              </a:ext>
            </a:extLst>
          </p:cNvPr>
          <p:cNvSpPr/>
          <p:nvPr/>
        </p:nvSpPr>
        <p:spPr>
          <a:xfrm>
            <a:off x="3079935" y="45946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Record is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invalid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CE9B178-9A11-4D06-8EB0-79DB90375A83}"/>
              </a:ext>
            </a:extLst>
          </p:cNvPr>
          <p:cNvSpPr/>
          <p:nvPr/>
        </p:nvSpPr>
        <p:spPr>
          <a:xfrm>
            <a:off x="2511412" y="39766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AFAE1BB-7E2C-4A1F-AE71-9A27FFFDFB05}"/>
              </a:ext>
            </a:extLst>
          </p:cNvPr>
          <p:cNvSpPr/>
          <p:nvPr/>
        </p:nvSpPr>
        <p:spPr>
          <a:xfrm>
            <a:off x="2691412" y="397862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9D815F-4B65-4596-8931-073FF75D34C7}"/>
              </a:ext>
            </a:extLst>
          </p:cNvPr>
          <p:cNvSpPr/>
          <p:nvPr/>
        </p:nvSpPr>
        <p:spPr>
          <a:xfrm>
            <a:off x="2511412" y="56860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E1A12C3-7683-4C4C-A628-14D2142721DD}"/>
              </a:ext>
            </a:extLst>
          </p:cNvPr>
          <p:cNvSpPr/>
          <p:nvPr/>
        </p:nvSpPr>
        <p:spPr>
          <a:xfrm>
            <a:off x="2691412" y="56880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BD70F55-FE09-446E-A2CE-FA67255F1E82}"/>
              </a:ext>
            </a:extLst>
          </p:cNvPr>
          <p:cNvCxnSpPr>
            <a:cxnSpLocks/>
          </p:cNvCxnSpPr>
          <p:nvPr/>
        </p:nvCxnSpPr>
        <p:spPr>
          <a:xfrm rot="5400000">
            <a:off x="2104601" y="4064812"/>
            <a:ext cx="436479" cy="62013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F982856-D155-4185-B5B0-B674ABF0CA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08513" y="4063021"/>
            <a:ext cx="435989" cy="627202"/>
          </a:xfrm>
          <a:prstGeom prst="bentConnector3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EEE03-13CE-4CF4-A8A4-63CE218D70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27046" y="5080226"/>
            <a:ext cx="591586" cy="62013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04C555B-DF41-42FA-B173-BCB8E0E398B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0469" y="5078436"/>
            <a:ext cx="592076" cy="627202"/>
          </a:xfrm>
          <a:prstGeom prst="bentConnector3">
            <a:avLst/>
          </a:prstGeom>
          <a:ln w="31750">
            <a:solidFill>
              <a:schemeClr val="accent1">
                <a:lumMod val="75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5A7118B-12A7-4945-B47A-7DB6BEA05781}"/>
              </a:ext>
            </a:extLst>
          </p:cNvPr>
          <p:cNvSpPr/>
          <p:nvPr/>
        </p:nvSpPr>
        <p:spPr>
          <a:xfrm>
            <a:off x="8483191" y="22883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BD15B7-CBC1-42B0-B9A5-BE35D1B50121}"/>
              </a:ext>
            </a:extLst>
          </p:cNvPr>
          <p:cNvSpPr/>
          <p:nvPr/>
        </p:nvSpPr>
        <p:spPr>
          <a:xfrm>
            <a:off x="2427638" y="2292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Rejected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FF87DB-D2D0-46AA-BC42-7FE60D1E09A7}"/>
              </a:ext>
            </a:extLst>
          </p:cNvPr>
          <p:cNvCxnSpPr>
            <a:cxnSpLocks/>
            <a:stCxn id="109" idx="2"/>
            <a:endCxn id="40" idx="0"/>
          </p:cNvCxnSpPr>
          <p:nvPr/>
        </p:nvCxnSpPr>
        <p:spPr>
          <a:xfrm flipH="1">
            <a:off x="2756315" y="730599"/>
            <a:ext cx="2" cy="219933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FA553D1-CB55-4700-A395-EEBA4003DFEA}"/>
              </a:ext>
            </a:extLst>
          </p:cNvPr>
          <p:cNvCxnSpPr>
            <a:cxnSpLocks/>
          </p:cNvCxnSpPr>
          <p:nvPr/>
        </p:nvCxnSpPr>
        <p:spPr>
          <a:xfrm>
            <a:off x="3336669" y="479523"/>
            <a:ext cx="197970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68E26E-AFFC-49E3-8E59-9CA73C44ACDE}"/>
              </a:ext>
            </a:extLst>
          </p:cNvPr>
          <p:cNvCxnSpPr>
            <a:stCxn id="69" idx="0"/>
            <a:endCxn id="108" idx="2"/>
          </p:cNvCxnSpPr>
          <p:nvPr/>
        </p:nvCxnSpPr>
        <p:spPr>
          <a:xfrm flipV="1">
            <a:off x="8811869" y="730214"/>
            <a:ext cx="1" cy="216499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6DD0ADF-D696-431C-81F2-B8B7CC9692DB}"/>
              </a:ext>
            </a:extLst>
          </p:cNvPr>
          <p:cNvCxnSpPr>
            <a:cxnSpLocks/>
          </p:cNvCxnSpPr>
          <p:nvPr/>
        </p:nvCxnSpPr>
        <p:spPr>
          <a:xfrm>
            <a:off x="6108376" y="479523"/>
            <a:ext cx="2305118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E8BC245-555C-443D-8BCD-147F63CEDFD8}"/>
              </a:ext>
            </a:extLst>
          </p:cNvPr>
          <p:cNvSpPr/>
          <p:nvPr/>
        </p:nvSpPr>
        <p:spPr>
          <a:xfrm>
            <a:off x="3932957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File is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processed</a:t>
            </a:r>
          </a:p>
        </p:txBody>
      </p:sp>
    </p:spTree>
    <p:extLst>
      <p:ext uri="{BB962C8B-B14F-4D97-AF65-F5344CB8AC3E}">
        <p14:creationId xmlns:p14="http://schemas.microsoft.com/office/powerpoint/2010/main" val="242354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lose with solid fill">
            <a:extLst>
              <a:ext uri="{FF2B5EF4-FFF2-40B4-BE49-F238E27FC236}">
                <a16:creationId xmlns:a16="http://schemas.microsoft.com/office/drawing/2014/main" id="{995645FC-2C2A-4AB7-8DDC-801EEF46931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9116" y="5701485"/>
            <a:ext cx="792001" cy="79200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09756" y="299664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Graphic 39" descr="Upload with solid fill">
            <a:extLst>
              <a:ext uri="{FF2B5EF4-FFF2-40B4-BE49-F238E27FC236}">
                <a16:creationId xmlns:a16="http://schemas.microsoft.com/office/drawing/2014/main" id="{3BFD9CB3-898A-4B95-80F8-73E45382D33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99115" y="2929935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891659" y="650606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060489" y="379815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60296" y="318913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295760" y="29813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724302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Record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uploading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-2561" y="359394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158320" y="28695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2128612" y="56134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579724" y="3387135"/>
            <a:ext cx="16685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028340" y="381546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Validated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  <a:endCxn id="40" idx="3"/>
          </p:cNvCxnSpPr>
          <p:nvPr/>
        </p:nvCxnSpPr>
        <p:spPr>
          <a:xfrm flipH="1" flipV="1">
            <a:off x="3213515" y="3387135"/>
            <a:ext cx="2096241" cy="550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112405" y="288439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899331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submits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10DCDF-2AED-431F-A68D-9CA186C63997}"/>
              </a:ext>
            </a:extLst>
          </p:cNvPr>
          <p:cNvSpPr/>
          <p:nvPr/>
        </p:nvSpPr>
        <p:spPr>
          <a:xfrm>
            <a:off x="4877426" y="88181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D36630C-CDFC-482E-8855-5356B8F2B98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5284882" y="8352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93BA043-FB28-44F8-83DC-175D67EAE81F}"/>
              </a:ext>
            </a:extLst>
          </p:cNvPr>
          <p:cNvSpPr/>
          <p:nvPr/>
        </p:nvSpPr>
        <p:spPr>
          <a:xfrm>
            <a:off x="5114379" y="-107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67" name="Graphic 66" descr="Dollar with solid fill">
            <a:extLst>
              <a:ext uri="{FF2B5EF4-FFF2-40B4-BE49-F238E27FC236}">
                <a16:creationId xmlns:a16="http://schemas.microsoft.com/office/drawing/2014/main" id="{1351E7F7-5AAF-4314-B5D0-2A6827B6B8B8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13563" y="30061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8" name="Graphic 67" descr="Badge Tick with solid fill">
            <a:extLst>
              <a:ext uri="{FF2B5EF4-FFF2-40B4-BE49-F238E27FC236}">
                <a16:creationId xmlns:a16="http://schemas.microsoft.com/office/drawing/2014/main" id="{32F368B6-FC1C-4442-8DBF-6EFD1349CC5B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611618" y="293807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9" name="Picture 68" descr="Logo&#10;&#10;Description automatically generated with medium confidence">
            <a:extLst>
              <a:ext uri="{FF2B5EF4-FFF2-40B4-BE49-F238E27FC236}">
                <a16:creationId xmlns:a16="http://schemas.microsoft.com/office/drawing/2014/main" id="{AEBCD087-2FB4-4DA5-8E98-38B1FFDCB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11806" y="2895211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4CF5E20-5069-4AA0-9394-B5BAA0BF64EB}"/>
              </a:ext>
            </a:extLst>
          </p:cNvPr>
          <p:cNvSpPr/>
          <p:nvPr/>
        </p:nvSpPr>
        <p:spPr>
          <a:xfrm>
            <a:off x="7996191" y="38343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B77962-BBCC-4939-AD1D-602C7F0E210D}"/>
              </a:ext>
            </a:extLst>
          </p:cNvPr>
          <p:cNvSpPr/>
          <p:nvPr/>
        </p:nvSpPr>
        <p:spPr>
          <a:xfrm>
            <a:off x="8235869" y="291234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6E62D4F-1013-412C-A46A-152E3399C9F1}"/>
              </a:ext>
            </a:extLst>
          </p:cNvPr>
          <p:cNvSpPr/>
          <p:nvPr/>
        </p:nvSpPr>
        <p:spPr>
          <a:xfrm>
            <a:off x="11253140" y="382913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68D36A2-076D-4645-B480-7AA119ABECAA}"/>
              </a:ext>
            </a:extLst>
          </p:cNvPr>
          <p:cNvSpPr/>
          <p:nvPr/>
        </p:nvSpPr>
        <p:spPr>
          <a:xfrm>
            <a:off x="11492818" y="291462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74C5155-5C73-4CA2-ACD5-89597BDB457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9340850" y="3392644"/>
            <a:ext cx="2270768" cy="26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748530F-685A-496E-8D17-1FB26F90B92F}"/>
              </a:ext>
            </a:extLst>
          </p:cNvPr>
          <p:cNvSpPr/>
          <p:nvPr/>
        </p:nvSpPr>
        <p:spPr>
          <a:xfrm>
            <a:off x="14510089" y="384629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293B41-4676-4278-981F-B6E66AA3BCA1}"/>
              </a:ext>
            </a:extLst>
          </p:cNvPr>
          <p:cNvSpPr/>
          <p:nvPr/>
        </p:nvSpPr>
        <p:spPr>
          <a:xfrm>
            <a:off x="14749767" y="29242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AE18024-7F0A-496F-AB0F-015D3339D106}"/>
              </a:ext>
            </a:extLst>
          </p:cNvPr>
          <p:cNvCxnSpPr>
            <a:cxnSpLocks/>
            <a:stCxn id="68" idx="3"/>
            <a:endCxn id="67" idx="1"/>
          </p:cNvCxnSpPr>
          <p:nvPr/>
        </p:nvCxnSpPr>
        <p:spPr>
          <a:xfrm>
            <a:off x="12526018" y="3395274"/>
            <a:ext cx="2387545" cy="688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63EDE99-8519-45D4-8080-C436BBF5F612}"/>
              </a:ext>
            </a:extLst>
          </p:cNvPr>
          <p:cNvSpPr/>
          <p:nvPr/>
        </p:nvSpPr>
        <p:spPr>
          <a:xfrm>
            <a:off x="9689925" y="293816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accepted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2514B0-6833-4D1C-AEE7-C7F8FB5E609D}"/>
              </a:ext>
            </a:extLst>
          </p:cNvPr>
          <p:cNvSpPr/>
          <p:nvPr/>
        </p:nvSpPr>
        <p:spPr>
          <a:xfrm>
            <a:off x="13051368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closed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3E6225-C13A-4336-BA7B-6A517D5C61EE}"/>
              </a:ext>
            </a:extLst>
          </p:cNvPr>
          <p:cNvCxnSpPr>
            <a:cxnSpLocks/>
            <a:stCxn id="88" idx="3"/>
            <a:endCxn id="69" idx="1"/>
          </p:cNvCxnSpPr>
          <p:nvPr/>
        </p:nvCxnSpPr>
        <p:spPr>
          <a:xfrm>
            <a:off x="6101756" y="3392644"/>
            <a:ext cx="2210050" cy="263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E32F8E-732D-4ECA-8D1A-1E55DF5C048F}"/>
              </a:ext>
            </a:extLst>
          </p:cNvPr>
          <p:cNvSpPr/>
          <p:nvPr/>
        </p:nvSpPr>
        <p:spPr>
          <a:xfrm>
            <a:off x="1652600" y="4593118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9CB7E8-1182-4B0D-835D-0C289DD1DEC8}"/>
              </a:ext>
            </a:extLst>
          </p:cNvPr>
          <p:cNvSpPr/>
          <p:nvPr/>
        </p:nvSpPr>
        <p:spPr>
          <a:xfrm>
            <a:off x="3079935" y="45946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Record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invalid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CE9B178-9A11-4D06-8EB0-79DB90375A83}"/>
              </a:ext>
            </a:extLst>
          </p:cNvPr>
          <p:cNvSpPr/>
          <p:nvPr/>
        </p:nvSpPr>
        <p:spPr>
          <a:xfrm>
            <a:off x="2511412" y="39766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AFAE1BB-7E2C-4A1F-AE71-9A27FFFDFB05}"/>
              </a:ext>
            </a:extLst>
          </p:cNvPr>
          <p:cNvSpPr/>
          <p:nvPr/>
        </p:nvSpPr>
        <p:spPr>
          <a:xfrm>
            <a:off x="2691412" y="397862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9D815F-4B65-4596-8931-073FF75D34C7}"/>
              </a:ext>
            </a:extLst>
          </p:cNvPr>
          <p:cNvSpPr/>
          <p:nvPr/>
        </p:nvSpPr>
        <p:spPr>
          <a:xfrm>
            <a:off x="2511412" y="56860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E1A12C3-7683-4C4C-A628-14D2142721DD}"/>
              </a:ext>
            </a:extLst>
          </p:cNvPr>
          <p:cNvSpPr/>
          <p:nvPr/>
        </p:nvSpPr>
        <p:spPr>
          <a:xfrm>
            <a:off x="2691412" y="56880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BD70F55-FE09-446E-A2CE-FA67255F1E82}"/>
              </a:ext>
            </a:extLst>
          </p:cNvPr>
          <p:cNvCxnSpPr>
            <a:cxnSpLocks/>
          </p:cNvCxnSpPr>
          <p:nvPr/>
        </p:nvCxnSpPr>
        <p:spPr>
          <a:xfrm rot="5400000">
            <a:off x="2104601" y="4064812"/>
            <a:ext cx="436479" cy="62013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F982856-D155-4185-B5B0-B674ABF0CA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08513" y="4063021"/>
            <a:ext cx="435989" cy="6272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EEE03-13CE-4CF4-A8A4-63CE218D70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27046" y="5080226"/>
            <a:ext cx="591586" cy="62013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04C555B-DF41-42FA-B173-BCB8E0E398B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0469" y="5078436"/>
            <a:ext cx="592076" cy="6272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5A7118B-12A7-4945-B47A-7DB6BEA05781}"/>
              </a:ext>
            </a:extLst>
          </p:cNvPr>
          <p:cNvSpPr/>
          <p:nvPr/>
        </p:nvSpPr>
        <p:spPr>
          <a:xfrm>
            <a:off x="8483191" y="22883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BD15B7-CBC1-42B0-B9A5-BE35D1B50121}"/>
              </a:ext>
            </a:extLst>
          </p:cNvPr>
          <p:cNvSpPr/>
          <p:nvPr/>
        </p:nvSpPr>
        <p:spPr>
          <a:xfrm>
            <a:off x="2427638" y="2292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Rejected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FF87DB-D2D0-46AA-BC42-7FE60D1E09A7}"/>
              </a:ext>
            </a:extLst>
          </p:cNvPr>
          <p:cNvCxnSpPr>
            <a:cxnSpLocks/>
            <a:stCxn id="109" idx="2"/>
            <a:endCxn id="40" idx="0"/>
          </p:cNvCxnSpPr>
          <p:nvPr/>
        </p:nvCxnSpPr>
        <p:spPr>
          <a:xfrm flipH="1">
            <a:off x="2756315" y="730599"/>
            <a:ext cx="2" cy="219933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FA553D1-CB55-4700-A395-EEBA4003DFEA}"/>
              </a:ext>
            </a:extLst>
          </p:cNvPr>
          <p:cNvCxnSpPr>
            <a:cxnSpLocks/>
          </p:cNvCxnSpPr>
          <p:nvPr/>
        </p:nvCxnSpPr>
        <p:spPr>
          <a:xfrm>
            <a:off x="3336669" y="479523"/>
            <a:ext cx="197970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68E26E-AFFC-49E3-8E59-9CA73C44ACDE}"/>
              </a:ext>
            </a:extLst>
          </p:cNvPr>
          <p:cNvCxnSpPr>
            <a:stCxn id="69" idx="0"/>
            <a:endCxn id="108" idx="2"/>
          </p:cNvCxnSpPr>
          <p:nvPr/>
        </p:nvCxnSpPr>
        <p:spPr>
          <a:xfrm flipV="1">
            <a:off x="8811869" y="730214"/>
            <a:ext cx="1" cy="216499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6DD0ADF-D696-431C-81F2-B8B7CC9692DB}"/>
              </a:ext>
            </a:extLst>
          </p:cNvPr>
          <p:cNvCxnSpPr>
            <a:cxnSpLocks/>
          </p:cNvCxnSpPr>
          <p:nvPr/>
        </p:nvCxnSpPr>
        <p:spPr>
          <a:xfrm>
            <a:off x="6108376" y="479523"/>
            <a:ext cx="2305118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E8BC245-555C-443D-8BCD-147F63CEDFD8}"/>
              </a:ext>
            </a:extLst>
          </p:cNvPr>
          <p:cNvSpPr/>
          <p:nvPr/>
        </p:nvSpPr>
        <p:spPr>
          <a:xfrm>
            <a:off x="3932957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processed</a:t>
            </a:r>
          </a:p>
        </p:txBody>
      </p:sp>
    </p:spTree>
    <p:extLst>
      <p:ext uri="{BB962C8B-B14F-4D97-AF65-F5344CB8AC3E}">
        <p14:creationId xmlns:p14="http://schemas.microsoft.com/office/powerpoint/2010/main" val="396052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lose with solid fill">
            <a:extLst>
              <a:ext uri="{FF2B5EF4-FFF2-40B4-BE49-F238E27FC236}">
                <a16:creationId xmlns:a16="http://schemas.microsoft.com/office/drawing/2014/main" id="{995645FC-2C2A-4AB7-8DDC-801EEF46931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9116" y="5701485"/>
            <a:ext cx="792001" cy="79200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309756" y="299664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Graphic 39" descr="Upload with solid fill">
            <a:extLst>
              <a:ext uri="{FF2B5EF4-FFF2-40B4-BE49-F238E27FC236}">
                <a16:creationId xmlns:a16="http://schemas.microsoft.com/office/drawing/2014/main" id="{3BFD9CB3-898A-4B95-80F8-73E45382D33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99115" y="2929935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891659" y="650606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060489" y="379815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60296" y="318913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295760" y="29813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724302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Record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uploading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-2561" y="359394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158320" y="28695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2128612" y="56134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579724" y="3387135"/>
            <a:ext cx="16685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028340" y="381546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Validated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  <a:endCxn id="40" idx="3"/>
          </p:cNvCxnSpPr>
          <p:nvPr/>
        </p:nvCxnSpPr>
        <p:spPr>
          <a:xfrm flipH="1" flipV="1">
            <a:off x="3213515" y="3387135"/>
            <a:ext cx="2096241" cy="550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112405" y="288439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899331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10DCDF-2AED-431F-A68D-9CA186C63997}"/>
              </a:ext>
            </a:extLst>
          </p:cNvPr>
          <p:cNvSpPr/>
          <p:nvPr/>
        </p:nvSpPr>
        <p:spPr>
          <a:xfrm>
            <a:off x="4877426" y="88181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D36630C-CDFC-482E-8855-5356B8F2B98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5284882" y="8352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93BA043-FB28-44F8-83DC-175D67EAE81F}"/>
              </a:ext>
            </a:extLst>
          </p:cNvPr>
          <p:cNvSpPr/>
          <p:nvPr/>
        </p:nvSpPr>
        <p:spPr>
          <a:xfrm>
            <a:off x="5114379" y="-107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67" name="Graphic 66" descr="Dollar with solid fill">
            <a:extLst>
              <a:ext uri="{FF2B5EF4-FFF2-40B4-BE49-F238E27FC236}">
                <a16:creationId xmlns:a16="http://schemas.microsoft.com/office/drawing/2014/main" id="{1351E7F7-5AAF-4314-B5D0-2A6827B6B8B8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13563" y="30061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8" name="Graphic 67" descr="Badge Tick with solid fill">
            <a:extLst>
              <a:ext uri="{FF2B5EF4-FFF2-40B4-BE49-F238E27FC236}">
                <a16:creationId xmlns:a16="http://schemas.microsoft.com/office/drawing/2014/main" id="{32F368B6-FC1C-4442-8DBF-6EFD1349CC5B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611618" y="293807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9" name="Picture 68" descr="Logo&#10;&#10;Description automatically generated with medium confidence">
            <a:extLst>
              <a:ext uri="{FF2B5EF4-FFF2-40B4-BE49-F238E27FC236}">
                <a16:creationId xmlns:a16="http://schemas.microsoft.com/office/drawing/2014/main" id="{AEBCD087-2FB4-4DA5-8E98-38B1FFDCB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8311806" y="2895211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4CF5E20-5069-4AA0-9394-B5BAA0BF64EB}"/>
              </a:ext>
            </a:extLst>
          </p:cNvPr>
          <p:cNvSpPr/>
          <p:nvPr/>
        </p:nvSpPr>
        <p:spPr>
          <a:xfrm>
            <a:off x="7996191" y="38343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B77962-BBCC-4939-AD1D-602C7F0E210D}"/>
              </a:ext>
            </a:extLst>
          </p:cNvPr>
          <p:cNvSpPr/>
          <p:nvPr/>
        </p:nvSpPr>
        <p:spPr>
          <a:xfrm>
            <a:off x="8235869" y="291234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6E62D4F-1013-412C-A46A-152E3399C9F1}"/>
              </a:ext>
            </a:extLst>
          </p:cNvPr>
          <p:cNvSpPr/>
          <p:nvPr/>
        </p:nvSpPr>
        <p:spPr>
          <a:xfrm>
            <a:off x="11253140" y="382913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68D36A2-076D-4645-B480-7AA119ABECAA}"/>
              </a:ext>
            </a:extLst>
          </p:cNvPr>
          <p:cNvSpPr/>
          <p:nvPr/>
        </p:nvSpPr>
        <p:spPr>
          <a:xfrm>
            <a:off x="11492818" y="291462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74C5155-5C73-4CA2-ACD5-89597BDB457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9340850" y="3392644"/>
            <a:ext cx="2270768" cy="26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748530F-685A-496E-8D17-1FB26F90B92F}"/>
              </a:ext>
            </a:extLst>
          </p:cNvPr>
          <p:cNvSpPr/>
          <p:nvPr/>
        </p:nvSpPr>
        <p:spPr>
          <a:xfrm>
            <a:off x="14510089" y="384629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293B41-4676-4278-981F-B6E66AA3BCA1}"/>
              </a:ext>
            </a:extLst>
          </p:cNvPr>
          <p:cNvSpPr/>
          <p:nvPr/>
        </p:nvSpPr>
        <p:spPr>
          <a:xfrm>
            <a:off x="14749767" y="29242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AE18024-7F0A-496F-AB0F-015D3339D106}"/>
              </a:ext>
            </a:extLst>
          </p:cNvPr>
          <p:cNvCxnSpPr>
            <a:cxnSpLocks/>
            <a:stCxn id="68" idx="3"/>
            <a:endCxn id="67" idx="1"/>
          </p:cNvCxnSpPr>
          <p:nvPr/>
        </p:nvCxnSpPr>
        <p:spPr>
          <a:xfrm>
            <a:off x="12526018" y="3395274"/>
            <a:ext cx="2387545" cy="688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63EDE99-8519-45D4-8080-C436BBF5F612}"/>
              </a:ext>
            </a:extLst>
          </p:cNvPr>
          <p:cNvSpPr/>
          <p:nvPr/>
        </p:nvSpPr>
        <p:spPr>
          <a:xfrm>
            <a:off x="9689925" y="293816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accepted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2514B0-6833-4D1C-AEE7-C7F8FB5E609D}"/>
              </a:ext>
            </a:extLst>
          </p:cNvPr>
          <p:cNvSpPr/>
          <p:nvPr/>
        </p:nvSpPr>
        <p:spPr>
          <a:xfrm>
            <a:off x="13051368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closed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3E6225-C13A-4336-BA7B-6A517D5C61EE}"/>
              </a:ext>
            </a:extLst>
          </p:cNvPr>
          <p:cNvCxnSpPr>
            <a:cxnSpLocks/>
            <a:stCxn id="88" idx="3"/>
            <a:endCxn id="69" idx="1"/>
          </p:cNvCxnSpPr>
          <p:nvPr/>
        </p:nvCxnSpPr>
        <p:spPr>
          <a:xfrm>
            <a:off x="6101756" y="3392644"/>
            <a:ext cx="2210050" cy="26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E32F8E-732D-4ECA-8D1A-1E55DF5C048F}"/>
              </a:ext>
            </a:extLst>
          </p:cNvPr>
          <p:cNvSpPr/>
          <p:nvPr/>
        </p:nvSpPr>
        <p:spPr>
          <a:xfrm>
            <a:off x="1652600" y="4593118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File is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9CB7E8-1182-4B0D-835D-0C289DD1DEC8}"/>
              </a:ext>
            </a:extLst>
          </p:cNvPr>
          <p:cNvSpPr/>
          <p:nvPr/>
        </p:nvSpPr>
        <p:spPr>
          <a:xfrm>
            <a:off x="3079935" y="45946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Record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invalid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CE9B178-9A11-4D06-8EB0-79DB90375A83}"/>
              </a:ext>
            </a:extLst>
          </p:cNvPr>
          <p:cNvSpPr/>
          <p:nvPr/>
        </p:nvSpPr>
        <p:spPr>
          <a:xfrm>
            <a:off x="2511412" y="39766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AFAE1BB-7E2C-4A1F-AE71-9A27FFFDFB05}"/>
              </a:ext>
            </a:extLst>
          </p:cNvPr>
          <p:cNvSpPr/>
          <p:nvPr/>
        </p:nvSpPr>
        <p:spPr>
          <a:xfrm>
            <a:off x="2691412" y="397862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9D815F-4B65-4596-8931-073FF75D34C7}"/>
              </a:ext>
            </a:extLst>
          </p:cNvPr>
          <p:cNvSpPr/>
          <p:nvPr/>
        </p:nvSpPr>
        <p:spPr>
          <a:xfrm>
            <a:off x="2511412" y="56860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E1A12C3-7683-4C4C-A628-14D2142721DD}"/>
              </a:ext>
            </a:extLst>
          </p:cNvPr>
          <p:cNvSpPr/>
          <p:nvPr/>
        </p:nvSpPr>
        <p:spPr>
          <a:xfrm>
            <a:off x="2691412" y="56880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BD70F55-FE09-446E-A2CE-FA67255F1E82}"/>
              </a:ext>
            </a:extLst>
          </p:cNvPr>
          <p:cNvCxnSpPr>
            <a:cxnSpLocks/>
          </p:cNvCxnSpPr>
          <p:nvPr/>
        </p:nvCxnSpPr>
        <p:spPr>
          <a:xfrm rot="5400000">
            <a:off x="2104601" y="4064812"/>
            <a:ext cx="436479" cy="620133"/>
          </a:xfrm>
          <a:prstGeom prst="bentConnector3">
            <a:avLst/>
          </a:prstGeom>
          <a:ln w="31750">
            <a:solidFill>
              <a:schemeClr val="accent1">
                <a:lumMod val="75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F982856-D155-4185-B5B0-B674ABF0CA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08513" y="4063021"/>
            <a:ext cx="435989" cy="6272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EEE03-13CE-4CF4-A8A4-63CE218D70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27046" y="5080226"/>
            <a:ext cx="591586" cy="620133"/>
          </a:xfrm>
          <a:prstGeom prst="bentConnector3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04C555B-DF41-42FA-B173-BCB8E0E398B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0469" y="5078436"/>
            <a:ext cx="592076" cy="6272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5A7118B-12A7-4945-B47A-7DB6BEA05781}"/>
              </a:ext>
            </a:extLst>
          </p:cNvPr>
          <p:cNvSpPr/>
          <p:nvPr/>
        </p:nvSpPr>
        <p:spPr>
          <a:xfrm>
            <a:off x="8483191" y="22883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BD15B7-CBC1-42B0-B9A5-BE35D1B50121}"/>
              </a:ext>
            </a:extLst>
          </p:cNvPr>
          <p:cNvSpPr/>
          <p:nvPr/>
        </p:nvSpPr>
        <p:spPr>
          <a:xfrm>
            <a:off x="2427638" y="2292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Rejected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FF87DB-D2D0-46AA-BC42-7FE60D1E09A7}"/>
              </a:ext>
            </a:extLst>
          </p:cNvPr>
          <p:cNvCxnSpPr>
            <a:cxnSpLocks/>
            <a:stCxn id="109" idx="2"/>
            <a:endCxn id="40" idx="0"/>
          </p:cNvCxnSpPr>
          <p:nvPr/>
        </p:nvCxnSpPr>
        <p:spPr>
          <a:xfrm flipH="1">
            <a:off x="2756315" y="730599"/>
            <a:ext cx="2" cy="219933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FA553D1-CB55-4700-A395-EEBA4003DFEA}"/>
              </a:ext>
            </a:extLst>
          </p:cNvPr>
          <p:cNvCxnSpPr>
            <a:cxnSpLocks/>
          </p:cNvCxnSpPr>
          <p:nvPr/>
        </p:nvCxnSpPr>
        <p:spPr>
          <a:xfrm>
            <a:off x="3336669" y="479523"/>
            <a:ext cx="197970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68E26E-AFFC-49E3-8E59-9CA73C44ACDE}"/>
              </a:ext>
            </a:extLst>
          </p:cNvPr>
          <p:cNvCxnSpPr>
            <a:stCxn id="69" idx="0"/>
            <a:endCxn id="108" idx="2"/>
          </p:cNvCxnSpPr>
          <p:nvPr/>
        </p:nvCxnSpPr>
        <p:spPr>
          <a:xfrm flipV="1">
            <a:off x="8811869" y="730214"/>
            <a:ext cx="1" cy="216499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6DD0ADF-D696-431C-81F2-B8B7CC9692DB}"/>
              </a:ext>
            </a:extLst>
          </p:cNvPr>
          <p:cNvCxnSpPr>
            <a:cxnSpLocks/>
          </p:cNvCxnSpPr>
          <p:nvPr/>
        </p:nvCxnSpPr>
        <p:spPr>
          <a:xfrm>
            <a:off x="6108376" y="479523"/>
            <a:ext cx="2305118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E8BC245-555C-443D-8BCD-147F63CEDFD8}"/>
              </a:ext>
            </a:extLst>
          </p:cNvPr>
          <p:cNvSpPr/>
          <p:nvPr/>
        </p:nvSpPr>
        <p:spPr>
          <a:xfrm>
            <a:off x="3932957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processed</a:t>
            </a:r>
          </a:p>
        </p:txBody>
      </p:sp>
    </p:spTree>
    <p:extLst>
      <p:ext uri="{BB962C8B-B14F-4D97-AF65-F5344CB8AC3E}">
        <p14:creationId xmlns:p14="http://schemas.microsoft.com/office/powerpoint/2010/main" val="321418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lose with solid fill">
            <a:extLst>
              <a:ext uri="{FF2B5EF4-FFF2-40B4-BE49-F238E27FC236}">
                <a16:creationId xmlns:a16="http://schemas.microsoft.com/office/drawing/2014/main" id="{995645FC-2C2A-4AB7-8DDC-801EEF46931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9116" y="5701485"/>
            <a:ext cx="792001" cy="79200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309756" y="299664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Graphic 39" descr="Upload with solid fill">
            <a:extLst>
              <a:ext uri="{FF2B5EF4-FFF2-40B4-BE49-F238E27FC236}">
                <a16:creationId xmlns:a16="http://schemas.microsoft.com/office/drawing/2014/main" id="{3BFD9CB3-898A-4B95-80F8-73E45382D33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99115" y="2929935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891659" y="650606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060489" y="379815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60296" y="318913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295760" y="29813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724302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Record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uploading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-2561" y="359394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158320" y="28695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2128612" y="56134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579724" y="3387135"/>
            <a:ext cx="16685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028340" y="381546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Validated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  <a:endCxn id="40" idx="3"/>
          </p:cNvCxnSpPr>
          <p:nvPr/>
        </p:nvCxnSpPr>
        <p:spPr>
          <a:xfrm flipH="1" flipV="1">
            <a:off x="3213515" y="3387135"/>
            <a:ext cx="2096241" cy="550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112405" y="288439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899331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10DCDF-2AED-431F-A68D-9CA186C63997}"/>
              </a:ext>
            </a:extLst>
          </p:cNvPr>
          <p:cNvSpPr/>
          <p:nvPr/>
        </p:nvSpPr>
        <p:spPr>
          <a:xfrm>
            <a:off x="4877426" y="88181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D36630C-CDFC-482E-8855-5356B8F2B98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84882" y="8352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93BA043-FB28-44F8-83DC-175D67EAE81F}"/>
              </a:ext>
            </a:extLst>
          </p:cNvPr>
          <p:cNvSpPr/>
          <p:nvPr/>
        </p:nvSpPr>
        <p:spPr>
          <a:xfrm>
            <a:off x="5114379" y="-107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67" name="Graphic 66" descr="Dollar with solid fill">
            <a:extLst>
              <a:ext uri="{FF2B5EF4-FFF2-40B4-BE49-F238E27FC236}">
                <a16:creationId xmlns:a16="http://schemas.microsoft.com/office/drawing/2014/main" id="{1351E7F7-5AAF-4314-B5D0-2A6827B6B8B8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13563" y="30061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8" name="Graphic 67" descr="Badge Tick with solid fill">
            <a:extLst>
              <a:ext uri="{FF2B5EF4-FFF2-40B4-BE49-F238E27FC236}">
                <a16:creationId xmlns:a16="http://schemas.microsoft.com/office/drawing/2014/main" id="{32F368B6-FC1C-4442-8DBF-6EFD1349CC5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611618" y="293807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9" name="Picture 68" descr="Logo&#10;&#10;Description automatically generated with medium confidence">
            <a:extLst>
              <a:ext uri="{FF2B5EF4-FFF2-40B4-BE49-F238E27FC236}">
                <a16:creationId xmlns:a16="http://schemas.microsoft.com/office/drawing/2014/main" id="{AEBCD087-2FB4-4DA5-8E98-38B1FFDCB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11806" y="2895211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4CF5E20-5069-4AA0-9394-B5BAA0BF64EB}"/>
              </a:ext>
            </a:extLst>
          </p:cNvPr>
          <p:cNvSpPr/>
          <p:nvPr/>
        </p:nvSpPr>
        <p:spPr>
          <a:xfrm>
            <a:off x="7996191" y="38343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B77962-BBCC-4939-AD1D-602C7F0E210D}"/>
              </a:ext>
            </a:extLst>
          </p:cNvPr>
          <p:cNvSpPr/>
          <p:nvPr/>
        </p:nvSpPr>
        <p:spPr>
          <a:xfrm>
            <a:off x="8235869" y="291234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6E62D4F-1013-412C-A46A-152E3399C9F1}"/>
              </a:ext>
            </a:extLst>
          </p:cNvPr>
          <p:cNvSpPr/>
          <p:nvPr/>
        </p:nvSpPr>
        <p:spPr>
          <a:xfrm>
            <a:off x="11253140" y="382913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68D36A2-076D-4645-B480-7AA119ABECAA}"/>
              </a:ext>
            </a:extLst>
          </p:cNvPr>
          <p:cNvSpPr/>
          <p:nvPr/>
        </p:nvSpPr>
        <p:spPr>
          <a:xfrm>
            <a:off x="11492818" y="291462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74C5155-5C73-4CA2-ACD5-89597BDB457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9340850" y="3392644"/>
            <a:ext cx="2270768" cy="263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748530F-685A-496E-8D17-1FB26F90B92F}"/>
              </a:ext>
            </a:extLst>
          </p:cNvPr>
          <p:cNvSpPr/>
          <p:nvPr/>
        </p:nvSpPr>
        <p:spPr>
          <a:xfrm>
            <a:off x="14510089" y="384629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293B41-4676-4278-981F-B6E66AA3BCA1}"/>
              </a:ext>
            </a:extLst>
          </p:cNvPr>
          <p:cNvSpPr/>
          <p:nvPr/>
        </p:nvSpPr>
        <p:spPr>
          <a:xfrm>
            <a:off x="14749767" y="29242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AE18024-7F0A-496F-AB0F-015D3339D106}"/>
              </a:ext>
            </a:extLst>
          </p:cNvPr>
          <p:cNvCxnSpPr>
            <a:cxnSpLocks/>
            <a:stCxn id="68" idx="3"/>
            <a:endCxn id="67" idx="1"/>
          </p:cNvCxnSpPr>
          <p:nvPr/>
        </p:nvCxnSpPr>
        <p:spPr>
          <a:xfrm>
            <a:off x="12526018" y="3395274"/>
            <a:ext cx="2387545" cy="688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63EDE99-8519-45D4-8080-C436BBF5F612}"/>
              </a:ext>
            </a:extLst>
          </p:cNvPr>
          <p:cNvSpPr/>
          <p:nvPr/>
        </p:nvSpPr>
        <p:spPr>
          <a:xfrm>
            <a:off x="9689925" y="293816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File is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accepted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2514B0-6833-4D1C-AEE7-C7F8FB5E609D}"/>
              </a:ext>
            </a:extLst>
          </p:cNvPr>
          <p:cNvSpPr/>
          <p:nvPr/>
        </p:nvSpPr>
        <p:spPr>
          <a:xfrm>
            <a:off x="13051368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closed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3E6225-C13A-4336-BA7B-6A517D5C61EE}"/>
              </a:ext>
            </a:extLst>
          </p:cNvPr>
          <p:cNvCxnSpPr>
            <a:cxnSpLocks/>
            <a:stCxn id="88" idx="3"/>
            <a:endCxn id="69" idx="1"/>
          </p:cNvCxnSpPr>
          <p:nvPr/>
        </p:nvCxnSpPr>
        <p:spPr>
          <a:xfrm>
            <a:off x="6101756" y="3392644"/>
            <a:ext cx="2210050" cy="26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E32F8E-732D-4ECA-8D1A-1E55DF5C048F}"/>
              </a:ext>
            </a:extLst>
          </p:cNvPr>
          <p:cNvSpPr/>
          <p:nvPr/>
        </p:nvSpPr>
        <p:spPr>
          <a:xfrm>
            <a:off x="1652600" y="4593118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9CB7E8-1182-4B0D-835D-0C289DD1DEC8}"/>
              </a:ext>
            </a:extLst>
          </p:cNvPr>
          <p:cNvSpPr/>
          <p:nvPr/>
        </p:nvSpPr>
        <p:spPr>
          <a:xfrm>
            <a:off x="3079935" y="45946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Record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invalid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CE9B178-9A11-4D06-8EB0-79DB90375A83}"/>
              </a:ext>
            </a:extLst>
          </p:cNvPr>
          <p:cNvSpPr/>
          <p:nvPr/>
        </p:nvSpPr>
        <p:spPr>
          <a:xfrm>
            <a:off x="2511412" y="39766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AFAE1BB-7E2C-4A1F-AE71-9A27FFFDFB05}"/>
              </a:ext>
            </a:extLst>
          </p:cNvPr>
          <p:cNvSpPr/>
          <p:nvPr/>
        </p:nvSpPr>
        <p:spPr>
          <a:xfrm>
            <a:off x="2691412" y="397862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9D815F-4B65-4596-8931-073FF75D34C7}"/>
              </a:ext>
            </a:extLst>
          </p:cNvPr>
          <p:cNvSpPr/>
          <p:nvPr/>
        </p:nvSpPr>
        <p:spPr>
          <a:xfrm>
            <a:off x="2511412" y="56860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E1A12C3-7683-4C4C-A628-14D2142721DD}"/>
              </a:ext>
            </a:extLst>
          </p:cNvPr>
          <p:cNvSpPr/>
          <p:nvPr/>
        </p:nvSpPr>
        <p:spPr>
          <a:xfrm>
            <a:off x="2691412" y="56880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BD70F55-FE09-446E-A2CE-FA67255F1E82}"/>
              </a:ext>
            </a:extLst>
          </p:cNvPr>
          <p:cNvCxnSpPr>
            <a:cxnSpLocks/>
          </p:cNvCxnSpPr>
          <p:nvPr/>
        </p:nvCxnSpPr>
        <p:spPr>
          <a:xfrm rot="5400000">
            <a:off x="2104601" y="4064812"/>
            <a:ext cx="436479" cy="62013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F982856-D155-4185-B5B0-B674ABF0CA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08513" y="4063021"/>
            <a:ext cx="435989" cy="6272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EEE03-13CE-4CF4-A8A4-63CE218D70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27046" y="5080226"/>
            <a:ext cx="591586" cy="62013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04C555B-DF41-42FA-B173-BCB8E0E398B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0469" y="5078436"/>
            <a:ext cx="592076" cy="6272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5A7118B-12A7-4945-B47A-7DB6BEA05781}"/>
              </a:ext>
            </a:extLst>
          </p:cNvPr>
          <p:cNvSpPr/>
          <p:nvPr/>
        </p:nvSpPr>
        <p:spPr>
          <a:xfrm>
            <a:off x="8483191" y="22883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BD15B7-CBC1-42B0-B9A5-BE35D1B50121}"/>
              </a:ext>
            </a:extLst>
          </p:cNvPr>
          <p:cNvSpPr/>
          <p:nvPr/>
        </p:nvSpPr>
        <p:spPr>
          <a:xfrm>
            <a:off x="2427638" y="2292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Rejected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FF87DB-D2D0-46AA-BC42-7FE60D1E09A7}"/>
              </a:ext>
            </a:extLst>
          </p:cNvPr>
          <p:cNvCxnSpPr>
            <a:cxnSpLocks/>
            <a:stCxn id="109" idx="2"/>
            <a:endCxn id="40" idx="0"/>
          </p:cNvCxnSpPr>
          <p:nvPr/>
        </p:nvCxnSpPr>
        <p:spPr>
          <a:xfrm flipH="1">
            <a:off x="2756315" y="730599"/>
            <a:ext cx="2" cy="219933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FA553D1-CB55-4700-A395-EEBA4003DFEA}"/>
              </a:ext>
            </a:extLst>
          </p:cNvPr>
          <p:cNvCxnSpPr>
            <a:cxnSpLocks/>
          </p:cNvCxnSpPr>
          <p:nvPr/>
        </p:nvCxnSpPr>
        <p:spPr>
          <a:xfrm>
            <a:off x="3336669" y="479523"/>
            <a:ext cx="197970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68E26E-AFFC-49E3-8E59-9CA73C44ACDE}"/>
              </a:ext>
            </a:extLst>
          </p:cNvPr>
          <p:cNvCxnSpPr>
            <a:stCxn id="69" idx="0"/>
            <a:endCxn id="108" idx="2"/>
          </p:cNvCxnSpPr>
          <p:nvPr/>
        </p:nvCxnSpPr>
        <p:spPr>
          <a:xfrm flipV="1">
            <a:off x="8811869" y="730214"/>
            <a:ext cx="1" cy="2164997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6DD0ADF-D696-431C-81F2-B8B7CC9692DB}"/>
              </a:ext>
            </a:extLst>
          </p:cNvPr>
          <p:cNvCxnSpPr>
            <a:cxnSpLocks/>
          </p:cNvCxnSpPr>
          <p:nvPr/>
        </p:nvCxnSpPr>
        <p:spPr>
          <a:xfrm>
            <a:off x="6108376" y="479523"/>
            <a:ext cx="2305118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E8BC245-555C-443D-8BCD-147F63CEDFD8}"/>
              </a:ext>
            </a:extLst>
          </p:cNvPr>
          <p:cNvSpPr/>
          <p:nvPr/>
        </p:nvSpPr>
        <p:spPr>
          <a:xfrm>
            <a:off x="3932957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processed</a:t>
            </a:r>
          </a:p>
        </p:txBody>
      </p:sp>
    </p:spTree>
    <p:extLst>
      <p:ext uri="{BB962C8B-B14F-4D97-AF65-F5344CB8AC3E}">
        <p14:creationId xmlns:p14="http://schemas.microsoft.com/office/powerpoint/2010/main" val="375295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lose with solid fill">
            <a:extLst>
              <a:ext uri="{FF2B5EF4-FFF2-40B4-BE49-F238E27FC236}">
                <a16:creationId xmlns:a16="http://schemas.microsoft.com/office/drawing/2014/main" id="{995645FC-2C2A-4AB7-8DDC-801EEF46931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9116" y="5701485"/>
            <a:ext cx="792001" cy="79200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309756" y="299664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Graphic 39" descr="Upload with solid fill">
            <a:extLst>
              <a:ext uri="{FF2B5EF4-FFF2-40B4-BE49-F238E27FC236}">
                <a16:creationId xmlns:a16="http://schemas.microsoft.com/office/drawing/2014/main" id="{3BFD9CB3-898A-4B95-80F8-73E45382D33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99115" y="2929935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891659" y="650606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060489" y="379815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60296" y="318913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295760" y="29813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724302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Record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uploading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-2561" y="359394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158320" y="28695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2128612" y="56134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579724" y="3387135"/>
            <a:ext cx="16685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028340" y="381546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Validated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  <a:endCxn id="40" idx="3"/>
          </p:cNvCxnSpPr>
          <p:nvPr/>
        </p:nvCxnSpPr>
        <p:spPr>
          <a:xfrm flipH="1" flipV="1">
            <a:off x="3213515" y="3387135"/>
            <a:ext cx="2096241" cy="550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112405" y="288439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899331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10DCDF-2AED-431F-A68D-9CA186C63997}"/>
              </a:ext>
            </a:extLst>
          </p:cNvPr>
          <p:cNvSpPr/>
          <p:nvPr/>
        </p:nvSpPr>
        <p:spPr>
          <a:xfrm>
            <a:off x="4877426" y="88181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D36630C-CDFC-482E-8855-5356B8F2B98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84882" y="8352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93BA043-FB28-44F8-83DC-175D67EAE81F}"/>
              </a:ext>
            </a:extLst>
          </p:cNvPr>
          <p:cNvSpPr/>
          <p:nvPr/>
        </p:nvSpPr>
        <p:spPr>
          <a:xfrm>
            <a:off x="5114379" y="-107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67" name="Graphic 66" descr="Dollar with solid fill">
            <a:extLst>
              <a:ext uri="{FF2B5EF4-FFF2-40B4-BE49-F238E27FC236}">
                <a16:creationId xmlns:a16="http://schemas.microsoft.com/office/drawing/2014/main" id="{1351E7F7-5AAF-4314-B5D0-2A6827B6B8B8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13563" y="30061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8" name="Graphic 67" descr="Badge Tick with solid fill">
            <a:extLst>
              <a:ext uri="{FF2B5EF4-FFF2-40B4-BE49-F238E27FC236}">
                <a16:creationId xmlns:a16="http://schemas.microsoft.com/office/drawing/2014/main" id="{32F368B6-FC1C-4442-8DBF-6EFD1349CC5B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611618" y="293807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9" name="Picture 68" descr="Logo&#10;&#10;Description automatically generated with medium confidence">
            <a:extLst>
              <a:ext uri="{FF2B5EF4-FFF2-40B4-BE49-F238E27FC236}">
                <a16:creationId xmlns:a16="http://schemas.microsoft.com/office/drawing/2014/main" id="{AEBCD087-2FB4-4DA5-8E98-38B1FFDCB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8311806" y="2895211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4CF5E20-5069-4AA0-9394-B5BAA0BF64EB}"/>
              </a:ext>
            </a:extLst>
          </p:cNvPr>
          <p:cNvSpPr/>
          <p:nvPr/>
        </p:nvSpPr>
        <p:spPr>
          <a:xfrm>
            <a:off x="7996191" y="38343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B77962-BBCC-4939-AD1D-602C7F0E210D}"/>
              </a:ext>
            </a:extLst>
          </p:cNvPr>
          <p:cNvSpPr/>
          <p:nvPr/>
        </p:nvSpPr>
        <p:spPr>
          <a:xfrm>
            <a:off x="8235869" y="291234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6E62D4F-1013-412C-A46A-152E3399C9F1}"/>
              </a:ext>
            </a:extLst>
          </p:cNvPr>
          <p:cNvSpPr/>
          <p:nvPr/>
        </p:nvSpPr>
        <p:spPr>
          <a:xfrm>
            <a:off x="11253140" y="382913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68D36A2-076D-4645-B480-7AA119ABECAA}"/>
              </a:ext>
            </a:extLst>
          </p:cNvPr>
          <p:cNvSpPr/>
          <p:nvPr/>
        </p:nvSpPr>
        <p:spPr>
          <a:xfrm>
            <a:off x="11492818" y="291462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74C5155-5C73-4CA2-ACD5-89597BDB457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9340850" y="3392644"/>
            <a:ext cx="2270768" cy="26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748530F-685A-496E-8D17-1FB26F90B92F}"/>
              </a:ext>
            </a:extLst>
          </p:cNvPr>
          <p:cNvSpPr/>
          <p:nvPr/>
        </p:nvSpPr>
        <p:spPr>
          <a:xfrm>
            <a:off x="14510089" y="384629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293B41-4676-4278-981F-B6E66AA3BCA1}"/>
              </a:ext>
            </a:extLst>
          </p:cNvPr>
          <p:cNvSpPr/>
          <p:nvPr/>
        </p:nvSpPr>
        <p:spPr>
          <a:xfrm>
            <a:off x="14749767" y="29242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AE18024-7F0A-496F-AB0F-015D3339D106}"/>
              </a:ext>
            </a:extLst>
          </p:cNvPr>
          <p:cNvCxnSpPr>
            <a:cxnSpLocks/>
            <a:stCxn id="68" idx="3"/>
            <a:endCxn id="67" idx="1"/>
          </p:cNvCxnSpPr>
          <p:nvPr/>
        </p:nvCxnSpPr>
        <p:spPr>
          <a:xfrm>
            <a:off x="12526018" y="3395274"/>
            <a:ext cx="2387545" cy="688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63EDE99-8519-45D4-8080-C436BBF5F612}"/>
              </a:ext>
            </a:extLst>
          </p:cNvPr>
          <p:cNvSpPr/>
          <p:nvPr/>
        </p:nvSpPr>
        <p:spPr>
          <a:xfrm>
            <a:off x="9689925" y="293816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accepted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2514B0-6833-4D1C-AEE7-C7F8FB5E609D}"/>
              </a:ext>
            </a:extLst>
          </p:cNvPr>
          <p:cNvSpPr/>
          <p:nvPr/>
        </p:nvSpPr>
        <p:spPr>
          <a:xfrm>
            <a:off x="13051368" y="29380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closed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3E6225-C13A-4336-BA7B-6A517D5C61EE}"/>
              </a:ext>
            </a:extLst>
          </p:cNvPr>
          <p:cNvCxnSpPr>
            <a:cxnSpLocks/>
            <a:stCxn id="88" idx="3"/>
            <a:endCxn id="69" idx="1"/>
          </p:cNvCxnSpPr>
          <p:nvPr/>
        </p:nvCxnSpPr>
        <p:spPr>
          <a:xfrm>
            <a:off x="6101756" y="3392644"/>
            <a:ext cx="2210050" cy="26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E32F8E-732D-4ECA-8D1A-1E55DF5C048F}"/>
              </a:ext>
            </a:extLst>
          </p:cNvPr>
          <p:cNvSpPr/>
          <p:nvPr/>
        </p:nvSpPr>
        <p:spPr>
          <a:xfrm>
            <a:off x="1652600" y="4593118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File is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9CB7E8-1182-4B0D-835D-0C289DD1DEC8}"/>
              </a:ext>
            </a:extLst>
          </p:cNvPr>
          <p:cNvSpPr/>
          <p:nvPr/>
        </p:nvSpPr>
        <p:spPr>
          <a:xfrm>
            <a:off x="3079935" y="45946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Record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invalid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CE9B178-9A11-4D06-8EB0-79DB90375A83}"/>
              </a:ext>
            </a:extLst>
          </p:cNvPr>
          <p:cNvSpPr/>
          <p:nvPr/>
        </p:nvSpPr>
        <p:spPr>
          <a:xfrm>
            <a:off x="2511412" y="39766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AFAE1BB-7E2C-4A1F-AE71-9A27FFFDFB05}"/>
              </a:ext>
            </a:extLst>
          </p:cNvPr>
          <p:cNvSpPr/>
          <p:nvPr/>
        </p:nvSpPr>
        <p:spPr>
          <a:xfrm>
            <a:off x="2691412" y="397862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9D815F-4B65-4596-8931-073FF75D34C7}"/>
              </a:ext>
            </a:extLst>
          </p:cNvPr>
          <p:cNvSpPr/>
          <p:nvPr/>
        </p:nvSpPr>
        <p:spPr>
          <a:xfrm>
            <a:off x="2511412" y="56860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E1A12C3-7683-4C4C-A628-14D2142721DD}"/>
              </a:ext>
            </a:extLst>
          </p:cNvPr>
          <p:cNvSpPr/>
          <p:nvPr/>
        </p:nvSpPr>
        <p:spPr>
          <a:xfrm>
            <a:off x="2691412" y="56880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BD70F55-FE09-446E-A2CE-FA67255F1E82}"/>
              </a:ext>
            </a:extLst>
          </p:cNvPr>
          <p:cNvCxnSpPr>
            <a:cxnSpLocks/>
          </p:cNvCxnSpPr>
          <p:nvPr/>
        </p:nvCxnSpPr>
        <p:spPr>
          <a:xfrm rot="5400000">
            <a:off x="2104601" y="4064812"/>
            <a:ext cx="436479" cy="62013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F982856-D155-4185-B5B0-B674ABF0CA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08513" y="4063021"/>
            <a:ext cx="435989" cy="6272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EEE03-13CE-4CF4-A8A4-63CE218D70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27046" y="5080226"/>
            <a:ext cx="591586" cy="62013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04C555B-DF41-42FA-B173-BCB8E0E398B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0469" y="5078436"/>
            <a:ext cx="592076" cy="6272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5A7118B-12A7-4945-B47A-7DB6BEA05781}"/>
              </a:ext>
            </a:extLst>
          </p:cNvPr>
          <p:cNvSpPr/>
          <p:nvPr/>
        </p:nvSpPr>
        <p:spPr>
          <a:xfrm>
            <a:off x="8483191" y="22883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BD15B7-CBC1-42B0-B9A5-BE35D1B50121}"/>
              </a:ext>
            </a:extLst>
          </p:cNvPr>
          <p:cNvSpPr/>
          <p:nvPr/>
        </p:nvSpPr>
        <p:spPr>
          <a:xfrm>
            <a:off x="2427638" y="229217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Rejected file is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FF87DB-D2D0-46AA-BC42-7FE60D1E09A7}"/>
              </a:ext>
            </a:extLst>
          </p:cNvPr>
          <p:cNvCxnSpPr>
            <a:cxnSpLocks/>
            <a:stCxn id="109" idx="2"/>
            <a:endCxn id="40" idx="0"/>
          </p:cNvCxnSpPr>
          <p:nvPr/>
        </p:nvCxnSpPr>
        <p:spPr>
          <a:xfrm flipH="1">
            <a:off x="2756315" y="730599"/>
            <a:ext cx="2" cy="2199336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FA553D1-CB55-4700-A395-EEBA4003DFEA}"/>
              </a:ext>
            </a:extLst>
          </p:cNvPr>
          <p:cNvCxnSpPr>
            <a:cxnSpLocks/>
          </p:cNvCxnSpPr>
          <p:nvPr/>
        </p:nvCxnSpPr>
        <p:spPr>
          <a:xfrm>
            <a:off x="3336669" y="479523"/>
            <a:ext cx="1979707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68E26E-AFFC-49E3-8E59-9CA73C44ACDE}"/>
              </a:ext>
            </a:extLst>
          </p:cNvPr>
          <p:cNvCxnSpPr>
            <a:stCxn id="69" idx="0"/>
            <a:endCxn id="108" idx="2"/>
          </p:cNvCxnSpPr>
          <p:nvPr/>
        </p:nvCxnSpPr>
        <p:spPr>
          <a:xfrm flipV="1">
            <a:off x="8811869" y="730214"/>
            <a:ext cx="1" cy="216499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6DD0ADF-D696-431C-81F2-B8B7CC9692DB}"/>
              </a:ext>
            </a:extLst>
          </p:cNvPr>
          <p:cNvCxnSpPr>
            <a:cxnSpLocks/>
          </p:cNvCxnSpPr>
          <p:nvPr/>
        </p:nvCxnSpPr>
        <p:spPr>
          <a:xfrm>
            <a:off x="6108376" y="479523"/>
            <a:ext cx="2305118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E8BC245-555C-443D-8BCD-147F63CEDFD8}"/>
              </a:ext>
            </a:extLst>
          </p:cNvPr>
          <p:cNvSpPr/>
          <p:nvPr/>
        </p:nvSpPr>
        <p:spPr>
          <a:xfrm>
            <a:off x="3932957" y="2930552"/>
            <a:ext cx="65735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processed</a:t>
            </a:r>
          </a:p>
        </p:txBody>
      </p:sp>
    </p:spTree>
    <p:extLst>
      <p:ext uri="{BB962C8B-B14F-4D97-AF65-F5344CB8AC3E}">
        <p14:creationId xmlns:p14="http://schemas.microsoft.com/office/powerpoint/2010/main" val="84076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88250</TotalTime>
  <Words>1300</Words>
  <Application>Microsoft Office PowerPoint</Application>
  <PresentationFormat>Custom</PresentationFormat>
  <Paragraphs>435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11124</cp:revision>
  <cp:lastPrinted>2020-03-12T23:00:21Z</cp:lastPrinted>
  <dcterms:created xsi:type="dcterms:W3CDTF">2017-06-22T08:43:38Z</dcterms:created>
  <dcterms:modified xsi:type="dcterms:W3CDTF">2021-10-15T14:22:14Z</dcterms:modified>
</cp:coreProperties>
</file>