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69" r:id="rId3"/>
    <p:sldId id="3274" r:id="rId4"/>
    <p:sldId id="3228" r:id="rId5"/>
    <p:sldId id="3275" r:id="rId6"/>
    <p:sldId id="3277" r:id="rId7"/>
    <p:sldId id="3278" r:id="rId8"/>
    <p:sldId id="3279" r:id="rId9"/>
    <p:sldId id="3229" r:id="rId10"/>
    <p:sldId id="3276" r:id="rId11"/>
    <p:sldId id="3281" r:id="rId12"/>
    <p:sldId id="3280" r:id="rId13"/>
    <p:sldId id="3283" r:id="rId14"/>
    <p:sldId id="3282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4"/>
            <p14:sldId id="3228"/>
            <p14:sldId id="3275"/>
            <p14:sldId id="3277"/>
            <p14:sldId id="3278"/>
            <p14:sldId id="3279"/>
            <p14:sldId id="3229"/>
            <p14:sldId id="3276"/>
            <p14:sldId id="3281"/>
            <p14:sldId id="3280"/>
            <p14:sldId id="3283"/>
            <p14:sldId id="3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72" d="100"/>
          <a:sy n="72" d="100"/>
        </p:scale>
        <p:origin x="105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3/3/2021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157218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35914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30860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25689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39961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5391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41017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100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8291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20768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87852</TotalTime>
  <Words>531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11121</cp:revision>
  <cp:lastPrinted>2020-03-12T23:00:21Z</cp:lastPrinted>
  <dcterms:created xsi:type="dcterms:W3CDTF">2017-06-22T08:43:38Z</dcterms:created>
  <dcterms:modified xsi:type="dcterms:W3CDTF">2021-03-03T10:25:33Z</dcterms:modified>
</cp:coreProperties>
</file>