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70" r:id="rId3"/>
    <p:sldId id="3272" r:id="rId4"/>
    <p:sldId id="3271" r:id="rId5"/>
    <p:sldId id="3274" r:id="rId6"/>
    <p:sldId id="3275" r:id="rId7"/>
    <p:sldId id="3229" r:id="rId8"/>
    <p:sldId id="3273" r:id="rId9"/>
    <p:sldId id="3277" r:id="rId10"/>
    <p:sldId id="3276" r:id="rId11"/>
    <p:sldId id="3280" r:id="rId12"/>
    <p:sldId id="3279" r:id="rId13"/>
    <p:sldId id="3278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0"/>
            <p14:sldId id="3272"/>
            <p14:sldId id="3271"/>
            <p14:sldId id="3274"/>
            <p14:sldId id="3275"/>
            <p14:sldId id="3229"/>
            <p14:sldId id="3273"/>
            <p14:sldId id="3277"/>
            <p14:sldId id="3276"/>
            <p14:sldId id="3280"/>
            <p14:sldId id="3279"/>
            <p14:sldId id="3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9/3/2021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7" y="25184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Agreement Versions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7" y="25184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9805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7" y="25184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7160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761479" y="24081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  <a:endCxn id="40" idx="1"/>
          </p:cNvCxnSpPr>
          <p:nvPr/>
        </p:nvCxnSpPr>
        <p:spPr>
          <a:xfrm flipV="1">
            <a:off x="1547924" y="2804158"/>
            <a:ext cx="2213555" cy="8737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151924" y="261489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965636" y="3019703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9554" y="3206473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98784" y="2330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6736322" y="320242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6957160" y="23244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73417" y="2445896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553479" y="2804158"/>
            <a:ext cx="2583681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5270452" y="2444352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Version is deactivated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6CDEE-99CA-408A-9CED-09B26B658F2C}"/>
              </a:ext>
            </a:extLst>
          </p:cNvPr>
          <p:cNvSpPr/>
          <p:nvPr/>
        </p:nvSpPr>
        <p:spPr>
          <a:xfrm>
            <a:off x="5263855" y="4435909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Version is reactivated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4C53F-8B0D-4249-BC31-838AC2C5BE09}"/>
              </a:ext>
            </a:extLst>
          </p:cNvPr>
          <p:cNvSpPr/>
          <p:nvPr/>
        </p:nvSpPr>
        <p:spPr>
          <a:xfrm>
            <a:off x="3838766" y="1164868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Inactive version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8901A-7A61-400C-923C-FA0A845FA8EE}"/>
              </a:ext>
            </a:extLst>
          </p:cNvPr>
          <p:cNvSpPr/>
          <p:nvPr/>
        </p:nvSpPr>
        <p:spPr>
          <a:xfrm>
            <a:off x="3853825" y="32928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C7C4-681D-414D-85BD-B58E857FDD8C}"/>
              </a:ext>
            </a:extLst>
          </p:cNvPr>
          <p:cNvSpPr/>
          <p:nvPr/>
        </p:nvSpPr>
        <p:spPr>
          <a:xfrm>
            <a:off x="4236440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CA8EF-E280-4A30-81B4-DDB3DAF3FECA}"/>
              </a:ext>
            </a:extLst>
          </p:cNvPr>
          <p:cNvSpPr/>
          <p:nvPr/>
        </p:nvSpPr>
        <p:spPr>
          <a:xfrm>
            <a:off x="7291123" y="329067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05CA10-8CF4-43CA-A539-D0F7840A452B}"/>
              </a:ext>
            </a:extLst>
          </p:cNvPr>
          <p:cNvSpPr/>
          <p:nvPr/>
        </p:nvSpPr>
        <p:spPr>
          <a:xfrm>
            <a:off x="7673659" y="3301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8EBA85-8296-4D4F-B71D-EAC7C5CB3A1D}"/>
              </a:ext>
            </a:extLst>
          </p:cNvPr>
          <p:cNvCxnSpPr>
            <a:stCxn id="89" idx="0"/>
            <a:endCxn id="32" idx="1"/>
          </p:cNvCxnSpPr>
          <p:nvPr/>
        </p:nvCxnSpPr>
        <p:spPr>
          <a:xfrm rot="5400000" flipH="1" flipV="1">
            <a:off x="1949463" y="725592"/>
            <a:ext cx="1289765" cy="2488842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37C44D-2BD7-49A0-BE44-9B96CC06C22C}"/>
              </a:ext>
            </a:extLst>
          </p:cNvPr>
          <p:cNvCxnSpPr>
            <a:stCxn id="32" idx="3"/>
            <a:endCxn id="41" idx="0"/>
          </p:cNvCxnSpPr>
          <p:nvPr/>
        </p:nvCxnSpPr>
        <p:spPr>
          <a:xfrm>
            <a:off x="4994113" y="1325130"/>
            <a:ext cx="2539047" cy="1083028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E5ABC1-BC7F-424F-A620-DAEBF725C785}"/>
              </a:ext>
            </a:extLst>
          </p:cNvPr>
          <p:cNvCxnSpPr>
            <a:stCxn id="38" idx="2"/>
            <a:endCxn id="31" idx="3"/>
          </p:cNvCxnSpPr>
          <p:nvPr/>
        </p:nvCxnSpPr>
        <p:spPr>
          <a:xfrm rot="5400000">
            <a:off x="6337415" y="3552462"/>
            <a:ext cx="1125497" cy="96192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E3124A-89D2-4B49-9805-2D7E27B5B60C}"/>
              </a:ext>
            </a:extLst>
          </p:cNvPr>
          <p:cNvCxnSpPr>
            <a:stCxn id="31" idx="1"/>
            <a:endCxn id="37" idx="2"/>
          </p:cNvCxnSpPr>
          <p:nvPr/>
        </p:nvCxnSpPr>
        <p:spPr>
          <a:xfrm rot="10800000">
            <a:off x="4326441" y="3470675"/>
            <a:ext cx="937415" cy="11254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682F804-ECAA-4D14-BCD1-CF922F16125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89848" y="557022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47EB797-CFC0-4AA4-BAC7-6EEAE33B0CD9}"/>
              </a:ext>
            </a:extLst>
          </p:cNvPr>
          <p:cNvSpPr/>
          <p:nvPr/>
        </p:nvSpPr>
        <p:spPr>
          <a:xfrm>
            <a:off x="5502744" y="598101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F61885-6E30-43EC-9273-B3737CC2493C}"/>
              </a:ext>
            </a:extLst>
          </p:cNvPr>
          <p:cNvSpPr/>
          <p:nvPr/>
        </p:nvSpPr>
        <p:spPr>
          <a:xfrm>
            <a:off x="3366151" y="5607965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447268-C68E-42AE-B887-FD4CA0D5CC9D}"/>
              </a:ext>
            </a:extLst>
          </p:cNvPr>
          <p:cNvSpPr/>
          <p:nvPr/>
        </p:nvSpPr>
        <p:spPr>
          <a:xfrm>
            <a:off x="7185986" y="560635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Inactive version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removed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3309BB-A52A-4202-A79D-BB0D71D68E48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>
            <a:off x="3943825" y="3472897"/>
            <a:ext cx="0" cy="2135068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3DE2E-7995-45AF-9A3E-6FE343352975}"/>
              </a:ext>
            </a:extLst>
          </p:cNvPr>
          <p:cNvCxnSpPr>
            <a:stCxn id="60" idx="3"/>
            <a:endCxn id="47" idx="1"/>
          </p:cNvCxnSpPr>
          <p:nvPr/>
        </p:nvCxnSpPr>
        <p:spPr>
          <a:xfrm>
            <a:off x="4521498" y="5768227"/>
            <a:ext cx="1168350" cy="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AD35C-342D-4155-A8EB-390A3C24E412}"/>
              </a:ext>
            </a:extLst>
          </p:cNvPr>
          <p:cNvCxnSpPr>
            <a:stCxn id="61" idx="1"/>
            <a:endCxn id="47" idx="3"/>
          </p:cNvCxnSpPr>
          <p:nvPr/>
        </p:nvCxnSpPr>
        <p:spPr>
          <a:xfrm flipH="1">
            <a:off x="6085848" y="5766619"/>
            <a:ext cx="1100138" cy="1609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720373-82BD-4038-81CF-52575EF4E5DC}"/>
              </a:ext>
            </a:extLst>
          </p:cNvPr>
          <p:cNvCxnSpPr>
            <a:stCxn id="39" idx="2"/>
            <a:endCxn id="61" idx="0"/>
          </p:cNvCxnSpPr>
          <p:nvPr/>
        </p:nvCxnSpPr>
        <p:spPr>
          <a:xfrm>
            <a:off x="7763659" y="3481248"/>
            <a:ext cx="1" cy="2125109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96041</TotalTime>
  <Words>484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11138</cp:revision>
  <cp:lastPrinted>2020-03-12T23:00:21Z</cp:lastPrinted>
  <dcterms:created xsi:type="dcterms:W3CDTF">2017-06-22T08:43:38Z</dcterms:created>
  <dcterms:modified xsi:type="dcterms:W3CDTF">2021-09-03T11:28:31Z</dcterms:modified>
</cp:coreProperties>
</file>