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208" r:id="rId2"/>
    <p:sldId id="3269" r:id="rId3"/>
    <p:sldId id="3270" r:id="rId4"/>
    <p:sldId id="3228" r:id="rId5"/>
    <p:sldId id="3278" r:id="rId6"/>
    <p:sldId id="3279" r:id="rId7"/>
    <p:sldId id="3229" r:id="rId8"/>
    <p:sldId id="3271" r:id="rId9"/>
    <p:sldId id="3272" r:id="rId10"/>
    <p:sldId id="3274" r:id="rId11"/>
    <p:sldId id="3275" r:id="rId12"/>
    <p:sldId id="3276" r:id="rId13"/>
    <p:sldId id="3277" r:id="rId14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69"/>
            <p14:sldId id="3270"/>
            <p14:sldId id="3228"/>
            <p14:sldId id="3278"/>
            <p14:sldId id="3279"/>
            <p14:sldId id="3229"/>
            <p14:sldId id="3271"/>
            <p14:sldId id="3272"/>
            <p14:sldId id="3274"/>
            <p14:sldId id="3275"/>
            <p14:sldId id="3276"/>
            <p14:sldId id="3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4432" autoAdjust="0"/>
  </p:normalViewPr>
  <p:slideViewPr>
    <p:cSldViewPr snapToGrid="0" snapToObjects="1">
      <p:cViewPr varScale="1">
        <p:scale>
          <a:sx n="108" d="100"/>
          <a:sy n="108" d="100"/>
        </p:scale>
        <p:origin x="26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20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5/17/2022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426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35506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0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2" r:id="rId2"/>
    <p:sldLayoutId id="2147483771" r:id="rId3"/>
    <p:sldLayoutId id="214748376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Webhooks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69508" y="370626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2866773" y="40709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60280" y="34404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77373" y="34291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812857" y="32086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60507" y="32086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60280" y="37118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58517" y="32086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3067746" y="3171771"/>
            <a:ext cx="1161636" cy="5400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Disabled webhook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80749" y="43003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2110029" y="382726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421077" y="31114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7391979" y="313943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2692316" y="3620463"/>
            <a:ext cx="1907328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5391644" y="3620463"/>
            <a:ext cx="2180335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5900993" y="318979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Webhook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enabled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71979" y="322446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152298" y="406146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Enabled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2272888" y="3422463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10E9604-3859-447E-BB56-0D487D7B0C90}"/>
              </a:ext>
            </a:extLst>
          </p:cNvPr>
          <p:cNvSpPr/>
          <p:nvPr/>
        </p:nvSpPr>
        <p:spPr>
          <a:xfrm>
            <a:off x="4429975" y="406355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Disabled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D82C7DE-9C2B-48FA-B6AF-B4828C3836C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283812" y="512147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21E92C72-B77F-4333-9F7E-2ECD4A698BBC}"/>
              </a:ext>
            </a:extLst>
          </p:cNvPr>
          <p:cNvSpPr/>
          <p:nvPr/>
        </p:nvSpPr>
        <p:spPr>
          <a:xfrm>
            <a:off x="6099495" y="555298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1F62F90-F6DC-4555-8383-61974D2E16E3}"/>
              </a:ext>
            </a:extLst>
          </p:cNvPr>
          <p:cNvSpPr/>
          <p:nvPr/>
        </p:nvSpPr>
        <p:spPr>
          <a:xfrm>
            <a:off x="4601076" y="5087316"/>
            <a:ext cx="797935" cy="4643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Disabled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webhook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deleted 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C9F6972-8639-40BB-805A-2AA8AA47F3F7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5399011" y="5319473"/>
            <a:ext cx="700484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BF9ED36-BE2E-458E-9950-E894291B45E7}"/>
              </a:ext>
            </a:extLst>
          </p:cNvPr>
          <p:cNvCxnSpPr>
            <a:cxnSpLocks/>
          </p:cNvCxnSpPr>
          <p:nvPr/>
        </p:nvCxnSpPr>
        <p:spPr>
          <a:xfrm>
            <a:off x="4984799" y="4390365"/>
            <a:ext cx="0" cy="620372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2CA9506-1FCB-40F2-9EF8-2795C72B4F39}"/>
              </a:ext>
            </a:extLst>
          </p:cNvPr>
          <p:cNvSpPr/>
          <p:nvPr/>
        </p:nvSpPr>
        <p:spPr>
          <a:xfrm>
            <a:off x="7534117" y="5087316"/>
            <a:ext cx="797935" cy="4643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Enabled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webhook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 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ADED3B0-5D2E-41D3-B4EC-DF8AB54510AB}"/>
              </a:ext>
            </a:extLst>
          </p:cNvPr>
          <p:cNvCxnSpPr>
            <a:cxnSpLocks/>
          </p:cNvCxnSpPr>
          <p:nvPr/>
        </p:nvCxnSpPr>
        <p:spPr>
          <a:xfrm>
            <a:off x="7948330" y="4390365"/>
            <a:ext cx="0" cy="620372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582A49E-324C-45B8-9910-3A08D57E4498}"/>
              </a:ext>
            </a:extLst>
          </p:cNvPr>
          <p:cNvCxnSpPr>
            <a:cxnSpLocks/>
            <a:stCxn id="103" idx="1"/>
          </p:cNvCxnSpPr>
          <p:nvPr/>
        </p:nvCxnSpPr>
        <p:spPr>
          <a:xfrm flipH="1">
            <a:off x="6864129" y="5319473"/>
            <a:ext cx="669988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608FE51-F237-4876-964D-D0C457044A61}"/>
              </a:ext>
            </a:extLst>
          </p:cNvPr>
          <p:cNvSpPr/>
          <p:nvPr/>
        </p:nvSpPr>
        <p:spPr>
          <a:xfrm>
            <a:off x="5900993" y="198057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Webhook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disabled 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BFFC2C49-3DF4-4BE3-830F-2E6C61CC9070}"/>
              </a:ext>
            </a:extLst>
          </p:cNvPr>
          <p:cNvCxnSpPr>
            <a:cxnSpLocks/>
            <a:stCxn id="149" idx="1"/>
          </p:cNvCxnSpPr>
          <p:nvPr/>
        </p:nvCxnSpPr>
        <p:spPr>
          <a:xfrm rot="10800000" flipV="1">
            <a:off x="4989723" y="2231269"/>
            <a:ext cx="911270" cy="993194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01195AF-B24A-47ED-9CA6-56A68B44F81C}"/>
              </a:ext>
            </a:extLst>
          </p:cNvPr>
          <p:cNvSpPr/>
          <p:nvPr/>
        </p:nvSpPr>
        <p:spPr>
          <a:xfrm>
            <a:off x="4510524" y="1036103"/>
            <a:ext cx="1364348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Enabled webhook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7EE1C0C-35F8-419B-97E5-A2E31C37C0E9}"/>
              </a:ext>
            </a:extLst>
          </p:cNvPr>
          <p:cNvCxnSpPr>
            <a:cxnSpLocks/>
            <a:stCxn id="39" idx="1"/>
            <a:endCxn id="61" idx="0"/>
          </p:cNvCxnSpPr>
          <p:nvPr/>
        </p:nvCxnSpPr>
        <p:spPr>
          <a:xfrm rot="10800000" flipV="1">
            <a:off x="2482602" y="1286793"/>
            <a:ext cx="2027922" cy="2135669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51E8BFCE-2129-40D1-AA9D-66C78C247F2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82977" y="322446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34CA24B-9B5F-40F2-A0A0-D1ECAA7E0D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63646" y="2330253"/>
            <a:ext cx="993195" cy="795228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ACBF77A-309D-4010-9ECF-CACDA486BF2E}"/>
              </a:ext>
            </a:extLst>
          </p:cNvPr>
          <p:cNvCxnSpPr>
            <a:cxnSpLocks/>
          </p:cNvCxnSpPr>
          <p:nvPr/>
        </p:nvCxnSpPr>
        <p:spPr>
          <a:xfrm>
            <a:off x="5874872" y="1286794"/>
            <a:ext cx="2230635" cy="1937670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11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69508" y="370626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2866773" y="40709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60280" y="34404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77373" y="34291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812857" y="32086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60507" y="32086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60280" y="37118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58517" y="32086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3067746" y="3171771"/>
            <a:ext cx="1161636" cy="5400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Disabled webhook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80749" y="43003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2110029" y="382726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421077" y="31114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7391979" y="313943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2692316" y="3620463"/>
            <a:ext cx="1907328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5391644" y="3620463"/>
            <a:ext cx="2180335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5900993" y="318979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Webhook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enabled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71979" y="322446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152298" y="406146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Enabled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272888" y="3422463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10E9604-3859-447E-BB56-0D487D7B0C90}"/>
              </a:ext>
            </a:extLst>
          </p:cNvPr>
          <p:cNvSpPr/>
          <p:nvPr/>
        </p:nvSpPr>
        <p:spPr>
          <a:xfrm>
            <a:off x="4429975" y="406355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Disabled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D82C7DE-9C2B-48FA-B6AF-B4828C3836C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283812" y="512147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21E92C72-B77F-4333-9F7E-2ECD4A698BBC}"/>
              </a:ext>
            </a:extLst>
          </p:cNvPr>
          <p:cNvSpPr/>
          <p:nvPr/>
        </p:nvSpPr>
        <p:spPr>
          <a:xfrm>
            <a:off x="6099495" y="555298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1F62F90-F6DC-4555-8383-61974D2E16E3}"/>
              </a:ext>
            </a:extLst>
          </p:cNvPr>
          <p:cNvSpPr/>
          <p:nvPr/>
        </p:nvSpPr>
        <p:spPr>
          <a:xfrm>
            <a:off x="4601076" y="5087316"/>
            <a:ext cx="797935" cy="4643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Disabled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webhook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deleted 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C9F6972-8639-40BB-805A-2AA8AA47F3F7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5399011" y="5319473"/>
            <a:ext cx="700484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BF9ED36-BE2E-458E-9950-E894291B45E7}"/>
              </a:ext>
            </a:extLst>
          </p:cNvPr>
          <p:cNvCxnSpPr>
            <a:cxnSpLocks/>
          </p:cNvCxnSpPr>
          <p:nvPr/>
        </p:nvCxnSpPr>
        <p:spPr>
          <a:xfrm>
            <a:off x="4984799" y="4390365"/>
            <a:ext cx="0" cy="620372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2CA9506-1FCB-40F2-9EF8-2795C72B4F39}"/>
              </a:ext>
            </a:extLst>
          </p:cNvPr>
          <p:cNvSpPr/>
          <p:nvPr/>
        </p:nvSpPr>
        <p:spPr>
          <a:xfrm>
            <a:off x="7534117" y="5087316"/>
            <a:ext cx="797935" cy="4643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Enabled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webhook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 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ADED3B0-5D2E-41D3-B4EC-DF8AB54510AB}"/>
              </a:ext>
            </a:extLst>
          </p:cNvPr>
          <p:cNvCxnSpPr>
            <a:cxnSpLocks/>
          </p:cNvCxnSpPr>
          <p:nvPr/>
        </p:nvCxnSpPr>
        <p:spPr>
          <a:xfrm>
            <a:off x="7948330" y="4390365"/>
            <a:ext cx="0" cy="620372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582A49E-324C-45B8-9910-3A08D57E4498}"/>
              </a:ext>
            </a:extLst>
          </p:cNvPr>
          <p:cNvCxnSpPr>
            <a:cxnSpLocks/>
            <a:stCxn id="103" idx="1"/>
          </p:cNvCxnSpPr>
          <p:nvPr/>
        </p:nvCxnSpPr>
        <p:spPr>
          <a:xfrm flipH="1">
            <a:off x="6864129" y="5319473"/>
            <a:ext cx="669988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608FE51-F237-4876-964D-D0C457044A61}"/>
              </a:ext>
            </a:extLst>
          </p:cNvPr>
          <p:cNvSpPr/>
          <p:nvPr/>
        </p:nvSpPr>
        <p:spPr>
          <a:xfrm>
            <a:off x="5900993" y="198057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Webhook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disabled 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BFFC2C49-3DF4-4BE3-830F-2E6C61CC9070}"/>
              </a:ext>
            </a:extLst>
          </p:cNvPr>
          <p:cNvCxnSpPr>
            <a:cxnSpLocks/>
            <a:stCxn id="149" idx="1"/>
          </p:cNvCxnSpPr>
          <p:nvPr/>
        </p:nvCxnSpPr>
        <p:spPr>
          <a:xfrm rot="10800000" flipV="1">
            <a:off x="4989723" y="2231269"/>
            <a:ext cx="911270" cy="993194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01195AF-B24A-47ED-9CA6-56A68B44F81C}"/>
              </a:ext>
            </a:extLst>
          </p:cNvPr>
          <p:cNvSpPr/>
          <p:nvPr/>
        </p:nvSpPr>
        <p:spPr>
          <a:xfrm>
            <a:off x="4510524" y="1036103"/>
            <a:ext cx="1364348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Enabled webhook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7EE1C0C-35F8-419B-97E5-A2E31C37C0E9}"/>
              </a:ext>
            </a:extLst>
          </p:cNvPr>
          <p:cNvCxnSpPr>
            <a:cxnSpLocks/>
            <a:stCxn id="39" idx="1"/>
            <a:endCxn id="61" idx="0"/>
          </p:cNvCxnSpPr>
          <p:nvPr/>
        </p:nvCxnSpPr>
        <p:spPr>
          <a:xfrm rot="10800000" flipV="1">
            <a:off x="2482602" y="1286793"/>
            <a:ext cx="2027922" cy="2135669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51E8BFCE-2129-40D1-AA9D-66C78C247F2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582977" y="322446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D3C8A78-405C-4F77-8A44-0EF13B32676C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63646" y="2330253"/>
            <a:ext cx="993195" cy="795228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BFD1712-6298-4565-826A-429D4A11F25E}"/>
              </a:ext>
            </a:extLst>
          </p:cNvPr>
          <p:cNvCxnSpPr>
            <a:cxnSpLocks/>
          </p:cNvCxnSpPr>
          <p:nvPr/>
        </p:nvCxnSpPr>
        <p:spPr>
          <a:xfrm>
            <a:off x="5874872" y="1286794"/>
            <a:ext cx="2230635" cy="1937670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4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69508" y="370626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2866773" y="40709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60280" y="34404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77373" y="34291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812857" y="32086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60507" y="32086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60280" y="37118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58517" y="32086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3067746" y="3171771"/>
            <a:ext cx="1161636" cy="5400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Disabled webhook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80749" y="43003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2110029" y="382726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421077" y="31114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7391979" y="313943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2692316" y="3620463"/>
            <a:ext cx="1907328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5391644" y="3620463"/>
            <a:ext cx="2180335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5900993" y="318979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Webhook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enabled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571979" y="322446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152298" y="406146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Enabled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2272888" y="3422463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10E9604-3859-447E-BB56-0D487D7B0C90}"/>
              </a:ext>
            </a:extLst>
          </p:cNvPr>
          <p:cNvSpPr/>
          <p:nvPr/>
        </p:nvSpPr>
        <p:spPr>
          <a:xfrm>
            <a:off x="4429975" y="406355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Disabled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D82C7DE-9C2B-48FA-B6AF-B4828C3836C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83812" y="512147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21E92C72-B77F-4333-9F7E-2ECD4A698BBC}"/>
              </a:ext>
            </a:extLst>
          </p:cNvPr>
          <p:cNvSpPr/>
          <p:nvPr/>
        </p:nvSpPr>
        <p:spPr>
          <a:xfrm>
            <a:off x="6099495" y="555298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1F62F90-F6DC-4555-8383-61974D2E16E3}"/>
              </a:ext>
            </a:extLst>
          </p:cNvPr>
          <p:cNvSpPr/>
          <p:nvPr/>
        </p:nvSpPr>
        <p:spPr>
          <a:xfrm>
            <a:off x="4601076" y="5087316"/>
            <a:ext cx="797935" cy="4643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Disabled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webhook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deleted 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C9F6972-8639-40BB-805A-2AA8AA47F3F7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5399011" y="5319473"/>
            <a:ext cx="700484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BF9ED36-BE2E-458E-9950-E894291B45E7}"/>
              </a:ext>
            </a:extLst>
          </p:cNvPr>
          <p:cNvCxnSpPr>
            <a:cxnSpLocks/>
          </p:cNvCxnSpPr>
          <p:nvPr/>
        </p:nvCxnSpPr>
        <p:spPr>
          <a:xfrm>
            <a:off x="4984799" y="4390365"/>
            <a:ext cx="0" cy="620372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2CA9506-1FCB-40F2-9EF8-2795C72B4F39}"/>
              </a:ext>
            </a:extLst>
          </p:cNvPr>
          <p:cNvSpPr/>
          <p:nvPr/>
        </p:nvSpPr>
        <p:spPr>
          <a:xfrm>
            <a:off x="7534117" y="5087316"/>
            <a:ext cx="797935" cy="4643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Enabled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webhook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 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ADED3B0-5D2E-41D3-B4EC-DF8AB54510AB}"/>
              </a:ext>
            </a:extLst>
          </p:cNvPr>
          <p:cNvCxnSpPr>
            <a:cxnSpLocks/>
          </p:cNvCxnSpPr>
          <p:nvPr/>
        </p:nvCxnSpPr>
        <p:spPr>
          <a:xfrm>
            <a:off x="7948330" y="4390365"/>
            <a:ext cx="0" cy="620372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582A49E-324C-45B8-9910-3A08D57E4498}"/>
              </a:ext>
            </a:extLst>
          </p:cNvPr>
          <p:cNvCxnSpPr>
            <a:cxnSpLocks/>
            <a:stCxn id="103" idx="1"/>
          </p:cNvCxnSpPr>
          <p:nvPr/>
        </p:nvCxnSpPr>
        <p:spPr>
          <a:xfrm flipH="1">
            <a:off x="6864129" y="5319473"/>
            <a:ext cx="669988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608FE51-F237-4876-964D-D0C457044A61}"/>
              </a:ext>
            </a:extLst>
          </p:cNvPr>
          <p:cNvSpPr/>
          <p:nvPr/>
        </p:nvSpPr>
        <p:spPr>
          <a:xfrm>
            <a:off x="5900993" y="198057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Webhook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disabled 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BFFC2C49-3DF4-4BE3-830F-2E6C61CC9070}"/>
              </a:ext>
            </a:extLst>
          </p:cNvPr>
          <p:cNvCxnSpPr>
            <a:cxnSpLocks/>
            <a:stCxn id="149" idx="1"/>
          </p:cNvCxnSpPr>
          <p:nvPr/>
        </p:nvCxnSpPr>
        <p:spPr>
          <a:xfrm rot="10800000" flipV="1">
            <a:off x="4989723" y="2231269"/>
            <a:ext cx="911270" cy="993194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01195AF-B24A-47ED-9CA6-56A68B44F81C}"/>
              </a:ext>
            </a:extLst>
          </p:cNvPr>
          <p:cNvSpPr/>
          <p:nvPr/>
        </p:nvSpPr>
        <p:spPr>
          <a:xfrm>
            <a:off x="4510524" y="1036103"/>
            <a:ext cx="1364348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Enabled webhook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7EE1C0C-35F8-419B-97E5-A2E31C37C0E9}"/>
              </a:ext>
            </a:extLst>
          </p:cNvPr>
          <p:cNvCxnSpPr>
            <a:cxnSpLocks/>
            <a:stCxn id="39" idx="1"/>
            <a:endCxn id="61" idx="0"/>
          </p:cNvCxnSpPr>
          <p:nvPr/>
        </p:nvCxnSpPr>
        <p:spPr>
          <a:xfrm rot="10800000" flipV="1">
            <a:off x="2482602" y="1286793"/>
            <a:ext cx="2027922" cy="2135669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51E8BFCE-2129-40D1-AA9D-66C78C247F2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82977" y="322446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9D0B5356-912E-417E-B150-FC7E655C970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63646" y="2330253"/>
            <a:ext cx="993195" cy="795228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41BCB66-E343-4CEF-8D9D-23C38C1670C9}"/>
              </a:ext>
            </a:extLst>
          </p:cNvPr>
          <p:cNvCxnSpPr>
            <a:cxnSpLocks/>
          </p:cNvCxnSpPr>
          <p:nvPr/>
        </p:nvCxnSpPr>
        <p:spPr>
          <a:xfrm>
            <a:off x="5874872" y="1286794"/>
            <a:ext cx="2230635" cy="1937670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14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69508" y="370626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2866773" y="40709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60280" y="34404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77373" y="34291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812857" y="32086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60507" y="32086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60280" y="37118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58517" y="32086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3067746" y="3171771"/>
            <a:ext cx="1161636" cy="5400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Disabled webhook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80749" y="43003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2110029" y="382726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421077" y="31114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7391979" y="313943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2692316" y="3620463"/>
            <a:ext cx="1907328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5391644" y="3620463"/>
            <a:ext cx="2180335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5900993" y="318979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Webhook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enabled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71979" y="322446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152298" y="406146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Enabled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2272888" y="3422463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10E9604-3859-447E-BB56-0D487D7B0C90}"/>
              </a:ext>
            </a:extLst>
          </p:cNvPr>
          <p:cNvSpPr/>
          <p:nvPr/>
        </p:nvSpPr>
        <p:spPr>
          <a:xfrm>
            <a:off x="4429975" y="406355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Disabled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D82C7DE-9C2B-48FA-B6AF-B4828C3836C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83812" y="512147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21E92C72-B77F-4333-9F7E-2ECD4A698BBC}"/>
              </a:ext>
            </a:extLst>
          </p:cNvPr>
          <p:cNvSpPr/>
          <p:nvPr/>
        </p:nvSpPr>
        <p:spPr>
          <a:xfrm>
            <a:off x="6099495" y="555298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1F62F90-F6DC-4555-8383-61974D2E16E3}"/>
              </a:ext>
            </a:extLst>
          </p:cNvPr>
          <p:cNvSpPr/>
          <p:nvPr/>
        </p:nvSpPr>
        <p:spPr>
          <a:xfrm>
            <a:off x="4601076" y="5087316"/>
            <a:ext cx="797935" cy="4643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Disabled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webhook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deleted 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C9F6972-8639-40BB-805A-2AA8AA47F3F7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5399011" y="5319473"/>
            <a:ext cx="700484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BF9ED36-BE2E-458E-9950-E894291B45E7}"/>
              </a:ext>
            </a:extLst>
          </p:cNvPr>
          <p:cNvCxnSpPr>
            <a:cxnSpLocks/>
          </p:cNvCxnSpPr>
          <p:nvPr/>
        </p:nvCxnSpPr>
        <p:spPr>
          <a:xfrm>
            <a:off x="4984799" y="4390365"/>
            <a:ext cx="0" cy="620372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2CA9506-1FCB-40F2-9EF8-2795C72B4F39}"/>
              </a:ext>
            </a:extLst>
          </p:cNvPr>
          <p:cNvSpPr/>
          <p:nvPr/>
        </p:nvSpPr>
        <p:spPr>
          <a:xfrm>
            <a:off x="7534117" y="5087316"/>
            <a:ext cx="797935" cy="4643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Enabled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webhook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 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ADED3B0-5D2E-41D3-B4EC-DF8AB54510AB}"/>
              </a:ext>
            </a:extLst>
          </p:cNvPr>
          <p:cNvCxnSpPr>
            <a:cxnSpLocks/>
          </p:cNvCxnSpPr>
          <p:nvPr/>
        </p:nvCxnSpPr>
        <p:spPr>
          <a:xfrm>
            <a:off x="7948330" y="4390365"/>
            <a:ext cx="0" cy="620372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582A49E-324C-45B8-9910-3A08D57E4498}"/>
              </a:ext>
            </a:extLst>
          </p:cNvPr>
          <p:cNvCxnSpPr>
            <a:cxnSpLocks/>
            <a:stCxn id="103" idx="1"/>
          </p:cNvCxnSpPr>
          <p:nvPr/>
        </p:nvCxnSpPr>
        <p:spPr>
          <a:xfrm flipH="1">
            <a:off x="6864129" y="5319473"/>
            <a:ext cx="669988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608FE51-F237-4876-964D-D0C457044A61}"/>
              </a:ext>
            </a:extLst>
          </p:cNvPr>
          <p:cNvSpPr/>
          <p:nvPr/>
        </p:nvSpPr>
        <p:spPr>
          <a:xfrm>
            <a:off x="5900993" y="198057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Webhook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disabled 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BFFC2C49-3DF4-4BE3-830F-2E6C61CC9070}"/>
              </a:ext>
            </a:extLst>
          </p:cNvPr>
          <p:cNvCxnSpPr>
            <a:cxnSpLocks/>
            <a:stCxn id="149" idx="1"/>
          </p:cNvCxnSpPr>
          <p:nvPr/>
        </p:nvCxnSpPr>
        <p:spPr>
          <a:xfrm rot="10800000" flipV="1">
            <a:off x="4989723" y="2231269"/>
            <a:ext cx="911270" cy="993194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01195AF-B24A-47ED-9CA6-56A68B44F81C}"/>
              </a:ext>
            </a:extLst>
          </p:cNvPr>
          <p:cNvSpPr/>
          <p:nvPr/>
        </p:nvSpPr>
        <p:spPr>
          <a:xfrm>
            <a:off x="4510524" y="1036103"/>
            <a:ext cx="1364348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Enabled webhook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7EE1C0C-35F8-419B-97E5-A2E31C37C0E9}"/>
              </a:ext>
            </a:extLst>
          </p:cNvPr>
          <p:cNvCxnSpPr>
            <a:cxnSpLocks/>
            <a:stCxn id="39" idx="1"/>
            <a:endCxn id="61" idx="0"/>
          </p:cNvCxnSpPr>
          <p:nvPr/>
        </p:nvCxnSpPr>
        <p:spPr>
          <a:xfrm rot="10800000" flipV="1">
            <a:off x="2482602" y="1286793"/>
            <a:ext cx="2027922" cy="2135669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51E8BFCE-2129-40D1-AA9D-66C78C247F2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582977" y="322446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196A5A3-9454-41E3-86E4-FA94ADE2DB3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63646" y="2330253"/>
            <a:ext cx="993195" cy="795228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58C5001-5687-46DB-B1A5-7B0F4CB89E46}"/>
              </a:ext>
            </a:extLst>
          </p:cNvPr>
          <p:cNvCxnSpPr>
            <a:cxnSpLocks/>
          </p:cNvCxnSpPr>
          <p:nvPr/>
        </p:nvCxnSpPr>
        <p:spPr>
          <a:xfrm>
            <a:off x="5874872" y="1286794"/>
            <a:ext cx="2230635" cy="1937670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93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A0B6E8AC-FCF9-4C4A-971C-FC2DD0F0DB72}"/>
              </a:ext>
            </a:extLst>
          </p:cNvPr>
          <p:cNvCxnSpPr>
            <a:cxnSpLocks/>
            <a:stCxn id="78" idx="0"/>
            <a:endCxn id="149" idx="3"/>
          </p:cNvCxnSpPr>
          <p:nvPr/>
        </p:nvCxnSpPr>
        <p:spPr>
          <a:xfrm rot="16200000" flipV="1">
            <a:off x="6963646" y="2330253"/>
            <a:ext cx="993195" cy="795228"/>
          </a:xfrm>
          <a:prstGeom prst="bentConnector2">
            <a:avLst/>
          </a:prstGeom>
          <a:ln w="31750">
            <a:solidFill>
              <a:schemeClr val="tx1"/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69508" y="370626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2866773" y="40709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60280" y="34404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77373" y="34291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812857" y="32244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60507" y="32244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60280" y="37118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58517" y="32086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3067746" y="3171771"/>
            <a:ext cx="1161636" cy="5400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Disabled webhook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80749" y="43003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2110029" y="382726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421077" y="31114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7391979" y="313943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2692316" y="3620463"/>
            <a:ext cx="1907328" cy="0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5391644" y="3620463"/>
            <a:ext cx="2180335" cy="0"/>
          </a:xfrm>
          <a:prstGeom prst="line">
            <a:avLst/>
          </a:prstGeom>
          <a:ln w="31750">
            <a:solidFill>
              <a:schemeClr val="tx1"/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5900993" y="318979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Webhook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enabled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979" y="322446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152298" y="406146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Enabled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72888" y="3422463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10E9604-3859-447E-BB56-0D487D7B0C90}"/>
              </a:ext>
            </a:extLst>
          </p:cNvPr>
          <p:cNvSpPr/>
          <p:nvPr/>
        </p:nvSpPr>
        <p:spPr>
          <a:xfrm>
            <a:off x="4429975" y="406355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Disabled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D82C7DE-9C2B-48FA-B6AF-B4828C383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812" y="512147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21E92C72-B77F-4333-9F7E-2ECD4A698BBC}"/>
              </a:ext>
            </a:extLst>
          </p:cNvPr>
          <p:cNvSpPr/>
          <p:nvPr/>
        </p:nvSpPr>
        <p:spPr>
          <a:xfrm>
            <a:off x="6099495" y="555298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1F62F90-F6DC-4555-8383-61974D2E16E3}"/>
              </a:ext>
            </a:extLst>
          </p:cNvPr>
          <p:cNvSpPr/>
          <p:nvPr/>
        </p:nvSpPr>
        <p:spPr>
          <a:xfrm>
            <a:off x="4601076" y="5087316"/>
            <a:ext cx="797935" cy="4643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Disabled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webhook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deleted 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C9F6972-8639-40BB-805A-2AA8AA47F3F7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5399011" y="5319473"/>
            <a:ext cx="70048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BF9ED36-BE2E-458E-9950-E894291B45E7}"/>
              </a:ext>
            </a:extLst>
          </p:cNvPr>
          <p:cNvCxnSpPr>
            <a:cxnSpLocks/>
          </p:cNvCxnSpPr>
          <p:nvPr/>
        </p:nvCxnSpPr>
        <p:spPr>
          <a:xfrm>
            <a:off x="4984799" y="4390365"/>
            <a:ext cx="0" cy="620372"/>
          </a:xfrm>
          <a:prstGeom prst="line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2CA9506-1FCB-40F2-9EF8-2795C72B4F39}"/>
              </a:ext>
            </a:extLst>
          </p:cNvPr>
          <p:cNvSpPr/>
          <p:nvPr/>
        </p:nvSpPr>
        <p:spPr>
          <a:xfrm>
            <a:off x="7534117" y="5087316"/>
            <a:ext cx="797935" cy="4643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Enabled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webhook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 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ADED3B0-5D2E-41D3-B4EC-DF8AB54510AB}"/>
              </a:ext>
            </a:extLst>
          </p:cNvPr>
          <p:cNvCxnSpPr>
            <a:cxnSpLocks/>
          </p:cNvCxnSpPr>
          <p:nvPr/>
        </p:nvCxnSpPr>
        <p:spPr>
          <a:xfrm>
            <a:off x="7948330" y="4390365"/>
            <a:ext cx="0" cy="620372"/>
          </a:xfrm>
          <a:prstGeom prst="line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582A49E-324C-45B8-9910-3A08D57E4498}"/>
              </a:ext>
            </a:extLst>
          </p:cNvPr>
          <p:cNvCxnSpPr>
            <a:cxnSpLocks/>
            <a:stCxn id="103" idx="1"/>
          </p:cNvCxnSpPr>
          <p:nvPr/>
        </p:nvCxnSpPr>
        <p:spPr>
          <a:xfrm flipH="1">
            <a:off x="6864129" y="5319473"/>
            <a:ext cx="66998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608FE51-F237-4876-964D-D0C457044A61}"/>
              </a:ext>
            </a:extLst>
          </p:cNvPr>
          <p:cNvSpPr/>
          <p:nvPr/>
        </p:nvSpPr>
        <p:spPr>
          <a:xfrm>
            <a:off x="5900993" y="198057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Webhook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disabled 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BFFC2C49-3DF4-4BE3-830F-2E6C61CC9070}"/>
              </a:ext>
            </a:extLst>
          </p:cNvPr>
          <p:cNvCxnSpPr>
            <a:cxnSpLocks/>
            <a:stCxn id="149" idx="1"/>
          </p:cNvCxnSpPr>
          <p:nvPr/>
        </p:nvCxnSpPr>
        <p:spPr>
          <a:xfrm rot="10800000" flipV="1">
            <a:off x="4989723" y="2231269"/>
            <a:ext cx="911270" cy="993194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01195AF-B24A-47ED-9CA6-56A68B44F81C}"/>
              </a:ext>
            </a:extLst>
          </p:cNvPr>
          <p:cNvSpPr/>
          <p:nvPr/>
        </p:nvSpPr>
        <p:spPr>
          <a:xfrm>
            <a:off x="4510524" y="1036103"/>
            <a:ext cx="1364348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Enabled webhook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1DB266B-BA19-4F15-8B3D-75589DA637CF}"/>
              </a:ext>
            </a:extLst>
          </p:cNvPr>
          <p:cNvCxnSpPr>
            <a:cxnSpLocks/>
            <a:stCxn id="39" idx="3"/>
            <a:endCxn id="81" idx="0"/>
          </p:cNvCxnSpPr>
          <p:nvPr/>
        </p:nvCxnSpPr>
        <p:spPr>
          <a:xfrm>
            <a:off x="5874872" y="1286794"/>
            <a:ext cx="2230635" cy="1937670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7EE1C0C-35F8-419B-97E5-A2E31C37C0E9}"/>
              </a:ext>
            </a:extLst>
          </p:cNvPr>
          <p:cNvCxnSpPr>
            <a:cxnSpLocks/>
            <a:stCxn id="39" idx="1"/>
            <a:endCxn id="61" idx="0"/>
          </p:cNvCxnSpPr>
          <p:nvPr/>
        </p:nvCxnSpPr>
        <p:spPr>
          <a:xfrm rot="10800000" flipV="1">
            <a:off x="2482602" y="1286793"/>
            <a:ext cx="2027922" cy="2135669"/>
          </a:xfrm>
          <a:prstGeom prst="bentConnector2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51E8BFCE-2129-40D1-AA9D-66C78C247F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2977" y="322446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9497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69508" y="370626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2866773" y="40709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60280" y="34404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77373" y="34291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812857" y="32086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60507" y="32086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60280" y="37118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58517" y="32086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3067746" y="3171771"/>
            <a:ext cx="1161636" cy="5400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Disabled webhook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80749" y="43003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2110029" y="382726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421077" y="31114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7391979" y="313943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2692316" y="3620463"/>
            <a:ext cx="1907328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5391644" y="3620463"/>
            <a:ext cx="2180335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5900993" y="318979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Webhook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enabled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571979" y="322446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152298" y="406146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Enabled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2272888" y="3422463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10E9604-3859-447E-BB56-0D487D7B0C90}"/>
              </a:ext>
            </a:extLst>
          </p:cNvPr>
          <p:cNvSpPr/>
          <p:nvPr/>
        </p:nvSpPr>
        <p:spPr>
          <a:xfrm>
            <a:off x="4429975" y="406355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Disabled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D82C7DE-9C2B-48FA-B6AF-B4828C3836C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283812" y="512147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21E92C72-B77F-4333-9F7E-2ECD4A698BBC}"/>
              </a:ext>
            </a:extLst>
          </p:cNvPr>
          <p:cNvSpPr/>
          <p:nvPr/>
        </p:nvSpPr>
        <p:spPr>
          <a:xfrm>
            <a:off x="6099495" y="555298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1F62F90-F6DC-4555-8383-61974D2E16E3}"/>
              </a:ext>
            </a:extLst>
          </p:cNvPr>
          <p:cNvSpPr/>
          <p:nvPr/>
        </p:nvSpPr>
        <p:spPr>
          <a:xfrm>
            <a:off x="4601076" y="5087316"/>
            <a:ext cx="797935" cy="4643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Disabled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webhook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deleted 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C9F6972-8639-40BB-805A-2AA8AA47F3F7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5399011" y="5319473"/>
            <a:ext cx="700484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BF9ED36-BE2E-458E-9950-E894291B45E7}"/>
              </a:ext>
            </a:extLst>
          </p:cNvPr>
          <p:cNvCxnSpPr>
            <a:cxnSpLocks/>
          </p:cNvCxnSpPr>
          <p:nvPr/>
        </p:nvCxnSpPr>
        <p:spPr>
          <a:xfrm>
            <a:off x="4984799" y="4390365"/>
            <a:ext cx="0" cy="620372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2CA9506-1FCB-40F2-9EF8-2795C72B4F39}"/>
              </a:ext>
            </a:extLst>
          </p:cNvPr>
          <p:cNvSpPr/>
          <p:nvPr/>
        </p:nvSpPr>
        <p:spPr>
          <a:xfrm>
            <a:off x="7534117" y="5087316"/>
            <a:ext cx="797935" cy="4643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Enabled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webhook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 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ADED3B0-5D2E-41D3-B4EC-DF8AB54510AB}"/>
              </a:ext>
            </a:extLst>
          </p:cNvPr>
          <p:cNvCxnSpPr>
            <a:cxnSpLocks/>
          </p:cNvCxnSpPr>
          <p:nvPr/>
        </p:nvCxnSpPr>
        <p:spPr>
          <a:xfrm>
            <a:off x="7948330" y="4390365"/>
            <a:ext cx="0" cy="620372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582A49E-324C-45B8-9910-3A08D57E4498}"/>
              </a:ext>
            </a:extLst>
          </p:cNvPr>
          <p:cNvCxnSpPr>
            <a:cxnSpLocks/>
            <a:stCxn id="103" idx="1"/>
          </p:cNvCxnSpPr>
          <p:nvPr/>
        </p:nvCxnSpPr>
        <p:spPr>
          <a:xfrm flipH="1">
            <a:off x="6864129" y="5319473"/>
            <a:ext cx="669988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608FE51-F237-4876-964D-D0C457044A61}"/>
              </a:ext>
            </a:extLst>
          </p:cNvPr>
          <p:cNvSpPr/>
          <p:nvPr/>
        </p:nvSpPr>
        <p:spPr>
          <a:xfrm>
            <a:off x="5900993" y="198057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Webhook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disabled 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BFFC2C49-3DF4-4BE3-830F-2E6C61CC9070}"/>
              </a:ext>
            </a:extLst>
          </p:cNvPr>
          <p:cNvCxnSpPr>
            <a:cxnSpLocks/>
            <a:stCxn id="149" idx="1"/>
          </p:cNvCxnSpPr>
          <p:nvPr/>
        </p:nvCxnSpPr>
        <p:spPr>
          <a:xfrm rot="10800000" flipV="1">
            <a:off x="4989723" y="2231269"/>
            <a:ext cx="911270" cy="993194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01195AF-B24A-47ED-9CA6-56A68B44F81C}"/>
              </a:ext>
            </a:extLst>
          </p:cNvPr>
          <p:cNvSpPr/>
          <p:nvPr/>
        </p:nvSpPr>
        <p:spPr>
          <a:xfrm>
            <a:off x="4510524" y="1036103"/>
            <a:ext cx="1364348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Enabled webhook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7EE1C0C-35F8-419B-97E5-A2E31C37C0E9}"/>
              </a:ext>
            </a:extLst>
          </p:cNvPr>
          <p:cNvCxnSpPr>
            <a:cxnSpLocks/>
            <a:stCxn id="39" idx="1"/>
            <a:endCxn id="61" idx="0"/>
          </p:cNvCxnSpPr>
          <p:nvPr/>
        </p:nvCxnSpPr>
        <p:spPr>
          <a:xfrm rot="10800000" flipV="1">
            <a:off x="2482602" y="1286793"/>
            <a:ext cx="2027922" cy="2135669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51E8BFCE-2129-40D1-AA9D-66C78C247F2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582977" y="322446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C2CF3FA-D05A-4162-9F8E-744CDA6129B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63646" y="2330253"/>
            <a:ext cx="993195" cy="795228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BFEF5C8-AFD4-41B4-8C8C-78943E785E9F}"/>
              </a:ext>
            </a:extLst>
          </p:cNvPr>
          <p:cNvCxnSpPr>
            <a:cxnSpLocks/>
          </p:cNvCxnSpPr>
          <p:nvPr/>
        </p:nvCxnSpPr>
        <p:spPr>
          <a:xfrm>
            <a:off x="5874872" y="1286794"/>
            <a:ext cx="2230635" cy="1937670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25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33896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69508" y="370626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2866773" y="40709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60280" y="34404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77373" y="34291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812857" y="32086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60507" y="32086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60280" y="37118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58517" y="32086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3067746" y="3171771"/>
            <a:ext cx="1161636" cy="5400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Disabled webhook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80749" y="43003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2110029" y="382726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421077" y="31114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7391979" y="313943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2692316" y="3620463"/>
            <a:ext cx="1907328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5391644" y="3620463"/>
            <a:ext cx="2180335" cy="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5900993" y="318979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Webhook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enabled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71979" y="322446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152298" y="406146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Enabled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2272888" y="3422463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10E9604-3859-447E-BB56-0D487D7B0C90}"/>
              </a:ext>
            </a:extLst>
          </p:cNvPr>
          <p:cNvSpPr/>
          <p:nvPr/>
        </p:nvSpPr>
        <p:spPr>
          <a:xfrm>
            <a:off x="4429975" y="406355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Disabled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D82C7DE-9C2B-48FA-B6AF-B4828C3836C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83812" y="512147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21E92C72-B77F-4333-9F7E-2ECD4A698BBC}"/>
              </a:ext>
            </a:extLst>
          </p:cNvPr>
          <p:cNvSpPr/>
          <p:nvPr/>
        </p:nvSpPr>
        <p:spPr>
          <a:xfrm>
            <a:off x="6099495" y="555298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1F62F90-F6DC-4555-8383-61974D2E16E3}"/>
              </a:ext>
            </a:extLst>
          </p:cNvPr>
          <p:cNvSpPr/>
          <p:nvPr/>
        </p:nvSpPr>
        <p:spPr>
          <a:xfrm>
            <a:off x="4601076" y="5087316"/>
            <a:ext cx="797935" cy="4643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Disabled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webhook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deleted 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C9F6972-8639-40BB-805A-2AA8AA47F3F7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5399011" y="5319473"/>
            <a:ext cx="700484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BF9ED36-BE2E-458E-9950-E894291B45E7}"/>
              </a:ext>
            </a:extLst>
          </p:cNvPr>
          <p:cNvCxnSpPr>
            <a:cxnSpLocks/>
          </p:cNvCxnSpPr>
          <p:nvPr/>
        </p:nvCxnSpPr>
        <p:spPr>
          <a:xfrm>
            <a:off x="4984799" y="4390365"/>
            <a:ext cx="0" cy="620372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2CA9506-1FCB-40F2-9EF8-2795C72B4F39}"/>
              </a:ext>
            </a:extLst>
          </p:cNvPr>
          <p:cNvSpPr/>
          <p:nvPr/>
        </p:nvSpPr>
        <p:spPr>
          <a:xfrm>
            <a:off x="7534117" y="5087316"/>
            <a:ext cx="797935" cy="4643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Enabled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webhook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 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ADED3B0-5D2E-41D3-B4EC-DF8AB54510AB}"/>
              </a:ext>
            </a:extLst>
          </p:cNvPr>
          <p:cNvCxnSpPr>
            <a:cxnSpLocks/>
          </p:cNvCxnSpPr>
          <p:nvPr/>
        </p:nvCxnSpPr>
        <p:spPr>
          <a:xfrm>
            <a:off x="7948330" y="4390365"/>
            <a:ext cx="0" cy="620372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582A49E-324C-45B8-9910-3A08D57E4498}"/>
              </a:ext>
            </a:extLst>
          </p:cNvPr>
          <p:cNvCxnSpPr>
            <a:cxnSpLocks/>
            <a:stCxn id="103" idx="1"/>
          </p:cNvCxnSpPr>
          <p:nvPr/>
        </p:nvCxnSpPr>
        <p:spPr>
          <a:xfrm flipH="1">
            <a:off x="6864129" y="5319473"/>
            <a:ext cx="669988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608FE51-F237-4876-964D-D0C457044A61}"/>
              </a:ext>
            </a:extLst>
          </p:cNvPr>
          <p:cNvSpPr/>
          <p:nvPr/>
        </p:nvSpPr>
        <p:spPr>
          <a:xfrm>
            <a:off x="5900993" y="198057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Webhook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disabled 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BFFC2C49-3DF4-4BE3-830F-2E6C61CC9070}"/>
              </a:ext>
            </a:extLst>
          </p:cNvPr>
          <p:cNvCxnSpPr>
            <a:cxnSpLocks/>
            <a:stCxn id="149" idx="1"/>
          </p:cNvCxnSpPr>
          <p:nvPr/>
        </p:nvCxnSpPr>
        <p:spPr>
          <a:xfrm rot="10800000" flipV="1">
            <a:off x="4989723" y="2231269"/>
            <a:ext cx="911270" cy="993194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01195AF-B24A-47ED-9CA6-56A68B44F81C}"/>
              </a:ext>
            </a:extLst>
          </p:cNvPr>
          <p:cNvSpPr/>
          <p:nvPr/>
        </p:nvSpPr>
        <p:spPr>
          <a:xfrm>
            <a:off x="4510524" y="1036103"/>
            <a:ext cx="1364348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Enabled webhook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7EE1C0C-35F8-419B-97E5-A2E31C37C0E9}"/>
              </a:ext>
            </a:extLst>
          </p:cNvPr>
          <p:cNvCxnSpPr>
            <a:cxnSpLocks/>
            <a:stCxn id="39" idx="1"/>
            <a:endCxn id="61" idx="0"/>
          </p:cNvCxnSpPr>
          <p:nvPr/>
        </p:nvCxnSpPr>
        <p:spPr>
          <a:xfrm rot="10800000" flipV="1">
            <a:off x="2482602" y="1286793"/>
            <a:ext cx="2027922" cy="2135669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51E8BFCE-2129-40D1-AA9D-66C78C247F2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82977" y="322446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EA6540D-5AC8-4BCE-B8F0-CC57346C5A0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63646" y="2330253"/>
            <a:ext cx="993195" cy="795228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42D6EEC-8BB0-4D4C-B8C0-FECE7BDF26CD}"/>
              </a:ext>
            </a:extLst>
          </p:cNvPr>
          <p:cNvCxnSpPr>
            <a:cxnSpLocks/>
          </p:cNvCxnSpPr>
          <p:nvPr/>
        </p:nvCxnSpPr>
        <p:spPr>
          <a:xfrm>
            <a:off x="5874872" y="1286794"/>
            <a:ext cx="2230635" cy="1937670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3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69508" y="370626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2866773" y="40709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60280" y="34404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77373" y="34291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812857" y="32086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60507" y="32086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60280" y="37118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58517" y="32086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3067746" y="3171771"/>
            <a:ext cx="1161636" cy="5400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Disabled webhook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80749" y="43003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2110029" y="382726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421077" y="31114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7391979" y="313943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2692316" y="3620463"/>
            <a:ext cx="1907328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5391644" y="3620463"/>
            <a:ext cx="2180335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5900993" y="318979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Webhook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enabled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71979" y="322446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152298" y="406146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Enabled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2272888" y="3422463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10E9604-3859-447E-BB56-0D487D7B0C90}"/>
              </a:ext>
            </a:extLst>
          </p:cNvPr>
          <p:cNvSpPr/>
          <p:nvPr/>
        </p:nvSpPr>
        <p:spPr>
          <a:xfrm>
            <a:off x="4429975" y="406355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Disabled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D82C7DE-9C2B-48FA-B6AF-B4828C3836C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83812" y="512147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21E92C72-B77F-4333-9F7E-2ECD4A698BBC}"/>
              </a:ext>
            </a:extLst>
          </p:cNvPr>
          <p:cNvSpPr/>
          <p:nvPr/>
        </p:nvSpPr>
        <p:spPr>
          <a:xfrm>
            <a:off x="6099495" y="555298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1F62F90-F6DC-4555-8383-61974D2E16E3}"/>
              </a:ext>
            </a:extLst>
          </p:cNvPr>
          <p:cNvSpPr/>
          <p:nvPr/>
        </p:nvSpPr>
        <p:spPr>
          <a:xfrm>
            <a:off x="4601076" y="5087316"/>
            <a:ext cx="797935" cy="4643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Disabled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webhook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deleted 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C9F6972-8639-40BB-805A-2AA8AA47F3F7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5399011" y="5319473"/>
            <a:ext cx="700484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BF9ED36-BE2E-458E-9950-E894291B45E7}"/>
              </a:ext>
            </a:extLst>
          </p:cNvPr>
          <p:cNvCxnSpPr>
            <a:cxnSpLocks/>
          </p:cNvCxnSpPr>
          <p:nvPr/>
        </p:nvCxnSpPr>
        <p:spPr>
          <a:xfrm>
            <a:off x="4984799" y="4390365"/>
            <a:ext cx="0" cy="620372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2CA9506-1FCB-40F2-9EF8-2795C72B4F39}"/>
              </a:ext>
            </a:extLst>
          </p:cNvPr>
          <p:cNvSpPr/>
          <p:nvPr/>
        </p:nvSpPr>
        <p:spPr>
          <a:xfrm>
            <a:off x="7534117" y="5087316"/>
            <a:ext cx="797935" cy="4643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Enabled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webhook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 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ADED3B0-5D2E-41D3-B4EC-DF8AB54510AB}"/>
              </a:ext>
            </a:extLst>
          </p:cNvPr>
          <p:cNvCxnSpPr>
            <a:cxnSpLocks/>
          </p:cNvCxnSpPr>
          <p:nvPr/>
        </p:nvCxnSpPr>
        <p:spPr>
          <a:xfrm>
            <a:off x="7948330" y="4390365"/>
            <a:ext cx="0" cy="620372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582A49E-324C-45B8-9910-3A08D57E4498}"/>
              </a:ext>
            </a:extLst>
          </p:cNvPr>
          <p:cNvCxnSpPr>
            <a:cxnSpLocks/>
            <a:stCxn id="103" idx="1"/>
          </p:cNvCxnSpPr>
          <p:nvPr/>
        </p:nvCxnSpPr>
        <p:spPr>
          <a:xfrm flipH="1">
            <a:off x="6864129" y="5319473"/>
            <a:ext cx="669988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608FE51-F237-4876-964D-D0C457044A61}"/>
              </a:ext>
            </a:extLst>
          </p:cNvPr>
          <p:cNvSpPr/>
          <p:nvPr/>
        </p:nvSpPr>
        <p:spPr>
          <a:xfrm>
            <a:off x="5900993" y="198057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Webhook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disabled 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BFFC2C49-3DF4-4BE3-830F-2E6C61CC9070}"/>
              </a:ext>
            </a:extLst>
          </p:cNvPr>
          <p:cNvCxnSpPr>
            <a:cxnSpLocks/>
            <a:stCxn id="149" idx="1"/>
          </p:cNvCxnSpPr>
          <p:nvPr/>
        </p:nvCxnSpPr>
        <p:spPr>
          <a:xfrm rot="10800000" flipV="1">
            <a:off x="4989723" y="2231269"/>
            <a:ext cx="911270" cy="993194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01195AF-B24A-47ED-9CA6-56A68B44F81C}"/>
              </a:ext>
            </a:extLst>
          </p:cNvPr>
          <p:cNvSpPr/>
          <p:nvPr/>
        </p:nvSpPr>
        <p:spPr>
          <a:xfrm>
            <a:off x="4510524" y="1036103"/>
            <a:ext cx="1364348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Enabled webhook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7EE1C0C-35F8-419B-97E5-A2E31C37C0E9}"/>
              </a:ext>
            </a:extLst>
          </p:cNvPr>
          <p:cNvCxnSpPr>
            <a:cxnSpLocks/>
            <a:stCxn id="39" idx="1"/>
            <a:endCxn id="61" idx="0"/>
          </p:cNvCxnSpPr>
          <p:nvPr/>
        </p:nvCxnSpPr>
        <p:spPr>
          <a:xfrm rot="10800000" flipV="1">
            <a:off x="2482602" y="1286793"/>
            <a:ext cx="2027922" cy="2135669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51E8BFCE-2129-40D1-AA9D-66C78C247F2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82977" y="322446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FAA8F15-B837-416D-A42B-2FC3843FE6E1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63646" y="2330253"/>
            <a:ext cx="993195" cy="795228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A9C7D00-F900-4B6C-94F3-AF6C94532A0D}"/>
              </a:ext>
            </a:extLst>
          </p:cNvPr>
          <p:cNvCxnSpPr>
            <a:cxnSpLocks/>
          </p:cNvCxnSpPr>
          <p:nvPr/>
        </p:nvCxnSpPr>
        <p:spPr>
          <a:xfrm>
            <a:off x="5874872" y="1286794"/>
            <a:ext cx="2230635" cy="1937670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90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6998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69508" y="370626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2866773" y="40709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60280" y="34404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77373" y="34291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812857" y="32086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60507" y="32086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60280" y="37118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58517" y="32086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3067746" y="3171771"/>
            <a:ext cx="1161636" cy="5400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Disabled webhook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80749" y="43003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2110029" y="382726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421077" y="31114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7391979" y="313943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2692316" y="3620463"/>
            <a:ext cx="1907328" cy="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5391644" y="3620463"/>
            <a:ext cx="2180335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5900993" y="318979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Webhook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enabled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571979" y="322446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152298" y="406146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Enabled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272888" y="3422463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10E9604-3859-447E-BB56-0D487D7B0C90}"/>
              </a:ext>
            </a:extLst>
          </p:cNvPr>
          <p:cNvSpPr/>
          <p:nvPr/>
        </p:nvSpPr>
        <p:spPr>
          <a:xfrm>
            <a:off x="4429975" y="406355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Disabled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D82C7DE-9C2B-48FA-B6AF-B4828C3836C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283812" y="512147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21E92C72-B77F-4333-9F7E-2ECD4A698BBC}"/>
              </a:ext>
            </a:extLst>
          </p:cNvPr>
          <p:cNvSpPr/>
          <p:nvPr/>
        </p:nvSpPr>
        <p:spPr>
          <a:xfrm>
            <a:off x="6099495" y="555298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1F62F90-F6DC-4555-8383-61974D2E16E3}"/>
              </a:ext>
            </a:extLst>
          </p:cNvPr>
          <p:cNvSpPr/>
          <p:nvPr/>
        </p:nvSpPr>
        <p:spPr>
          <a:xfrm>
            <a:off x="4601076" y="5087316"/>
            <a:ext cx="797935" cy="4643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Disabled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webhook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deleted 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C9F6972-8639-40BB-805A-2AA8AA47F3F7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5399011" y="5319473"/>
            <a:ext cx="700484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BF9ED36-BE2E-458E-9950-E894291B45E7}"/>
              </a:ext>
            </a:extLst>
          </p:cNvPr>
          <p:cNvCxnSpPr>
            <a:cxnSpLocks/>
          </p:cNvCxnSpPr>
          <p:nvPr/>
        </p:nvCxnSpPr>
        <p:spPr>
          <a:xfrm>
            <a:off x="4984799" y="4390365"/>
            <a:ext cx="0" cy="620372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2CA9506-1FCB-40F2-9EF8-2795C72B4F39}"/>
              </a:ext>
            </a:extLst>
          </p:cNvPr>
          <p:cNvSpPr/>
          <p:nvPr/>
        </p:nvSpPr>
        <p:spPr>
          <a:xfrm>
            <a:off x="7534117" y="5087316"/>
            <a:ext cx="797935" cy="4643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Enabled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webhook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 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ADED3B0-5D2E-41D3-B4EC-DF8AB54510AB}"/>
              </a:ext>
            </a:extLst>
          </p:cNvPr>
          <p:cNvCxnSpPr>
            <a:cxnSpLocks/>
          </p:cNvCxnSpPr>
          <p:nvPr/>
        </p:nvCxnSpPr>
        <p:spPr>
          <a:xfrm>
            <a:off x="7948330" y="4390365"/>
            <a:ext cx="0" cy="620372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582A49E-324C-45B8-9910-3A08D57E4498}"/>
              </a:ext>
            </a:extLst>
          </p:cNvPr>
          <p:cNvCxnSpPr>
            <a:cxnSpLocks/>
            <a:stCxn id="103" idx="1"/>
          </p:cNvCxnSpPr>
          <p:nvPr/>
        </p:nvCxnSpPr>
        <p:spPr>
          <a:xfrm flipH="1">
            <a:off x="6864129" y="5319473"/>
            <a:ext cx="669988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608FE51-F237-4876-964D-D0C457044A61}"/>
              </a:ext>
            </a:extLst>
          </p:cNvPr>
          <p:cNvSpPr/>
          <p:nvPr/>
        </p:nvSpPr>
        <p:spPr>
          <a:xfrm>
            <a:off x="5900993" y="198057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Webhook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disabled 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BFFC2C49-3DF4-4BE3-830F-2E6C61CC9070}"/>
              </a:ext>
            </a:extLst>
          </p:cNvPr>
          <p:cNvCxnSpPr>
            <a:cxnSpLocks/>
            <a:stCxn id="149" idx="1"/>
          </p:cNvCxnSpPr>
          <p:nvPr/>
        </p:nvCxnSpPr>
        <p:spPr>
          <a:xfrm rot="10800000" flipV="1">
            <a:off x="4989723" y="2231269"/>
            <a:ext cx="911270" cy="993194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01195AF-B24A-47ED-9CA6-56A68B44F81C}"/>
              </a:ext>
            </a:extLst>
          </p:cNvPr>
          <p:cNvSpPr/>
          <p:nvPr/>
        </p:nvSpPr>
        <p:spPr>
          <a:xfrm>
            <a:off x="4510524" y="1036103"/>
            <a:ext cx="1364348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Enabled webhook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7EE1C0C-35F8-419B-97E5-A2E31C37C0E9}"/>
              </a:ext>
            </a:extLst>
          </p:cNvPr>
          <p:cNvCxnSpPr>
            <a:cxnSpLocks/>
            <a:stCxn id="39" idx="1"/>
            <a:endCxn id="61" idx="0"/>
          </p:cNvCxnSpPr>
          <p:nvPr/>
        </p:nvCxnSpPr>
        <p:spPr>
          <a:xfrm rot="10800000" flipV="1">
            <a:off x="2482602" y="1286793"/>
            <a:ext cx="2027922" cy="2135669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51E8BFCE-2129-40D1-AA9D-66C78C247F2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82977" y="322446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6E2873C-44F1-438F-9BB0-D92A3B1D20ED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63646" y="2330253"/>
            <a:ext cx="993195" cy="795228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EBEC6A8-7EC3-4AD2-AEFF-2BCA3BB52301}"/>
              </a:ext>
            </a:extLst>
          </p:cNvPr>
          <p:cNvCxnSpPr>
            <a:cxnSpLocks/>
          </p:cNvCxnSpPr>
          <p:nvPr/>
        </p:nvCxnSpPr>
        <p:spPr>
          <a:xfrm>
            <a:off x="5874872" y="1286794"/>
            <a:ext cx="2230635" cy="1937670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32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369508" y="370626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2866773" y="40709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8260280" y="34404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7377373" y="34291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812857" y="32086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8060507" y="32086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8260280" y="371182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558517" y="32086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3067746" y="3171771"/>
            <a:ext cx="1161636" cy="5400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Disabled webhook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680749" y="43003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2110029" y="382726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4421077" y="311142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7391979" y="313943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2692316" y="3620463"/>
            <a:ext cx="1907328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5391644" y="3620463"/>
            <a:ext cx="2180335" cy="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1AB7A-7021-4BE2-B19C-8D76EF9351E2}"/>
              </a:ext>
            </a:extLst>
          </p:cNvPr>
          <p:cNvSpPr/>
          <p:nvPr/>
        </p:nvSpPr>
        <p:spPr>
          <a:xfrm>
            <a:off x="5900993" y="3189794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Webhook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enabled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71979" y="322446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7152298" y="4061463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Enabled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2272888" y="3422463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10E9604-3859-447E-BB56-0D487D7B0C90}"/>
              </a:ext>
            </a:extLst>
          </p:cNvPr>
          <p:cNvSpPr/>
          <p:nvPr/>
        </p:nvSpPr>
        <p:spPr>
          <a:xfrm>
            <a:off x="4429975" y="406355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Disabled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D82C7DE-9C2B-48FA-B6AF-B4828C3836C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283812" y="512147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21E92C72-B77F-4333-9F7E-2ECD4A698BBC}"/>
              </a:ext>
            </a:extLst>
          </p:cNvPr>
          <p:cNvSpPr/>
          <p:nvPr/>
        </p:nvSpPr>
        <p:spPr>
          <a:xfrm>
            <a:off x="6099495" y="555298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1F62F90-F6DC-4555-8383-61974D2E16E3}"/>
              </a:ext>
            </a:extLst>
          </p:cNvPr>
          <p:cNvSpPr/>
          <p:nvPr/>
        </p:nvSpPr>
        <p:spPr>
          <a:xfrm>
            <a:off x="4601076" y="5087316"/>
            <a:ext cx="797935" cy="4643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Disabled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webhook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 deleted 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C9F6972-8639-40BB-805A-2AA8AA47F3F7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5399011" y="5319473"/>
            <a:ext cx="700484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BF9ED36-BE2E-458E-9950-E894291B45E7}"/>
              </a:ext>
            </a:extLst>
          </p:cNvPr>
          <p:cNvCxnSpPr>
            <a:cxnSpLocks/>
          </p:cNvCxnSpPr>
          <p:nvPr/>
        </p:nvCxnSpPr>
        <p:spPr>
          <a:xfrm>
            <a:off x="4984799" y="4390365"/>
            <a:ext cx="0" cy="620372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2CA9506-1FCB-40F2-9EF8-2795C72B4F39}"/>
              </a:ext>
            </a:extLst>
          </p:cNvPr>
          <p:cNvSpPr/>
          <p:nvPr/>
        </p:nvSpPr>
        <p:spPr>
          <a:xfrm>
            <a:off x="7534117" y="5087316"/>
            <a:ext cx="797935" cy="4643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Enabled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webhook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 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ADED3B0-5D2E-41D3-B4EC-DF8AB54510AB}"/>
              </a:ext>
            </a:extLst>
          </p:cNvPr>
          <p:cNvCxnSpPr>
            <a:cxnSpLocks/>
          </p:cNvCxnSpPr>
          <p:nvPr/>
        </p:nvCxnSpPr>
        <p:spPr>
          <a:xfrm>
            <a:off x="7948330" y="4390365"/>
            <a:ext cx="0" cy="620372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582A49E-324C-45B8-9910-3A08D57E4498}"/>
              </a:ext>
            </a:extLst>
          </p:cNvPr>
          <p:cNvCxnSpPr>
            <a:cxnSpLocks/>
            <a:stCxn id="103" idx="1"/>
          </p:cNvCxnSpPr>
          <p:nvPr/>
        </p:nvCxnSpPr>
        <p:spPr>
          <a:xfrm flipH="1">
            <a:off x="6864129" y="5319473"/>
            <a:ext cx="669988" cy="0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608FE51-F237-4876-964D-D0C457044A61}"/>
              </a:ext>
            </a:extLst>
          </p:cNvPr>
          <p:cNvSpPr/>
          <p:nvPr/>
        </p:nvSpPr>
        <p:spPr>
          <a:xfrm>
            <a:off x="5900993" y="198057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Webhook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disabled 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BFFC2C49-3DF4-4BE3-830F-2E6C61CC9070}"/>
              </a:ext>
            </a:extLst>
          </p:cNvPr>
          <p:cNvCxnSpPr>
            <a:cxnSpLocks/>
            <a:stCxn id="149" idx="1"/>
          </p:cNvCxnSpPr>
          <p:nvPr/>
        </p:nvCxnSpPr>
        <p:spPr>
          <a:xfrm rot="10800000" flipV="1">
            <a:off x="4989723" y="2231269"/>
            <a:ext cx="911270" cy="993194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01195AF-B24A-47ED-9CA6-56A68B44F81C}"/>
              </a:ext>
            </a:extLst>
          </p:cNvPr>
          <p:cNvSpPr/>
          <p:nvPr/>
        </p:nvSpPr>
        <p:spPr>
          <a:xfrm>
            <a:off x="4510524" y="1036103"/>
            <a:ext cx="1364348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Enabled webhook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7EE1C0C-35F8-419B-97E5-A2E31C37C0E9}"/>
              </a:ext>
            </a:extLst>
          </p:cNvPr>
          <p:cNvCxnSpPr>
            <a:cxnSpLocks/>
            <a:stCxn id="39" idx="1"/>
            <a:endCxn id="61" idx="0"/>
          </p:cNvCxnSpPr>
          <p:nvPr/>
        </p:nvCxnSpPr>
        <p:spPr>
          <a:xfrm rot="10800000" flipV="1">
            <a:off x="2482602" y="1286793"/>
            <a:ext cx="2027922" cy="2135669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51E8BFCE-2129-40D1-AA9D-66C78C247F2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82977" y="322446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6080744-DB49-4789-AD89-361699A603C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63646" y="2330253"/>
            <a:ext cx="993195" cy="795228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D20A295-E665-48DE-B293-0742683F50B6}"/>
              </a:ext>
            </a:extLst>
          </p:cNvPr>
          <p:cNvCxnSpPr>
            <a:cxnSpLocks/>
          </p:cNvCxnSpPr>
          <p:nvPr/>
        </p:nvCxnSpPr>
        <p:spPr>
          <a:xfrm>
            <a:off x="5874872" y="1286794"/>
            <a:ext cx="2230635" cy="1937670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50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Custom 83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3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anchor="t"/>
      <a:lstStyle>
        <a:defPPr>
          <a:defRPr sz="4000" b="0" i="0" dirty="0" smtClean="0">
            <a:solidFill>
              <a:schemeClr val="bg1"/>
            </a:solidFill>
            <a:latin typeface="Helvetica Neue UltraLight" charset="0"/>
            <a:ea typeface="Helvetica Neue UltraLight" charset="0"/>
            <a:cs typeface="Helvetica Neue Ul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88637</TotalTime>
  <Words>503</Words>
  <Application>Microsoft Office PowerPoint</Application>
  <PresentationFormat>Widescreen</PresentationFormat>
  <Paragraphs>123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Segoe UI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Stanislav Nikiforov</cp:lastModifiedBy>
  <cp:revision>11134</cp:revision>
  <cp:lastPrinted>2020-03-12T23:00:21Z</cp:lastPrinted>
  <dcterms:created xsi:type="dcterms:W3CDTF">2017-06-22T08:43:38Z</dcterms:created>
  <dcterms:modified xsi:type="dcterms:W3CDTF">2022-05-17T10:46:40Z</dcterms:modified>
</cp:coreProperties>
</file>