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08" r:id="rId2"/>
    <p:sldId id="3269" r:id="rId3"/>
    <p:sldId id="3275" r:id="rId4"/>
    <p:sldId id="3228" r:id="rId5"/>
    <p:sldId id="3270" r:id="rId6"/>
    <p:sldId id="3273" r:id="rId7"/>
    <p:sldId id="3274" r:id="rId8"/>
    <p:sldId id="3229" r:id="rId9"/>
    <p:sldId id="3271" r:id="rId10"/>
    <p:sldId id="3276" r:id="rId11"/>
    <p:sldId id="3278" r:id="rId12"/>
    <p:sldId id="3279" r:id="rId13"/>
    <p:sldId id="3272" r:id="rId14"/>
    <p:sldId id="3277" r:id="rId1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69"/>
            <p14:sldId id="3275"/>
            <p14:sldId id="3228"/>
            <p14:sldId id="3270"/>
            <p14:sldId id="3273"/>
            <p14:sldId id="3274"/>
            <p14:sldId id="3229"/>
            <p14:sldId id="3271"/>
            <p14:sldId id="3276"/>
            <p14:sldId id="3278"/>
            <p14:sldId id="3279"/>
            <p14:sldId id="3272"/>
            <p14:sldId id="3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22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3/5/2022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Report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Repositories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556806" y="282724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Configuring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2133720" y="220971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126664" y="559796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970861" y="261451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680693" y="18986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553148" y="2407713"/>
            <a:ext cx="228172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7942347" y="599008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942347" y="282997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5626869" y="2407713"/>
            <a:ext cx="2593541" cy="2353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8026414" y="1898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342821" y="196762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Repository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ready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D0AAC8-B03E-46CD-88E1-B56F61A1438C}"/>
              </a:ext>
            </a:extLst>
          </p:cNvPr>
          <p:cNvSpPr/>
          <p:nvPr/>
        </p:nvSpPr>
        <p:spPr>
          <a:xfrm>
            <a:off x="2956776" y="19590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added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2402D34F-92DF-4A13-A5A5-B8B85A64A5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834868" y="53963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C51F83A-521A-402A-9A20-90644E27D42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869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4160063-4E2F-407D-AF49-A12A206D6FB9}"/>
              </a:ext>
            </a:extLst>
          </p:cNvPr>
          <p:cNvSpPr/>
          <p:nvPr/>
        </p:nvSpPr>
        <p:spPr>
          <a:xfrm>
            <a:off x="3974415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2C358-A2F9-49CE-B750-9A491F6459B0}"/>
              </a:ext>
            </a:extLst>
          </p:cNvPr>
          <p:cNvSpPr/>
          <p:nvPr/>
        </p:nvSpPr>
        <p:spPr>
          <a:xfrm>
            <a:off x="4555233" y="618595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B742E9-B26F-4A97-84C8-52CF542B9659}"/>
              </a:ext>
            </a:extLst>
          </p:cNvPr>
          <p:cNvSpPr/>
          <p:nvPr/>
        </p:nvSpPr>
        <p:spPr>
          <a:xfrm>
            <a:off x="4680693" y="53963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CAA27D-F81E-4A3B-8A54-35CDBC044D49}"/>
              </a:ext>
            </a:extLst>
          </p:cNvPr>
          <p:cNvSpPr/>
          <p:nvPr/>
        </p:nvSpPr>
        <p:spPr>
          <a:xfrm>
            <a:off x="6292052" y="53256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8640C0F1-4831-4AF1-AA89-E406EF3B730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82387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3D04E60-ABB7-4199-870A-7797808CB3D6}"/>
              </a:ext>
            </a:extLst>
          </p:cNvPr>
          <p:cNvSpPr/>
          <p:nvPr/>
        </p:nvSpPr>
        <p:spPr>
          <a:xfrm>
            <a:off x="5324113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432EEC-C5B1-400D-9300-C2DC67908D92}"/>
              </a:ext>
            </a:extLst>
          </p:cNvPr>
          <p:cNvSpPr/>
          <p:nvPr/>
        </p:nvSpPr>
        <p:spPr>
          <a:xfrm>
            <a:off x="4961467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5DA866-9095-4A0C-9417-8DEC433CCD2E}"/>
              </a:ext>
            </a:extLst>
          </p:cNvPr>
          <p:cNvSpPr/>
          <p:nvPr/>
        </p:nvSpPr>
        <p:spPr>
          <a:xfrm>
            <a:off x="5324113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83CF0-C23A-4E17-81E7-1DF504097ECC}"/>
              </a:ext>
            </a:extLst>
          </p:cNvPr>
          <p:cNvSpPr/>
          <p:nvPr/>
        </p:nvSpPr>
        <p:spPr>
          <a:xfrm>
            <a:off x="4956051" y="5235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1E48FA-B02A-4FBA-AA35-4DAC99B0A324}"/>
              </a:ext>
            </a:extLst>
          </p:cNvPr>
          <p:cNvSpPr/>
          <p:nvPr/>
        </p:nvSpPr>
        <p:spPr>
          <a:xfrm>
            <a:off x="5324113" y="52378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EE679C3-B5E1-4926-B112-B611D50C5B13}"/>
              </a:ext>
            </a:extLst>
          </p:cNvPr>
          <p:cNvCxnSpPr>
            <a:stCxn id="36" idx="0"/>
            <a:endCxn id="65" idx="2"/>
          </p:cNvCxnSpPr>
          <p:nvPr/>
        </p:nvCxnSpPr>
        <p:spPr>
          <a:xfrm rot="5400000" flipH="1" flipV="1">
            <a:off x="4396225" y="3392079"/>
            <a:ext cx="814250" cy="496234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36DBCC-C4C4-488C-9C0E-D6C78D3B2D06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rot="16200000" flipV="1">
            <a:off x="5252397" y="3394787"/>
            <a:ext cx="814250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0667EBE-B380-4DA6-A9D2-7739DB04C7BD}"/>
              </a:ext>
            </a:extLst>
          </p:cNvPr>
          <p:cNvCxnSpPr>
            <a:stCxn id="36" idx="2"/>
            <a:endCxn id="67" idx="0"/>
          </p:cNvCxnSpPr>
          <p:nvPr/>
        </p:nvCxnSpPr>
        <p:spPr>
          <a:xfrm rot="16200000" flipH="1">
            <a:off x="4457184" y="4646752"/>
            <a:ext cx="686917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86AF0B4-A3EB-48D0-9A3A-4EEEF8A67806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rot="5400000" flipH="1" flipV="1">
            <a:off x="5314948" y="4647868"/>
            <a:ext cx="689148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E67A229-03DC-4386-9F94-FEE3C15B8D69}"/>
              </a:ext>
            </a:extLst>
          </p:cNvPr>
          <p:cNvSpPr/>
          <p:nvPr/>
        </p:nvSpPr>
        <p:spPr>
          <a:xfrm>
            <a:off x="6342821" y="49537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6B7ED40-D1F5-48E7-8837-91CADB708C97}"/>
              </a:ext>
            </a:extLst>
          </p:cNvPr>
          <p:cNvCxnSpPr>
            <a:stCxn id="54" idx="0"/>
            <a:endCxn id="83" idx="3"/>
          </p:cNvCxnSpPr>
          <p:nvPr/>
        </p:nvCxnSpPr>
        <p:spPr>
          <a:xfrm rot="16200000" flipV="1">
            <a:off x="7408597" y="841923"/>
            <a:ext cx="1265650" cy="107393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1A5E00A-B779-4DAB-929E-7FF5903A4420}"/>
              </a:ext>
            </a:extLst>
          </p:cNvPr>
          <p:cNvCxnSpPr>
            <a:stCxn id="83" idx="1"/>
            <a:endCxn id="33" idx="0"/>
          </p:cNvCxnSpPr>
          <p:nvPr/>
        </p:nvCxnSpPr>
        <p:spPr>
          <a:xfrm rot="10800000" flipV="1">
            <a:off x="5230869" y="746063"/>
            <a:ext cx="1111952" cy="126565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987C2-DC81-4F5B-8243-01B6DAB9EE4C}"/>
              </a:ext>
            </a:extLst>
          </p:cNvPr>
          <p:cNvCxnSpPr>
            <a:cxnSpLocks/>
          </p:cNvCxnSpPr>
          <p:nvPr/>
        </p:nvCxnSpPr>
        <p:spPr>
          <a:xfrm>
            <a:off x="5626868" y="5792311"/>
            <a:ext cx="2499796" cy="365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9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556806" y="282724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Configuring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2133720" y="220971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126664" y="559796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970861" y="261451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680693" y="18986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553148" y="2407713"/>
            <a:ext cx="228172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7942347" y="599008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942347" y="282997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5626869" y="2407713"/>
            <a:ext cx="259354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8026414" y="1898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342821" y="196762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ready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D0AAC8-B03E-46CD-88E1-B56F61A1438C}"/>
              </a:ext>
            </a:extLst>
          </p:cNvPr>
          <p:cNvSpPr/>
          <p:nvPr/>
        </p:nvSpPr>
        <p:spPr>
          <a:xfrm>
            <a:off x="2956776" y="19590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added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2402D34F-92DF-4A13-A5A5-B8B85A64A5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868" y="53963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C51F83A-521A-402A-9A20-90644E27D42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869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4160063-4E2F-407D-AF49-A12A206D6FB9}"/>
              </a:ext>
            </a:extLst>
          </p:cNvPr>
          <p:cNvSpPr/>
          <p:nvPr/>
        </p:nvSpPr>
        <p:spPr>
          <a:xfrm>
            <a:off x="3974415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Repository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2C358-A2F9-49CE-B750-9A491F6459B0}"/>
              </a:ext>
            </a:extLst>
          </p:cNvPr>
          <p:cNvSpPr/>
          <p:nvPr/>
        </p:nvSpPr>
        <p:spPr>
          <a:xfrm>
            <a:off x="4555233" y="618595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B742E9-B26F-4A97-84C8-52CF542B9659}"/>
              </a:ext>
            </a:extLst>
          </p:cNvPr>
          <p:cNvSpPr/>
          <p:nvPr/>
        </p:nvSpPr>
        <p:spPr>
          <a:xfrm>
            <a:off x="4680693" y="53963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CAA27D-F81E-4A3B-8A54-35CDBC044D49}"/>
              </a:ext>
            </a:extLst>
          </p:cNvPr>
          <p:cNvSpPr/>
          <p:nvPr/>
        </p:nvSpPr>
        <p:spPr>
          <a:xfrm>
            <a:off x="6292052" y="53256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8640C0F1-4831-4AF1-AA89-E406EF3B730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182387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3D04E60-ABB7-4199-870A-7797808CB3D6}"/>
              </a:ext>
            </a:extLst>
          </p:cNvPr>
          <p:cNvSpPr/>
          <p:nvPr/>
        </p:nvSpPr>
        <p:spPr>
          <a:xfrm>
            <a:off x="5324113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432EEC-C5B1-400D-9300-C2DC67908D92}"/>
              </a:ext>
            </a:extLst>
          </p:cNvPr>
          <p:cNvSpPr/>
          <p:nvPr/>
        </p:nvSpPr>
        <p:spPr>
          <a:xfrm>
            <a:off x="4961467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5DA866-9095-4A0C-9417-8DEC433CCD2E}"/>
              </a:ext>
            </a:extLst>
          </p:cNvPr>
          <p:cNvSpPr/>
          <p:nvPr/>
        </p:nvSpPr>
        <p:spPr>
          <a:xfrm>
            <a:off x="5324113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83CF0-C23A-4E17-81E7-1DF504097ECC}"/>
              </a:ext>
            </a:extLst>
          </p:cNvPr>
          <p:cNvSpPr/>
          <p:nvPr/>
        </p:nvSpPr>
        <p:spPr>
          <a:xfrm>
            <a:off x="4956051" y="5235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1E48FA-B02A-4FBA-AA35-4DAC99B0A324}"/>
              </a:ext>
            </a:extLst>
          </p:cNvPr>
          <p:cNvSpPr/>
          <p:nvPr/>
        </p:nvSpPr>
        <p:spPr>
          <a:xfrm>
            <a:off x="5324113" y="52378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EE679C3-B5E1-4926-B112-B611D50C5B13}"/>
              </a:ext>
            </a:extLst>
          </p:cNvPr>
          <p:cNvCxnSpPr>
            <a:stCxn id="36" idx="0"/>
            <a:endCxn id="65" idx="2"/>
          </p:cNvCxnSpPr>
          <p:nvPr/>
        </p:nvCxnSpPr>
        <p:spPr>
          <a:xfrm rot="5400000" flipH="1" flipV="1">
            <a:off x="4396225" y="3392079"/>
            <a:ext cx="814250" cy="496234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36DBCC-C4C4-488C-9C0E-D6C78D3B2D06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rot="16200000" flipV="1">
            <a:off x="5252397" y="3394787"/>
            <a:ext cx="814250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0667EBE-B380-4DA6-A9D2-7739DB04C7BD}"/>
              </a:ext>
            </a:extLst>
          </p:cNvPr>
          <p:cNvCxnSpPr>
            <a:stCxn id="36" idx="2"/>
            <a:endCxn id="67" idx="0"/>
          </p:cNvCxnSpPr>
          <p:nvPr/>
        </p:nvCxnSpPr>
        <p:spPr>
          <a:xfrm rot="16200000" flipH="1">
            <a:off x="4457184" y="4646752"/>
            <a:ext cx="686917" cy="490818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86AF0B4-A3EB-48D0-9A3A-4EEEF8A67806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rot="5400000" flipH="1" flipV="1">
            <a:off x="5314948" y="4647868"/>
            <a:ext cx="689148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E67A229-03DC-4386-9F94-FEE3C15B8D69}"/>
              </a:ext>
            </a:extLst>
          </p:cNvPr>
          <p:cNvSpPr/>
          <p:nvPr/>
        </p:nvSpPr>
        <p:spPr>
          <a:xfrm>
            <a:off x="6342821" y="49537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6B7ED40-D1F5-48E7-8837-91CADB708C97}"/>
              </a:ext>
            </a:extLst>
          </p:cNvPr>
          <p:cNvCxnSpPr>
            <a:stCxn id="54" idx="0"/>
            <a:endCxn id="83" idx="3"/>
          </p:cNvCxnSpPr>
          <p:nvPr/>
        </p:nvCxnSpPr>
        <p:spPr>
          <a:xfrm rot="16200000" flipV="1">
            <a:off x="7408597" y="841923"/>
            <a:ext cx="1265650" cy="107393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1A5E00A-B779-4DAB-929E-7FF5903A4420}"/>
              </a:ext>
            </a:extLst>
          </p:cNvPr>
          <p:cNvCxnSpPr>
            <a:stCxn id="83" idx="1"/>
            <a:endCxn id="33" idx="0"/>
          </p:cNvCxnSpPr>
          <p:nvPr/>
        </p:nvCxnSpPr>
        <p:spPr>
          <a:xfrm rot="10800000" flipV="1">
            <a:off x="5230869" y="746063"/>
            <a:ext cx="1111952" cy="126565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761B81-39BE-4AD1-9932-DD84784C9230}"/>
              </a:ext>
            </a:extLst>
          </p:cNvPr>
          <p:cNvCxnSpPr>
            <a:cxnSpLocks/>
          </p:cNvCxnSpPr>
          <p:nvPr/>
        </p:nvCxnSpPr>
        <p:spPr>
          <a:xfrm>
            <a:off x="5626868" y="5792311"/>
            <a:ext cx="2499796" cy="365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6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556806" y="282724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Configuring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2133720" y="220971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126664" y="559796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970861" y="261451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680693" y="18986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553148" y="2407713"/>
            <a:ext cx="228172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7942347" y="599008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942347" y="282997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5626869" y="2407713"/>
            <a:ext cx="259354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8026414" y="1898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342821" y="196762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ready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D0AAC8-B03E-46CD-88E1-B56F61A1438C}"/>
              </a:ext>
            </a:extLst>
          </p:cNvPr>
          <p:cNvSpPr/>
          <p:nvPr/>
        </p:nvSpPr>
        <p:spPr>
          <a:xfrm>
            <a:off x="2956776" y="19590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added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2402D34F-92DF-4A13-A5A5-B8B85A64A5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868" y="53963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C51F83A-521A-402A-9A20-90644E27D42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869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4160063-4E2F-407D-AF49-A12A206D6FB9}"/>
              </a:ext>
            </a:extLst>
          </p:cNvPr>
          <p:cNvSpPr/>
          <p:nvPr/>
        </p:nvSpPr>
        <p:spPr>
          <a:xfrm>
            <a:off x="3974415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2C358-A2F9-49CE-B750-9A491F6459B0}"/>
              </a:ext>
            </a:extLst>
          </p:cNvPr>
          <p:cNvSpPr/>
          <p:nvPr/>
        </p:nvSpPr>
        <p:spPr>
          <a:xfrm>
            <a:off x="4555233" y="618595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B742E9-B26F-4A97-84C8-52CF542B9659}"/>
              </a:ext>
            </a:extLst>
          </p:cNvPr>
          <p:cNvSpPr/>
          <p:nvPr/>
        </p:nvSpPr>
        <p:spPr>
          <a:xfrm>
            <a:off x="4680693" y="53963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CAA27D-F81E-4A3B-8A54-35CDBC044D49}"/>
              </a:ext>
            </a:extLst>
          </p:cNvPr>
          <p:cNvSpPr/>
          <p:nvPr/>
        </p:nvSpPr>
        <p:spPr>
          <a:xfrm>
            <a:off x="6292052" y="53256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8640C0F1-4831-4AF1-AA89-E406EF3B730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182387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3D04E60-ABB7-4199-870A-7797808CB3D6}"/>
              </a:ext>
            </a:extLst>
          </p:cNvPr>
          <p:cNvSpPr/>
          <p:nvPr/>
        </p:nvSpPr>
        <p:spPr>
          <a:xfrm>
            <a:off x="5324113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Repository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432EEC-C5B1-400D-9300-C2DC67908D92}"/>
              </a:ext>
            </a:extLst>
          </p:cNvPr>
          <p:cNvSpPr/>
          <p:nvPr/>
        </p:nvSpPr>
        <p:spPr>
          <a:xfrm>
            <a:off x="4961467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5DA866-9095-4A0C-9417-8DEC433CCD2E}"/>
              </a:ext>
            </a:extLst>
          </p:cNvPr>
          <p:cNvSpPr/>
          <p:nvPr/>
        </p:nvSpPr>
        <p:spPr>
          <a:xfrm>
            <a:off x="5324113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83CF0-C23A-4E17-81E7-1DF504097ECC}"/>
              </a:ext>
            </a:extLst>
          </p:cNvPr>
          <p:cNvSpPr/>
          <p:nvPr/>
        </p:nvSpPr>
        <p:spPr>
          <a:xfrm>
            <a:off x="4956051" y="5235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1E48FA-B02A-4FBA-AA35-4DAC99B0A324}"/>
              </a:ext>
            </a:extLst>
          </p:cNvPr>
          <p:cNvSpPr/>
          <p:nvPr/>
        </p:nvSpPr>
        <p:spPr>
          <a:xfrm>
            <a:off x="5324113" y="52378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EE679C3-B5E1-4926-B112-B611D50C5B13}"/>
              </a:ext>
            </a:extLst>
          </p:cNvPr>
          <p:cNvCxnSpPr>
            <a:stCxn id="36" idx="0"/>
            <a:endCxn id="65" idx="2"/>
          </p:cNvCxnSpPr>
          <p:nvPr/>
        </p:nvCxnSpPr>
        <p:spPr>
          <a:xfrm rot="5400000" flipH="1" flipV="1">
            <a:off x="4396225" y="3392079"/>
            <a:ext cx="814250" cy="496234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36DBCC-C4C4-488C-9C0E-D6C78D3B2D06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rot="16200000" flipV="1">
            <a:off x="5252397" y="3394787"/>
            <a:ext cx="814250" cy="490818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0667EBE-B380-4DA6-A9D2-7739DB04C7BD}"/>
              </a:ext>
            </a:extLst>
          </p:cNvPr>
          <p:cNvCxnSpPr>
            <a:stCxn id="36" idx="2"/>
            <a:endCxn id="67" idx="0"/>
          </p:cNvCxnSpPr>
          <p:nvPr/>
        </p:nvCxnSpPr>
        <p:spPr>
          <a:xfrm rot="16200000" flipH="1">
            <a:off x="4457184" y="4646752"/>
            <a:ext cx="686917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86AF0B4-A3EB-48D0-9A3A-4EEEF8A67806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rot="5400000" flipH="1" flipV="1">
            <a:off x="5314948" y="4647868"/>
            <a:ext cx="689148" cy="490818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E67A229-03DC-4386-9F94-FEE3C15B8D69}"/>
              </a:ext>
            </a:extLst>
          </p:cNvPr>
          <p:cNvSpPr/>
          <p:nvPr/>
        </p:nvSpPr>
        <p:spPr>
          <a:xfrm>
            <a:off x="6342821" y="49537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6B7ED40-D1F5-48E7-8837-91CADB708C97}"/>
              </a:ext>
            </a:extLst>
          </p:cNvPr>
          <p:cNvCxnSpPr>
            <a:stCxn id="54" idx="0"/>
            <a:endCxn id="83" idx="3"/>
          </p:cNvCxnSpPr>
          <p:nvPr/>
        </p:nvCxnSpPr>
        <p:spPr>
          <a:xfrm rot="16200000" flipV="1">
            <a:off x="7408597" y="841923"/>
            <a:ext cx="1265650" cy="107393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1A5E00A-B779-4DAB-929E-7FF5903A4420}"/>
              </a:ext>
            </a:extLst>
          </p:cNvPr>
          <p:cNvCxnSpPr>
            <a:stCxn id="83" idx="1"/>
            <a:endCxn id="33" idx="0"/>
          </p:cNvCxnSpPr>
          <p:nvPr/>
        </p:nvCxnSpPr>
        <p:spPr>
          <a:xfrm rot="10800000" flipV="1">
            <a:off x="5230869" y="746063"/>
            <a:ext cx="1111952" cy="126565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BB2C2-23F5-4AF7-9D44-028195958743}"/>
              </a:ext>
            </a:extLst>
          </p:cNvPr>
          <p:cNvCxnSpPr>
            <a:cxnSpLocks/>
          </p:cNvCxnSpPr>
          <p:nvPr/>
        </p:nvCxnSpPr>
        <p:spPr>
          <a:xfrm>
            <a:off x="5626868" y="5792311"/>
            <a:ext cx="2499796" cy="365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23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556806" y="282724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Configuring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2133720" y="220971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26664" y="559796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970861" y="261451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680693" y="18986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553148" y="2407713"/>
            <a:ext cx="228172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7942347" y="599008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942347" y="282997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5626869" y="2407713"/>
            <a:ext cx="259354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8026414" y="1898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342821" y="196762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ready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D0AAC8-B03E-46CD-88E1-B56F61A1438C}"/>
              </a:ext>
            </a:extLst>
          </p:cNvPr>
          <p:cNvSpPr/>
          <p:nvPr/>
        </p:nvSpPr>
        <p:spPr>
          <a:xfrm>
            <a:off x="2956776" y="19590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added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2402D34F-92DF-4A13-A5A5-B8B85A64A5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868" y="53963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C51F83A-521A-402A-9A20-90644E27D42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834869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4160063-4E2F-407D-AF49-A12A206D6FB9}"/>
              </a:ext>
            </a:extLst>
          </p:cNvPr>
          <p:cNvSpPr/>
          <p:nvPr/>
        </p:nvSpPr>
        <p:spPr>
          <a:xfrm>
            <a:off x="3974415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EE6853-72FD-41FB-B9DF-DA2C11C46967}"/>
              </a:ext>
            </a:extLst>
          </p:cNvPr>
          <p:cNvCxnSpPr>
            <a:cxnSpLocks/>
            <a:stCxn id="32" idx="3"/>
            <a:endCxn id="210" idx="1"/>
          </p:cNvCxnSpPr>
          <p:nvPr/>
        </p:nvCxnSpPr>
        <p:spPr>
          <a:xfrm>
            <a:off x="5626868" y="5792311"/>
            <a:ext cx="2499796" cy="365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2C358-A2F9-49CE-B750-9A491F6459B0}"/>
              </a:ext>
            </a:extLst>
          </p:cNvPr>
          <p:cNvSpPr/>
          <p:nvPr/>
        </p:nvSpPr>
        <p:spPr>
          <a:xfrm>
            <a:off x="4555233" y="618595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B742E9-B26F-4A97-84C8-52CF542B9659}"/>
              </a:ext>
            </a:extLst>
          </p:cNvPr>
          <p:cNvSpPr/>
          <p:nvPr/>
        </p:nvSpPr>
        <p:spPr>
          <a:xfrm>
            <a:off x="4680693" y="53963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CAA27D-F81E-4A3B-8A54-35CDBC044D49}"/>
              </a:ext>
            </a:extLst>
          </p:cNvPr>
          <p:cNvSpPr/>
          <p:nvPr/>
        </p:nvSpPr>
        <p:spPr>
          <a:xfrm>
            <a:off x="6292052" y="53256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Repository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8640C0F1-4831-4AF1-AA89-E406EF3B730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182387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3D04E60-ABB7-4199-870A-7797808CB3D6}"/>
              </a:ext>
            </a:extLst>
          </p:cNvPr>
          <p:cNvSpPr/>
          <p:nvPr/>
        </p:nvSpPr>
        <p:spPr>
          <a:xfrm>
            <a:off x="5324113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432EEC-C5B1-400D-9300-C2DC67908D92}"/>
              </a:ext>
            </a:extLst>
          </p:cNvPr>
          <p:cNvSpPr/>
          <p:nvPr/>
        </p:nvSpPr>
        <p:spPr>
          <a:xfrm>
            <a:off x="4961467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5DA866-9095-4A0C-9417-8DEC433CCD2E}"/>
              </a:ext>
            </a:extLst>
          </p:cNvPr>
          <p:cNvSpPr/>
          <p:nvPr/>
        </p:nvSpPr>
        <p:spPr>
          <a:xfrm>
            <a:off x="5324113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83CF0-C23A-4E17-81E7-1DF504097ECC}"/>
              </a:ext>
            </a:extLst>
          </p:cNvPr>
          <p:cNvSpPr/>
          <p:nvPr/>
        </p:nvSpPr>
        <p:spPr>
          <a:xfrm>
            <a:off x="4956051" y="5235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1E48FA-B02A-4FBA-AA35-4DAC99B0A324}"/>
              </a:ext>
            </a:extLst>
          </p:cNvPr>
          <p:cNvSpPr/>
          <p:nvPr/>
        </p:nvSpPr>
        <p:spPr>
          <a:xfrm>
            <a:off x="5324113" y="52378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EE679C3-B5E1-4926-B112-B611D50C5B13}"/>
              </a:ext>
            </a:extLst>
          </p:cNvPr>
          <p:cNvCxnSpPr>
            <a:stCxn id="36" idx="0"/>
            <a:endCxn id="65" idx="2"/>
          </p:cNvCxnSpPr>
          <p:nvPr/>
        </p:nvCxnSpPr>
        <p:spPr>
          <a:xfrm rot="5400000" flipH="1" flipV="1">
            <a:off x="4396225" y="3392079"/>
            <a:ext cx="814250" cy="496234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36DBCC-C4C4-488C-9C0E-D6C78D3B2D06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rot="16200000" flipV="1">
            <a:off x="5252397" y="3394787"/>
            <a:ext cx="814250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0667EBE-B380-4DA6-A9D2-7739DB04C7BD}"/>
              </a:ext>
            </a:extLst>
          </p:cNvPr>
          <p:cNvCxnSpPr>
            <a:stCxn id="36" idx="2"/>
            <a:endCxn id="67" idx="0"/>
          </p:cNvCxnSpPr>
          <p:nvPr/>
        </p:nvCxnSpPr>
        <p:spPr>
          <a:xfrm rot="16200000" flipH="1">
            <a:off x="4457184" y="4646752"/>
            <a:ext cx="686917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86AF0B4-A3EB-48D0-9A3A-4EEEF8A67806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rot="5400000" flipH="1" flipV="1">
            <a:off x="5314948" y="4647868"/>
            <a:ext cx="689148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E67A229-03DC-4386-9F94-FEE3C15B8D69}"/>
              </a:ext>
            </a:extLst>
          </p:cNvPr>
          <p:cNvSpPr/>
          <p:nvPr/>
        </p:nvSpPr>
        <p:spPr>
          <a:xfrm>
            <a:off x="6342821" y="49537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6B7ED40-D1F5-48E7-8837-91CADB708C97}"/>
              </a:ext>
            </a:extLst>
          </p:cNvPr>
          <p:cNvCxnSpPr>
            <a:stCxn id="54" idx="0"/>
            <a:endCxn id="83" idx="3"/>
          </p:cNvCxnSpPr>
          <p:nvPr/>
        </p:nvCxnSpPr>
        <p:spPr>
          <a:xfrm rot="16200000" flipV="1">
            <a:off x="7408597" y="841923"/>
            <a:ext cx="1265650" cy="107393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1A5E00A-B779-4DAB-929E-7FF5903A4420}"/>
              </a:ext>
            </a:extLst>
          </p:cNvPr>
          <p:cNvCxnSpPr>
            <a:stCxn id="83" idx="1"/>
            <a:endCxn id="33" idx="0"/>
          </p:cNvCxnSpPr>
          <p:nvPr/>
        </p:nvCxnSpPr>
        <p:spPr>
          <a:xfrm rot="10800000" flipV="1">
            <a:off x="5230869" y="746063"/>
            <a:ext cx="1111952" cy="126565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7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556806" y="282724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Configuring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2133720" y="220971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126664" y="559796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970861" y="261451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680693" y="18986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553148" y="2407713"/>
            <a:ext cx="228172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7942347" y="599008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942347" y="282997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5626869" y="2407713"/>
            <a:ext cx="259354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8026414" y="1898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342821" y="196762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ready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D0AAC8-B03E-46CD-88E1-B56F61A1438C}"/>
              </a:ext>
            </a:extLst>
          </p:cNvPr>
          <p:cNvSpPr/>
          <p:nvPr/>
        </p:nvSpPr>
        <p:spPr>
          <a:xfrm>
            <a:off x="2956776" y="19590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added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2402D34F-92DF-4A13-A5A5-B8B85A64A5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834868" y="53963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C51F83A-521A-402A-9A20-90644E27D42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869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4160063-4E2F-407D-AF49-A12A206D6FB9}"/>
              </a:ext>
            </a:extLst>
          </p:cNvPr>
          <p:cNvSpPr/>
          <p:nvPr/>
        </p:nvSpPr>
        <p:spPr>
          <a:xfrm>
            <a:off x="3974415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2C358-A2F9-49CE-B750-9A491F6459B0}"/>
              </a:ext>
            </a:extLst>
          </p:cNvPr>
          <p:cNvSpPr/>
          <p:nvPr/>
        </p:nvSpPr>
        <p:spPr>
          <a:xfrm>
            <a:off x="4555233" y="618595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B742E9-B26F-4A97-84C8-52CF542B9659}"/>
              </a:ext>
            </a:extLst>
          </p:cNvPr>
          <p:cNvSpPr/>
          <p:nvPr/>
        </p:nvSpPr>
        <p:spPr>
          <a:xfrm>
            <a:off x="4680693" y="53963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CAA27D-F81E-4A3B-8A54-35CDBC044D49}"/>
              </a:ext>
            </a:extLst>
          </p:cNvPr>
          <p:cNvSpPr/>
          <p:nvPr/>
        </p:nvSpPr>
        <p:spPr>
          <a:xfrm>
            <a:off x="6292052" y="53256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8640C0F1-4831-4AF1-AA89-E406EF3B730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82387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3D04E60-ABB7-4199-870A-7797808CB3D6}"/>
              </a:ext>
            </a:extLst>
          </p:cNvPr>
          <p:cNvSpPr/>
          <p:nvPr/>
        </p:nvSpPr>
        <p:spPr>
          <a:xfrm>
            <a:off x="5324113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432EEC-C5B1-400D-9300-C2DC67908D92}"/>
              </a:ext>
            </a:extLst>
          </p:cNvPr>
          <p:cNvSpPr/>
          <p:nvPr/>
        </p:nvSpPr>
        <p:spPr>
          <a:xfrm>
            <a:off x="4961467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5DA866-9095-4A0C-9417-8DEC433CCD2E}"/>
              </a:ext>
            </a:extLst>
          </p:cNvPr>
          <p:cNvSpPr/>
          <p:nvPr/>
        </p:nvSpPr>
        <p:spPr>
          <a:xfrm>
            <a:off x="5324113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83CF0-C23A-4E17-81E7-1DF504097ECC}"/>
              </a:ext>
            </a:extLst>
          </p:cNvPr>
          <p:cNvSpPr/>
          <p:nvPr/>
        </p:nvSpPr>
        <p:spPr>
          <a:xfrm>
            <a:off x="4956051" y="5235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1E48FA-B02A-4FBA-AA35-4DAC99B0A324}"/>
              </a:ext>
            </a:extLst>
          </p:cNvPr>
          <p:cNvSpPr/>
          <p:nvPr/>
        </p:nvSpPr>
        <p:spPr>
          <a:xfrm>
            <a:off x="5324113" y="52378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EE679C3-B5E1-4926-B112-B611D50C5B13}"/>
              </a:ext>
            </a:extLst>
          </p:cNvPr>
          <p:cNvCxnSpPr>
            <a:stCxn id="36" idx="0"/>
            <a:endCxn id="65" idx="2"/>
          </p:cNvCxnSpPr>
          <p:nvPr/>
        </p:nvCxnSpPr>
        <p:spPr>
          <a:xfrm rot="5400000" flipH="1" flipV="1">
            <a:off x="4396225" y="3392079"/>
            <a:ext cx="814250" cy="496234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36DBCC-C4C4-488C-9C0E-D6C78D3B2D06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rot="16200000" flipV="1">
            <a:off x="5252397" y="3394787"/>
            <a:ext cx="814250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0667EBE-B380-4DA6-A9D2-7739DB04C7BD}"/>
              </a:ext>
            </a:extLst>
          </p:cNvPr>
          <p:cNvCxnSpPr>
            <a:stCxn id="36" idx="2"/>
            <a:endCxn id="67" idx="0"/>
          </p:cNvCxnSpPr>
          <p:nvPr/>
        </p:nvCxnSpPr>
        <p:spPr>
          <a:xfrm rot="16200000" flipH="1">
            <a:off x="4457184" y="4646752"/>
            <a:ext cx="686917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86AF0B4-A3EB-48D0-9A3A-4EEEF8A67806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rot="5400000" flipH="1" flipV="1">
            <a:off x="5314948" y="4647868"/>
            <a:ext cx="689148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E67A229-03DC-4386-9F94-FEE3C15B8D69}"/>
              </a:ext>
            </a:extLst>
          </p:cNvPr>
          <p:cNvSpPr/>
          <p:nvPr/>
        </p:nvSpPr>
        <p:spPr>
          <a:xfrm>
            <a:off x="6342821" y="49537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6B7ED40-D1F5-48E7-8837-91CADB708C97}"/>
              </a:ext>
            </a:extLst>
          </p:cNvPr>
          <p:cNvCxnSpPr>
            <a:stCxn id="54" idx="0"/>
            <a:endCxn id="83" idx="3"/>
          </p:cNvCxnSpPr>
          <p:nvPr/>
        </p:nvCxnSpPr>
        <p:spPr>
          <a:xfrm rot="16200000" flipV="1">
            <a:off x="7408597" y="841923"/>
            <a:ext cx="1265650" cy="1073930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1A5E00A-B779-4DAB-929E-7FF5903A4420}"/>
              </a:ext>
            </a:extLst>
          </p:cNvPr>
          <p:cNvCxnSpPr>
            <a:stCxn id="83" idx="1"/>
            <a:endCxn id="33" idx="0"/>
          </p:cNvCxnSpPr>
          <p:nvPr/>
        </p:nvCxnSpPr>
        <p:spPr>
          <a:xfrm rot="10800000" flipV="1">
            <a:off x="5230869" y="746063"/>
            <a:ext cx="1111952" cy="1265650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38AB6F-50BD-443E-B15B-76597067CE0C}"/>
              </a:ext>
            </a:extLst>
          </p:cNvPr>
          <p:cNvCxnSpPr>
            <a:cxnSpLocks/>
          </p:cNvCxnSpPr>
          <p:nvPr/>
        </p:nvCxnSpPr>
        <p:spPr>
          <a:xfrm>
            <a:off x="5626868" y="5792311"/>
            <a:ext cx="2499796" cy="365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27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556806" y="282724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Configuring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33720" y="220971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664" y="559796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970861" y="261451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680693" y="18986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553148" y="2407713"/>
            <a:ext cx="2281721" cy="2353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7942347" y="599008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942347" y="282997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5626869" y="2407713"/>
            <a:ext cx="2593541" cy="2353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8026414" y="1898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342821" y="196762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Repository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ready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D0AAC8-B03E-46CD-88E1-B56F61A1438C}"/>
              </a:ext>
            </a:extLst>
          </p:cNvPr>
          <p:cNvSpPr/>
          <p:nvPr/>
        </p:nvSpPr>
        <p:spPr>
          <a:xfrm>
            <a:off x="2956776" y="19590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Repository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added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2402D34F-92DF-4A13-A5A5-B8B85A64A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868" y="53963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C51F83A-521A-402A-9A20-90644E27D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4869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4160063-4E2F-407D-AF49-A12A206D6FB9}"/>
              </a:ext>
            </a:extLst>
          </p:cNvPr>
          <p:cNvSpPr/>
          <p:nvPr/>
        </p:nvSpPr>
        <p:spPr>
          <a:xfrm>
            <a:off x="3974415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Repository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EE6853-72FD-41FB-B9DF-DA2C11C46967}"/>
              </a:ext>
            </a:extLst>
          </p:cNvPr>
          <p:cNvCxnSpPr>
            <a:cxnSpLocks/>
            <a:stCxn id="32" idx="3"/>
            <a:endCxn id="210" idx="1"/>
          </p:cNvCxnSpPr>
          <p:nvPr/>
        </p:nvCxnSpPr>
        <p:spPr>
          <a:xfrm>
            <a:off x="5626868" y="5792311"/>
            <a:ext cx="2499796" cy="365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2C358-A2F9-49CE-B750-9A491F6459B0}"/>
              </a:ext>
            </a:extLst>
          </p:cNvPr>
          <p:cNvSpPr/>
          <p:nvPr/>
        </p:nvSpPr>
        <p:spPr>
          <a:xfrm>
            <a:off x="4555233" y="618595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B742E9-B26F-4A97-84C8-52CF542B9659}"/>
              </a:ext>
            </a:extLst>
          </p:cNvPr>
          <p:cNvSpPr/>
          <p:nvPr/>
        </p:nvSpPr>
        <p:spPr>
          <a:xfrm>
            <a:off x="4680693" y="53963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CAA27D-F81E-4A3B-8A54-35CDBC044D49}"/>
              </a:ext>
            </a:extLst>
          </p:cNvPr>
          <p:cNvSpPr/>
          <p:nvPr/>
        </p:nvSpPr>
        <p:spPr>
          <a:xfrm>
            <a:off x="6292052" y="53256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Repository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8640C0F1-4831-4AF1-AA89-E406EF3B7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2387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3D04E60-ABB7-4199-870A-7797808CB3D6}"/>
              </a:ext>
            </a:extLst>
          </p:cNvPr>
          <p:cNvSpPr/>
          <p:nvPr/>
        </p:nvSpPr>
        <p:spPr>
          <a:xfrm>
            <a:off x="5324113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Repository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432EEC-C5B1-400D-9300-C2DC67908D92}"/>
              </a:ext>
            </a:extLst>
          </p:cNvPr>
          <p:cNvSpPr/>
          <p:nvPr/>
        </p:nvSpPr>
        <p:spPr>
          <a:xfrm>
            <a:off x="4961467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5DA866-9095-4A0C-9417-8DEC433CCD2E}"/>
              </a:ext>
            </a:extLst>
          </p:cNvPr>
          <p:cNvSpPr/>
          <p:nvPr/>
        </p:nvSpPr>
        <p:spPr>
          <a:xfrm>
            <a:off x="5324113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83CF0-C23A-4E17-81E7-1DF504097ECC}"/>
              </a:ext>
            </a:extLst>
          </p:cNvPr>
          <p:cNvSpPr/>
          <p:nvPr/>
        </p:nvSpPr>
        <p:spPr>
          <a:xfrm>
            <a:off x="4956051" y="5235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1E48FA-B02A-4FBA-AA35-4DAC99B0A324}"/>
              </a:ext>
            </a:extLst>
          </p:cNvPr>
          <p:cNvSpPr/>
          <p:nvPr/>
        </p:nvSpPr>
        <p:spPr>
          <a:xfrm>
            <a:off x="5324113" y="52378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EE679C3-B5E1-4926-B112-B611D50C5B13}"/>
              </a:ext>
            </a:extLst>
          </p:cNvPr>
          <p:cNvCxnSpPr>
            <a:stCxn id="36" idx="0"/>
            <a:endCxn id="65" idx="2"/>
          </p:cNvCxnSpPr>
          <p:nvPr/>
        </p:nvCxnSpPr>
        <p:spPr>
          <a:xfrm rot="5400000" flipH="1" flipV="1">
            <a:off x="4396225" y="3392079"/>
            <a:ext cx="814250" cy="496234"/>
          </a:xfrm>
          <a:prstGeom prst="bentConnector3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36DBCC-C4C4-488C-9C0E-D6C78D3B2D06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rot="16200000" flipV="1">
            <a:off x="5252397" y="3394787"/>
            <a:ext cx="814250" cy="490818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0667EBE-B380-4DA6-A9D2-7739DB04C7BD}"/>
              </a:ext>
            </a:extLst>
          </p:cNvPr>
          <p:cNvCxnSpPr>
            <a:stCxn id="36" idx="2"/>
            <a:endCxn id="67" idx="0"/>
          </p:cNvCxnSpPr>
          <p:nvPr/>
        </p:nvCxnSpPr>
        <p:spPr>
          <a:xfrm rot="16200000" flipH="1">
            <a:off x="4457184" y="4646752"/>
            <a:ext cx="686917" cy="490818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86AF0B4-A3EB-48D0-9A3A-4EEEF8A67806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rot="5400000" flipH="1" flipV="1">
            <a:off x="5314948" y="4647868"/>
            <a:ext cx="689148" cy="490818"/>
          </a:xfrm>
          <a:prstGeom prst="bentConnector3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E67A229-03DC-4386-9F94-FEE3C15B8D69}"/>
              </a:ext>
            </a:extLst>
          </p:cNvPr>
          <p:cNvSpPr/>
          <p:nvPr/>
        </p:nvSpPr>
        <p:spPr>
          <a:xfrm>
            <a:off x="6342821" y="49537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6B7ED40-D1F5-48E7-8837-91CADB708C97}"/>
              </a:ext>
            </a:extLst>
          </p:cNvPr>
          <p:cNvCxnSpPr>
            <a:stCxn id="54" idx="0"/>
            <a:endCxn id="83" idx="3"/>
          </p:cNvCxnSpPr>
          <p:nvPr/>
        </p:nvCxnSpPr>
        <p:spPr>
          <a:xfrm rot="16200000" flipV="1">
            <a:off x="7408597" y="841923"/>
            <a:ext cx="1265650" cy="1073930"/>
          </a:xfrm>
          <a:prstGeom prst="bentConnector2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1A5E00A-B779-4DAB-929E-7FF5903A4420}"/>
              </a:ext>
            </a:extLst>
          </p:cNvPr>
          <p:cNvCxnSpPr>
            <a:stCxn id="83" idx="1"/>
            <a:endCxn id="33" idx="0"/>
          </p:cNvCxnSpPr>
          <p:nvPr/>
        </p:nvCxnSpPr>
        <p:spPr>
          <a:xfrm rot="10800000" flipV="1">
            <a:off x="5230869" y="746063"/>
            <a:ext cx="1111952" cy="1265650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556806" y="282724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Configuring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2133720" y="220971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126664" y="559796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970861" y="261451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680693" y="18986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553148" y="2407713"/>
            <a:ext cx="228172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7942347" y="599008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942347" y="282997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5626869" y="2407713"/>
            <a:ext cx="259354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8026414" y="1898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342821" y="196762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ready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D0AAC8-B03E-46CD-88E1-B56F61A1438C}"/>
              </a:ext>
            </a:extLst>
          </p:cNvPr>
          <p:cNvSpPr/>
          <p:nvPr/>
        </p:nvSpPr>
        <p:spPr>
          <a:xfrm>
            <a:off x="2956776" y="19590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added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2402D34F-92DF-4A13-A5A5-B8B85A64A5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834868" y="53963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C51F83A-521A-402A-9A20-90644E27D42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834869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4160063-4E2F-407D-AF49-A12A206D6FB9}"/>
              </a:ext>
            </a:extLst>
          </p:cNvPr>
          <p:cNvSpPr/>
          <p:nvPr/>
        </p:nvSpPr>
        <p:spPr>
          <a:xfrm>
            <a:off x="3974415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EE6853-72FD-41FB-B9DF-DA2C11C46967}"/>
              </a:ext>
            </a:extLst>
          </p:cNvPr>
          <p:cNvCxnSpPr>
            <a:cxnSpLocks/>
            <a:stCxn id="32" idx="3"/>
            <a:endCxn id="210" idx="1"/>
          </p:cNvCxnSpPr>
          <p:nvPr/>
        </p:nvCxnSpPr>
        <p:spPr>
          <a:xfrm>
            <a:off x="5626868" y="5792311"/>
            <a:ext cx="2499796" cy="365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2C358-A2F9-49CE-B750-9A491F6459B0}"/>
              </a:ext>
            </a:extLst>
          </p:cNvPr>
          <p:cNvSpPr/>
          <p:nvPr/>
        </p:nvSpPr>
        <p:spPr>
          <a:xfrm>
            <a:off x="4555233" y="618595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B742E9-B26F-4A97-84C8-52CF542B9659}"/>
              </a:ext>
            </a:extLst>
          </p:cNvPr>
          <p:cNvSpPr/>
          <p:nvPr/>
        </p:nvSpPr>
        <p:spPr>
          <a:xfrm>
            <a:off x="4680693" y="53963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CAA27D-F81E-4A3B-8A54-35CDBC044D49}"/>
              </a:ext>
            </a:extLst>
          </p:cNvPr>
          <p:cNvSpPr/>
          <p:nvPr/>
        </p:nvSpPr>
        <p:spPr>
          <a:xfrm>
            <a:off x="6292052" y="53256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8640C0F1-4831-4AF1-AA89-E406EF3B730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182387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3D04E60-ABB7-4199-870A-7797808CB3D6}"/>
              </a:ext>
            </a:extLst>
          </p:cNvPr>
          <p:cNvSpPr/>
          <p:nvPr/>
        </p:nvSpPr>
        <p:spPr>
          <a:xfrm>
            <a:off x="5324113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432EEC-C5B1-400D-9300-C2DC67908D92}"/>
              </a:ext>
            </a:extLst>
          </p:cNvPr>
          <p:cNvSpPr/>
          <p:nvPr/>
        </p:nvSpPr>
        <p:spPr>
          <a:xfrm>
            <a:off x="4961467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5DA866-9095-4A0C-9417-8DEC433CCD2E}"/>
              </a:ext>
            </a:extLst>
          </p:cNvPr>
          <p:cNvSpPr/>
          <p:nvPr/>
        </p:nvSpPr>
        <p:spPr>
          <a:xfrm>
            <a:off x="5324113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83CF0-C23A-4E17-81E7-1DF504097ECC}"/>
              </a:ext>
            </a:extLst>
          </p:cNvPr>
          <p:cNvSpPr/>
          <p:nvPr/>
        </p:nvSpPr>
        <p:spPr>
          <a:xfrm>
            <a:off x="4956051" y="5235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1E48FA-B02A-4FBA-AA35-4DAC99B0A324}"/>
              </a:ext>
            </a:extLst>
          </p:cNvPr>
          <p:cNvSpPr/>
          <p:nvPr/>
        </p:nvSpPr>
        <p:spPr>
          <a:xfrm>
            <a:off x="5324113" y="52378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EE679C3-B5E1-4926-B112-B611D50C5B13}"/>
              </a:ext>
            </a:extLst>
          </p:cNvPr>
          <p:cNvCxnSpPr>
            <a:stCxn id="36" idx="0"/>
            <a:endCxn id="65" idx="2"/>
          </p:cNvCxnSpPr>
          <p:nvPr/>
        </p:nvCxnSpPr>
        <p:spPr>
          <a:xfrm rot="5400000" flipH="1" flipV="1">
            <a:off x="4396225" y="3392079"/>
            <a:ext cx="814250" cy="496234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36DBCC-C4C4-488C-9C0E-D6C78D3B2D06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rot="16200000" flipV="1">
            <a:off x="5252397" y="3394787"/>
            <a:ext cx="814250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0667EBE-B380-4DA6-A9D2-7739DB04C7BD}"/>
              </a:ext>
            </a:extLst>
          </p:cNvPr>
          <p:cNvCxnSpPr>
            <a:stCxn id="36" idx="2"/>
            <a:endCxn id="67" idx="0"/>
          </p:cNvCxnSpPr>
          <p:nvPr/>
        </p:nvCxnSpPr>
        <p:spPr>
          <a:xfrm rot="16200000" flipH="1">
            <a:off x="4457184" y="4646752"/>
            <a:ext cx="686917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86AF0B4-A3EB-48D0-9A3A-4EEEF8A67806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rot="5400000" flipH="1" flipV="1">
            <a:off x="5314948" y="4647868"/>
            <a:ext cx="689148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E67A229-03DC-4386-9F94-FEE3C15B8D69}"/>
              </a:ext>
            </a:extLst>
          </p:cNvPr>
          <p:cNvSpPr/>
          <p:nvPr/>
        </p:nvSpPr>
        <p:spPr>
          <a:xfrm>
            <a:off x="6342821" y="49537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6B7ED40-D1F5-48E7-8837-91CADB708C97}"/>
              </a:ext>
            </a:extLst>
          </p:cNvPr>
          <p:cNvCxnSpPr>
            <a:stCxn id="54" idx="0"/>
            <a:endCxn id="83" idx="3"/>
          </p:cNvCxnSpPr>
          <p:nvPr/>
        </p:nvCxnSpPr>
        <p:spPr>
          <a:xfrm rot="16200000" flipV="1">
            <a:off x="7408597" y="841923"/>
            <a:ext cx="1265650" cy="107393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1A5E00A-B779-4DAB-929E-7FF5903A4420}"/>
              </a:ext>
            </a:extLst>
          </p:cNvPr>
          <p:cNvCxnSpPr>
            <a:stCxn id="83" idx="1"/>
            <a:endCxn id="33" idx="0"/>
          </p:cNvCxnSpPr>
          <p:nvPr/>
        </p:nvCxnSpPr>
        <p:spPr>
          <a:xfrm rot="10800000" flipV="1">
            <a:off x="5230869" y="746063"/>
            <a:ext cx="1111952" cy="126565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89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556806" y="282724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Configuring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2133720" y="220971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126664" y="559796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970861" y="261451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680693" y="18986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553148" y="2407713"/>
            <a:ext cx="228172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7942347" y="599008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942347" y="282997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5626869" y="2407713"/>
            <a:ext cx="2593541" cy="2353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8026414" y="1898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342821" y="196762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Repository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ready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D0AAC8-B03E-46CD-88E1-B56F61A1438C}"/>
              </a:ext>
            </a:extLst>
          </p:cNvPr>
          <p:cNvSpPr/>
          <p:nvPr/>
        </p:nvSpPr>
        <p:spPr>
          <a:xfrm>
            <a:off x="2956776" y="19590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added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2402D34F-92DF-4A13-A5A5-B8B85A64A5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868" y="53963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C51F83A-521A-402A-9A20-90644E27D42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869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4160063-4E2F-407D-AF49-A12A206D6FB9}"/>
              </a:ext>
            </a:extLst>
          </p:cNvPr>
          <p:cNvSpPr/>
          <p:nvPr/>
        </p:nvSpPr>
        <p:spPr>
          <a:xfrm>
            <a:off x="3974415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Repository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2C358-A2F9-49CE-B750-9A491F6459B0}"/>
              </a:ext>
            </a:extLst>
          </p:cNvPr>
          <p:cNvSpPr/>
          <p:nvPr/>
        </p:nvSpPr>
        <p:spPr>
          <a:xfrm>
            <a:off x="4555233" y="618595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B742E9-B26F-4A97-84C8-52CF542B9659}"/>
              </a:ext>
            </a:extLst>
          </p:cNvPr>
          <p:cNvSpPr/>
          <p:nvPr/>
        </p:nvSpPr>
        <p:spPr>
          <a:xfrm>
            <a:off x="4680693" y="53963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CAA27D-F81E-4A3B-8A54-35CDBC044D49}"/>
              </a:ext>
            </a:extLst>
          </p:cNvPr>
          <p:cNvSpPr/>
          <p:nvPr/>
        </p:nvSpPr>
        <p:spPr>
          <a:xfrm>
            <a:off x="6292052" y="53256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8640C0F1-4831-4AF1-AA89-E406EF3B730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82387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3D04E60-ABB7-4199-870A-7797808CB3D6}"/>
              </a:ext>
            </a:extLst>
          </p:cNvPr>
          <p:cNvSpPr/>
          <p:nvPr/>
        </p:nvSpPr>
        <p:spPr>
          <a:xfrm>
            <a:off x="5324113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432EEC-C5B1-400D-9300-C2DC67908D92}"/>
              </a:ext>
            </a:extLst>
          </p:cNvPr>
          <p:cNvSpPr/>
          <p:nvPr/>
        </p:nvSpPr>
        <p:spPr>
          <a:xfrm>
            <a:off x="4961467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5DA866-9095-4A0C-9417-8DEC433CCD2E}"/>
              </a:ext>
            </a:extLst>
          </p:cNvPr>
          <p:cNvSpPr/>
          <p:nvPr/>
        </p:nvSpPr>
        <p:spPr>
          <a:xfrm>
            <a:off x="5324113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83CF0-C23A-4E17-81E7-1DF504097ECC}"/>
              </a:ext>
            </a:extLst>
          </p:cNvPr>
          <p:cNvSpPr/>
          <p:nvPr/>
        </p:nvSpPr>
        <p:spPr>
          <a:xfrm>
            <a:off x="4956051" y="5235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1E48FA-B02A-4FBA-AA35-4DAC99B0A324}"/>
              </a:ext>
            </a:extLst>
          </p:cNvPr>
          <p:cNvSpPr/>
          <p:nvPr/>
        </p:nvSpPr>
        <p:spPr>
          <a:xfrm>
            <a:off x="5324113" y="52378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EE679C3-B5E1-4926-B112-B611D50C5B13}"/>
              </a:ext>
            </a:extLst>
          </p:cNvPr>
          <p:cNvCxnSpPr>
            <a:stCxn id="36" idx="0"/>
            <a:endCxn id="65" idx="2"/>
          </p:cNvCxnSpPr>
          <p:nvPr/>
        </p:nvCxnSpPr>
        <p:spPr>
          <a:xfrm rot="5400000" flipH="1" flipV="1">
            <a:off x="4396225" y="3392079"/>
            <a:ext cx="814250" cy="496234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36DBCC-C4C4-488C-9C0E-D6C78D3B2D06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rot="16200000" flipV="1">
            <a:off x="5252397" y="3394787"/>
            <a:ext cx="814250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0667EBE-B380-4DA6-A9D2-7739DB04C7BD}"/>
              </a:ext>
            </a:extLst>
          </p:cNvPr>
          <p:cNvCxnSpPr>
            <a:stCxn id="36" idx="2"/>
            <a:endCxn id="67" idx="0"/>
          </p:cNvCxnSpPr>
          <p:nvPr/>
        </p:nvCxnSpPr>
        <p:spPr>
          <a:xfrm rot="16200000" flipH="1">
            <a:off x="4457184" y="4646752"/>
            <a:ext cx="686917" cy="490818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86AF0B4-A3EB-48D0-9A3A-4EEEF8A67806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rot="5400000" flipH="1" flipV="1">
            <a:off x="5314948" y="4647868"/>
            <a:ext cx="689148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E67A229-03DC-4386-9F94-FEE3C15B8D69}"/>
              </a:ext>
            </a:extLst>
          </p:cNvPr>
          <p:cNvSpPr/>
          <p:nvPr/>
        </p:nvSpPr>
        <p:spPr>
          <a:xfrm>
            <a:off x="6342821" y="49537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6B7ED40-D1F5-48E7-8837-91CADB708C97}"/>
              </a:ext>
            </a:extLst>
          </p:cNvPr>
          <p:cNvCxnSpPr>
            <a:stCxn id="54" idx="0"/>
            <a:endCxn id="83" idx="3"/>
          </p:cNvCxnSpPr>
          <p:nvPr/>
        </p:nvCxnSpPr>
        <p:spPr>
          <a:xfrm rot="16200000" flipV="1">
            <a:off x="7408597" y="841923"/>
            <a:ext cx="1265650" cy="107393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1A5E00A-B779-4DAB-929E-7FF5903A4420}"/>
              </a:ext>
            </a:extLst>
          </p:cNvPr>
          <p:cNvCxnSpPr>
            <a:stCxn id="83" idx="1"/>
            <a:endCxn id="33" idx="0"/>
          </p:cNvCxnSpPr>
          <p:nvPr/>
        </p:nvCxnSpPr>
        <p:spPr>
          <a:xfrm rot="10800000" flipV="1">
            <a:off x="5230869" y="746063"/>
            <a:ext cx="1111952" cy="126565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EA7A64-43E5-4D05-8D33-0E19E3354F51}"/>
              </a:ext>
            </a:extLst>
          </p:cNvPr>
          <p:cNvCxnSpPr>
            <a:cxnSpLocks/>
          </p:cNvCxnSpPr>
          <p:nvPr/>
        </p:nvCxnSpPr>
        <p:spPr>
          <a:xfrm>
            <a:off x="5626868" y="5792311"/>
            <a:ext cx="2499796" cy="365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3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556806" y="282724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Configuring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2133720" y="220971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126664" y="559796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970861" y="261451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680693" y="18986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553148" y="2407713"/>
            <a:ext cx="228172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7942347" y="599008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942347" y="282997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5626869" y="2407713"/>
            <a:ext cx="259354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8026414" y="1898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342821" y="196762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ready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D0AAC8-B03E-46CD-88E1-B56F61A1438C}"/>
              </a:ext>
            </a:extLst>
          </p:cNvPr>
          <p:cNvSpPr/>
          <p:nvPr/>
        </p:nvSpPr>
        <p:spPr>
          <a:xfrm>
            <a:off x="2956776" y="19590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added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2402D34F-92DF-4A13-A5A5-B8B85A64A5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834868" y="53963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C51F83A-521A-402A-9A20-90644E27D42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869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4160063-4E2F-407D-AF49-A12A206D6FB9}"/>
              </a:ext>
            </a:extLst>
          </p:cNvPr>
          <p:cNvSpPr/>
          <p:nvPr/>
        </p:nvSpPr>
        <p:spPr>
          <a:xfrm>
            <a:off x="3974415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2C358-A2F9-49CE-B750-9A491F6459B0}"/>
              </a:ext>
            </a:extLst>
          </p:cNvPr>
          <p:cNvSpPr/>
          <p:nvPr/>
        </p:nvSpPr>
        <p:spPr>
          <a:xfrm>
            <a:off x="4555233" y="618595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B742E9-B26F-4A97-84C8-52CF542B9659}"/>
              </a:ext>
            </a:extLst>
          </p:cNvPr>
          <p:cNvSpPr/>
          <p:nvPr/>
        </p:nvSpPr>
        <p:spPr>
          <a:xfrm>
            <a:off x="4680693" y="53963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CAA27D-F81E-4A3B-8A54-35CDBC044D49}"/>
              </a:ext>
            </a:extLst>
          </p:cNvPr>
          <p:cNvSpPr/>
          <p:nvPr/>
        </p:nvSpPr>
        <p:spPr>
          <a:xfrm>
            <a:off x="6292052" y="53256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8640C0F1-4831-4AF1-AA89-E406EF3B730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82387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3D04E60-ABB7-4199-870A-7797808CB3D6}"/>
              </a:ext>
            </a:extLst>
          </p:cNvPr>
          <p:cNvSpPr/>
          <p:nvPr/>
        </p:nvSpPr>
        <p:spPr>
          <a:xfrm>
            <a:off x="5324113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432EEC-C5B1-400D-9300-C2DC67908D92}"/>
              </a:ext>
            </a:extLst>
          </p:cNvPr>
          <p:cNvSpPr/>
          <p:nvPr/>
        </p:nvSpPr>
        <p:spPr>
          <a:xfrm>
            <a:off x="4961467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5DA866-9095-4A0C-9417-8DEC433CCD2E}"/>
              </a:ext>
            </a:extLst>
          </p:cNvPr>
          <p:cNvSpPr/>
          <p:nvPr/>
        </p:nvSpPr>
        <p:spPr>
          <a:xfrm>
            <a:off x="5324113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83CF0-C23A-4E17-81E7-1DF504097ECC}"/>
              </a:ext>
            </a:extLst>
          </p:cNvPr>
          <p:cNvSpPr/>
          <p:nvPr/>
        </p:nvSpPr>
        <p:spPr>
          <a:xfrm>
            <a:off x="4956051" y="5235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1E48FA-B02A-4FBA-AA35-4DAC99B0A324}"/>
              </a:ext>
            </a:extLst>
          </p:cNvPr>
          <p:cNvSpPr/>
          <p:nvPr/>
        </p:nvSpPr>
        <p:spPr>
          <a:xfrm>
            <a:off x="5324113" y="52378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EE679C3-B5E1-4926-B112-B611D50C5B13}"/>
              </a:ext>
            </a:extLst>
          </p:cNvPr>
          <p:cNvCxnSpPr>
            <a:stCxn id="36" idx="0"/>
            <a:endCxn id="65" idx="2"/>
          </p:cNvCxnSpPr>
          <p:nvPr/>
        </p:nvCxnSpPr>
        <p:spPr>
          <a:xfrm rot="5400000" flipH="1" flipV="1">
            <a:off x="4396225" y="3392079"/>
            <a:ext cx="814250" cy="496234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36DBCC-C4C4-488C-9C0E-D6C78D3B2D06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rot="16200000" flipV="1">
            <a:off x="5252397" y="3394787"/>
            <a:ext cx="814250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0667EBE-B380-4DA6-A9D2-7739DB04C7BD}"/>
              </a:ext>
            </a:extLst>
          </p:cNvPr>
          <p:cNvCxnSpPr>
            <a:stCxn id="36" idx="2"/>
            <a:endCxn id="67" idx="0"/>
          </p:cNvCxnSpPr>
          <p:nvPr/>
        </p:nvCxnSpPr>
        <p:spPr>
          <a:xfrm rot="16200000" flipH="1">
            <a:off x="4457184" y="4646752"/>
            <a:ext cx="686917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86AF0B4-A3EB-48D0-9A3A-4EEEF8A67806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rot="5400000" flipH="1" flipV="1">
            <a:off x="5314948" y="4647868"/>
            <a:ext cx="689148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E67A229-03DC-4386-9F94-FEE3C15B8D69}"/>
              </a:ext>
            </a:extLst>
          </p:cNvPr>
          <p:cNvSpPr/>
          <p:nvPr/>
        </p:nvSpPr>
        <p:spPr>
          <a:xfrm>
            <a:off x="6342821" y="49537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6B7ED40-D1F5-48E7-8837-91CADB708C97}"/>
              </a:ext>
            </a:extLst>
          </p:cNvPr>
          <p:cNvCxnSpPr>
            <a:stCxn id="54" idx="0"/>
            <a:endCxn id="83" idx="3"/>
          </p:cNvCxnSpPr>
          <p:nvPr/>
        </p:nvCxnSpPr>
        <p:spPr>
          <a:xfrm rot="16200000" flipV="1">
            <a:off x="7408597" y="841923"/>
            <a:ext cx="1265650" cy="1073930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1A5E00A-B779-4DAB-929E-7FF5903A4420}"/>
              </a:ext>
            </a:extLst>
          </p:cNvPr>
          <p:cNvCxnSpPr>
            <a:stCxn id="83" idx="1"/>
            <a:endCxn id="33" idx="0"/>
          </p:cNvCxnSpPr>
          <p:nvPr/>
        </p:nvCxnSpPr>
        <p:spPr>
          <a:xfrm rot="10800000" flipV="1">
            <a:off x="5230869" y="746063"/>
            <a:ext cx="1111952" cy="1265650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7A8182-380F-4BE1-BE3A-5B9BE840C985}"/>
              </a:ext>
            </a:extLst>
          </p:cNvPr>
          <p:cNvCxnSpPr>
            <a:cxnSpLocks/>
          </p:cNvCxnSpPr>
          <p:nvPr/>
        </p:nvCxnSpPr>
        <p:spPr>
          <a:xfrm>
            <a:off x="5626868" y="5792311"/>
            <a:ext cx="2499796" cy="365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41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556806" y="282724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Configuring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2133720" y="220971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26664" y="559796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970861" y="261451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680693" y="18986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553148" y="2407713"/>
            <a:ext cx="228172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7942347" y="599008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942347" y="282997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5626869" y="2407713"/>
            <a:ext cx="259354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8026414" y="1898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342821" y="196762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ready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D0AAC8-B03E-46CD-88E1-B56F61A1438C}"/>
              </a:ext>
            </a:extLst>
          </p:cNvPr>
          <p:cNvSpPr/>
          <p:nvPr/>
        </p:nvSpPr>
        <p:spPr>
          <a:xfrm>
            <a:off x="2956776" y="19590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added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2402D34F-92DF-4A13-A5A5-B8B85A64A5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868" y="53963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C51F83A-521A-402A-9A20-90644E27D42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869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4160063-4E2F-407D-AF49-A12A206D6FB9}"/>
              </a:ext>
            </a:extLst>
          </p:cNvPr>
          <p:cNvSpPr/>
          <p:nvPr/>
        </p:nvSpPr>
        <p:spPr>
          <a:xfrm>
            <a:off x="3974415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EE6853-72FD-41FB-B9DF-DA2C11C46967}"/>
              </a:ext>
            </a:extLst>
          </p:cNvPr>
          <p:cNvCxnSpPr>
            <a:cxnSpLocks/>
            <a:stCxn id="32" idx="3"/>
            <a:endCxn id="210" idx="1"/>
          </p:cNvCxnSpPr>
          <p:nvPr/>
        </p:nvCxnSpPr>
        <p:spPr>
          <a:xfrm>
            <a:off x="5626868" y="5792311"/>
            <a:ext cx="2499796" cy="365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2C358-A2F9-49CE-B750-9A491F6459B0}"/>
              </a:ext>
            </a:extLst>
          </p:cNvPr>
          <p:cNvSpPr/>
          <p:nvPr/>
        </p:nvSpPr>
        <p:spPr>
          <a:xfrm>
            <a:off x="4555233" y="618595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B742E9-B26F-4A97-84C8-52CF542B9659}"/>
              </a:ext>
            </a:extLst>
          </p:cNvPr>
          <p:cNvSpPr/>
          <p:nvPr/>
        </p:nvSpPr>
        <p:spPr>
          <a:xfrm>
            <a:off x="4680693" y="53963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CAA27D-F81E-4A3B-8A54-35CDBC044D49}"/>
              </a:ext>
            </a:extLst>
          </p:cNvPr>
          <p:cNvSpPr/>
          <p:nvPr/>
        </p:nvSpPr>
        <p:spPr>
          <a:xfrm>
            <a:off x="6292052" y="53256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Repository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8640C0F1-4831-4AF1-AA89-E406EF3B730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182387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3D04E60-ABB7-4199-870A-7797808CB3D6}"/>
              </a:ext>
            </a:extLst>
          </p:cNvPr>
          <p:cNvSpPr/>
          <p:nvPr/>
        </p:nvSpPr>
        <p:spPr>
          <a:xfrm>
            <a:off x="5324113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Repository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432EEC-C5B1-400D-9300-C2DC67908D92}"/>
              </a:ext>
            </a:extLst>
          </p:cNvPr>
          <p:cNvSpPr/>
          <p:nvPr/>
        </p:nvSpPr>
        <p:spPr>
          <a:xfrm>
            <a:off x="4961467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5DA866-9095-4A0C-9417-8DEC433CCD2E}"/>
              </a:ext>
            </a:extLst>
          </p:cNvPr>
          <p:cNvSpPr/>
          <p:nvPr/>
        </p:nvSpPr>
        <p:spPr>
          <a:xfrm>
            <a:off x="5324113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83CF0-C23A-4E17-81E7-1DF504097ECC}"/>
              </a:ext>
            </a:extLst>
          </p:cNvPr>
          <p:cNvSpPr/>
          <p:nvPr/>
        </p:nvSpPr>
        <p:spPr>
          <a:xfrm>
            <a:off x="4956051" y="5235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1E48FA-B02A-4FBA-AA35-4DAC99B0A324}"/>
              </a:ext>
            </a:extLst>
          </p:cNvPr>
          <p:cNvSpPr/>
          <p:nvPr/>
        </p:nvSpPr>
        <p:spPr>
          <a:xfrm>
            <a:off x="5324113" y="52378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EE679C3-B5E1-4926-B112-B611D50C5B13}"/>
              </a:ext>
            </a:extLst>
          </p:cNvPr>
          <p:cNvCxnSpPr>
            <a:stCxn id="36" idx="0"/>
            <a:endCxn id="65" idx="2"/>
          </p:cNvCxnSpPr>
          <p:nvPr/>
        </p:nvCxnSpPr>
        <p:spPr>
          <a:xfrm rot="5400000" flipH="1" flipV="1">
            <a:off x="4396225" y="3392079"/>
            <a:ext cx="814250" cy="496234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36DBCC-C4C4-488C-9C0E-D6C78D3B2D06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rot="16200000" flipV="1">
            <a:off x="5252397" y="3394787"/>
            <a:ext cx="814250" cy="490818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0667EBE-B380-4DA6-A9D2-7739DB04C7BD}"/>
              </a:ext>
            </a:extLst>
          </p:cNvPr>
          <p:cNvCxnSpPr>
            <a:stCxn id="36" idx="2"/>
            <a:endCxn id="67" idx="0"/>
          </p:cNvCxnSpPr>
          <p:nvPr/>
        </p:nvCxnSpPr>
        <p:spPr>
          <a:xfrm rot="16200000" flipH="1">
            <a:off x="4457184" y="4646752"/>
            <a:ext cx="686917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86AF0B4-A3EB-48D0-9A3A-4EEEF8A67806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rot="5400000" flipH="1" flipV="1">
            <a:off x="5314948" y="4647868"/>
            <a:ext cx="689148" cy="490818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E67A229-03DC-4386-9F94-FEE3C15B8D69}"/>
              </a:ext>
            </a:extLst>
          </p:cNvPr>
          <p:cNvSpPr/>
          <p:nvPr/>
        </p:nvSpPr>
        <p:spPr>
          <a:xfrm>
            <a:off x="6342821" y="49537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6B7ED40-D1F5-48E7-8837-91CADB708C97}"/>
              </a:ext>
            </a:extLst>
          </p:cNvPr>
          <p:cNvCxnSpPr>
            <a:stCxn id="54" idx="0"/>
            <a:endCxn id="83" idx="3"/>
          </p:cNvCxnSpPr>
          <p:nvPr/>
        </p:nvCxnSpPr>
        <p:spPr>
          <a:xfrm rot="16200000" flipV="1">
            <a:off x="7408597" y="841923"/>
            <a:ext cx="1265650" cy="107393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1A5E00A-B779-4DAB-929E-7FF5903A4420}"/>
              </a:ext>
            </a:extLst>
          </p:cNvPr>
          <p:cNvCxnSpPr>
            <a:stCxn id="83" idx="1"/>
            <a:endCxn id="33" idx="0"/>
          </p:cNvCxnSpPr>
          <p:nvPr/>
        </p:nvCxnSpPr>
        <p:spPr>
          <a:xfrm rot="10800000" flipV="1">
            <a:off x="5230869" y="746063"/>
            <a:ext cx="1111952" cy="126565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18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556806" y="282724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Configuring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133720" y="220971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126664" y="559796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970861" y="261451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680693" y="18986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553148" y="2407713"/>
            <a:ext cx="2281721" cy="2353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7942347" y="599008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7942347" y="282997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</p:cNvCxnSpPr>
          <p:nvPr/>
        </p:nvCxnSpPr>
        <p:spPr>
          <a:xfrm flipH="1">
            <a:off x="5626869" y="2407713"/>
            <a:ext cx="2593541" cy="235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8026414" y="18989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6342821" y="196762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ready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D0AAC8-B03E-46CD-88E1-B56F61A1438C}"/>
              </a:ext>
            </a:extLst>
          </p:cNvPr>
          <p:cNvSpPr/>
          <p:nvPr/>
        </p:nvSpPr>
        <p:spPr>
          <a:xfrm>
            <a:off x="2956776" y="19590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Repository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added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2402D34F-92DF-4A13-A5A5-B8B85A64A5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834868" y="539631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C51F83A-521A-402A-9A20-90644E27D42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869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4160063-4E2F-407D-AF49-A12A206D6FB9}"/>
              </a:ext>
            </a:extLst>
          </p:cNvPr>
          <p:cNvSpPr/>
          <p:nvPr/>
        </p:nvSpPr>
        <p:spPr>
          <a:xfrm>
            <a:off x="3974415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2C358-A2F9-49CE-B750-9A491F6459B0}"/>
              </a:ext>
            </a:extLst>
          </p:cNvPr>
          <p:cNvSpPr/>
          <p:nvPr/>
        </p:nvSpPr>
        <p:spPr>
          <a:xfrm>
            <a:off x="4555233" y="618595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B742E9-B26F-4A97-84C8-52CF542B9659}"/>
              </a:ext>
            </a:extLst>
          </p:cNvPr>
          <p:cNvSpPr/>
          <p:nvPr/>
        </p:nvSpPr>
        <p:spPr>
          <a:xfrm>
            <a:off x="4680693" y="539631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CAA27D-F81E-4A3B-8A54-35CDBC044D49}"/>
              </a:ext>
            </a:extLst>
          </p:cNvPr>
          <p:cNvSpPr/>
          <p:nvPr/>
        </p:nvSpPr>
        <p:spPr>
          <a:xfrm>
            <a:off x="6292052" y="532562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Repository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8640C0F1-4831-4AF1-AA89-E406EF3B730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182387" y="20117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3D04E60-ABB7-4199-870A-7797808CB3D6}"/>
              </a:ext>
            </a:extLst>
          </p:cNvPr>
          <p:cNvSpPr/>
          <p:nvPr/>
        </p:nvSpPr>
        <p:spPr>
          <a:xfrm>
            <a:off x="5324113" y="40473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432EEC-C5B1-400D-9300-C2DC67908D92}"/>
              </a:ext>
            </a:extLst>
          </p:cNvPr>
          <p:cNvSpPr/>
          <p:nvPr/>
        </p:nvSpPr>
        <p:spPr>
          <a:xfrm>
            <a:off x="4961467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5DA866-9095-4A0C-9417-8DEC433CCD2E}"/>
              </a:ext>
            </a:extLst>
          </p:cNvPr>
          <p:cNvSpPr/>
          <p:nvPr/>
        </p:nvSpPr>
        <p:spPr>
          <a:xfrm>
            <a:off x="5324113" y="305307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83CF0-C23A-4E17-81E7-1DF504097ECC}"/>
              </a:ext>
            </a:extLst>
          </p:cNvPr>
          <p:cNvSpPr/>
          <p:nvPr/>
        </p:nvSpPr>
        <p:spPr>
          <a:xfrm>
            <a:off x="4956051" y="52356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1E48FA-B02A-4FBA-AA35-4DAC99B0A324}"/>
              </a:ext>
            </a:extLst>
          </p:cNvPr>
          <p:cNvSpPr/>
          <p:nvPr/>
        </p:nvSpPr>
        <p:spPr>
          <a:xfrm>
            <a:off x="5324113" y="523785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EE679C3-B5E1-4926-B112-B611D50C5B13}"/>
              </a:ext>
            </a:extLst>
          </p:cNvPr>
          <p:cNvCxnSpPr>
            <a:stCxn id="36" idx="0"/>
            <a:endCxn id="65" idx="2"/>
          </p:cNvCxnSpPr>
          <p:nvPr/>
        </p:nvCxnSpPr>
        <p:spPr>
          <a:xfrm rot="5400000" flipH="1" flipV="1">
            <a:off x="4396225" y="3392079"/>
            <a:ext cx="814250" cy="496234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36DBCC-C4C4-488C-9C0E-D6C78D3B2D06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rot="16200000" flipV="1">
            <a:off x="5252397" y="3394787"/>
            <a:ext cx="814250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0667EBE-B380-4DA6-A9D2-7739DB04C7BD}"/>
              </a:ext>
            </a:extLst>
          </p:cNvPr>
          <p:cNvCxnSpPr>
            <a:stCxn id="36" idx="2"/>
            <a:endCxn id="67" idx="0"/>
          </p:cNvCxnSpPr>
          <p:nvPr/>
        </p:nvCxnSpPr>
        <p:spPr>
          <a:xfrm rot="16200000" flipH="1">
            <a:off x="4457184" y="4646752"/>
            <a:ext cx="686917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86AF0B4-A3EB-48D0-9A3A-4EEEF8A67806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rot="5400000" flipH="1" flipV="1">
            <a:off x="5314948" y="4647868"/>
            <a:ext cx="689148" cy="490818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E67A229-03DC-4386-9F94-FEE3C15B8D69}"/>
              </a:ext>
            </a:extLst>
          </p:cNvPr>
          <p:cNvSpPr/>
          <p:nvPr/>
        </p:nvSpPr>
        <p:spPr>
          <a:xfrm>
            <a:off x="6342821" y="49537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Repository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6B7ED40-D1F5-48E7-8837-91CADB708C97}"/>
              </a:ext>
            </a:extLst>
          </p:cNvPr>
          <p:cNvCxnSpPr>
            <a:stCxn id="54" idx="0"/>
            <a:endCxn id="83" idx="3"/>
          </p:cNvCxnSpPr>
          <p:nvPr/>
        </p:nvCxnSpPr>
        <p:spPr>
          <a:xfrm rot="16200000" flipV="1">
            <a:off x="7408597" y="841923"/>
            <a:ext cx="1265650" cy="107393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1A5E00A-B779-4DAB-929E-7FF5903A4420}"/>
              </a:ext>
            </a:extLst>
          </p:cNvPr>
          <p:cNvCxnSpPr>
            <a:stCxn id="83" idx="1"/>
            <a:endCxn id="33" idx="0"/>
          </p:cNvCxnSpPr>
          <p:nvPr/>
        </p:nvCxnSpPr>
        <p:spPr>
          <a:xfrm rot="10800000" flipV="1">
            <a:off x="5230869" y="746063"/>
            <a:ext cx="1111952" cy="126565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0AC733-A19D-428E-9603-690531B67DA5}"/>
              </a:ext>
            </a:extLst>
          </p:cNvPr>
          <p:cNvCxnSpPr>
            <a:cxnSpLocks/>
          </p:cNvCxnSpPr>
          <p:nvPr/>
        </p:nvCxnSpPr>
        <p:spPr>
          <a:xfrm>
            <a:off x="5626868" y="5792311"/>
            <a:ext cx="2499796" cy="365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05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88047</TotalTime>
  <Words>444</Words>
  <Application>Microsoft Office PowerPoint</Application>
  <PresentationFormat>Widescreen</PresentationFormat>
  <Paragraphs>246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Stanislav Nikiforov</cp:lastModifiedBy>
  <cp:revision>11141</cp:revision>
  <cp:lastPrinted>2020-03-12T23:00:21Z</cp:lastPrinted>
  <dcterms:created xsi:type="dcterms:W3CDTF">2017-06-22T08:43:38Z</dcterms:created>
  <dcterms:modified xsi:type="dcterms:W3CDTF">2022-03-05T09:03:05Z</dcterms:modified>
</cp:coreProperties>
</file>