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208" r:id="rId2"/>
    <p:sldId id="3293" r:id="rId3"/>
    <p:sldId id="3269" r:id="rId4"/>
    <p:sldId id="3228" r:id="rId5"/>
    <p:sldId id="3270" r:id="rId6"/>
    <p:sldId id="3271" r:id="rId7"/>
    <p:sldId id="3272" r:id="rId8"/>
    <p:sldId id="3273" r:id="rId9"/>
    <p:sldId id="3274" r:id="rId10"/>
    <p:sldId id="3275" r:id="rId11"/>
    <p:sldId id="3229" r:id="rId12"/>
    <p:sldId id="3276" r:id="rId13"/>
    <p:sldId id="3277" r:id="rId14"/>
    <p:sldId id="3278" r:id="rId15"/>
    <p:sldId id="3279" r:id="rId16"/>
    <p:sldId id="3280" r:id="rId17"/>
    <p:sldId id="3281" r:id="rId18"/>
    <p:sldId id="3282" r:id="rId19"/>
    <p:sldId id="3283" r:id="rId20"/>
    <p:sldId id="3284" r:id="rId21"/>
    <p:sldId id="3285" r:id="rId22"/>
    <p:sldId id="3292" r:id="rId23"/>
    <p:sldId id="3287" r:id="rId24"/>
    <p:sldId id="3288" r:id="rId25"/>
    <p:sldId id="3289" r:id="rId26"/>
    <p:sldId id="3290" r:id="rId27"/>
    <p:sldId id="3291" r:id="rId28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93"/>
            <p14:sldId id="3269"/>
            <p14:sldId id="3228"/>
            <p14:sldId id="3270"/>
            <p14:sldId id="3271"/>
            <p14:sldId id="3272"/>
            <p14:sldId id="3273"/>
            <p14:sldId id="3274"/>
            <p14:sldId id="3275"/>
            <p14:sldId id="3229"/>
            <p14:sldId id="3276"/>
            <p14:sldId id="3277"/>
            <p14:sldId id="3278"/>
            <p14:sldId id="3279"/>
            <p14:sldId id="3280"/>
            <p14:sldId id="3281"/>
            <p14:sldId id="3282"/>
            <p14:sldId id="3283"/>
            <p14:sldId id="3284"/>
            <p14:sldId id="3285"/>
            <p14:sldId id="3292"/>
            <p14:sldId id="3287"/>
            <p14:sldId id="3288"/>
            <p14:sldId id="3289"/>
            <p14:sldId id="3290"/>
            <p14:sldId id="3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59" autoAdjust="0"/>
    <p:restoredTop sz="94432" autoAdjust="0"/>
  </p:normalViewPr>
  <p:slideViewPr>
    <p:cSldViewPr snapToGrid="0" snapToObjects="1">
      <p:cViewPr>
        <p:scale>
          <a:sx n="50" d="100"/>
          <a:sy n="50" d="100"/>
        </p:scale>
        <p:origin x="300" y="1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0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3/11/2022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17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51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08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31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58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48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52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781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584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47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08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694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69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24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58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7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00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01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39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20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944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14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89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35506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2" r:id="rId2"/>
    <p:sldLayoutId id="2147483771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Tier Configuration 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completed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58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completed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91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completed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2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completed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36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completed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24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completed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4">
                <a:lumMod val="75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4">
                <a:lumMod val="75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26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completed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4">
                <a:lumMod val="75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4">
                <a:lumMod val="75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79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completed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F4AD7845-0DDB-435E-9381-F3CEA5F4303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98761" y="2208618"/>
            <a:ext cx="3235205" cy="1334623"/>
          </a:xfrm>
          <a:prstGeom prst="bentConnector3">
            <a:avLst>
              <a:gd name="adj1" fmla="val 94653"/>
            </a:avLst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1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completed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4">
                <a:lumMod val="75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44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completed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tx1"/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tx1"/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tx1"/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tx1"/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tx1"/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AC37DAE5-08EC-417D-8E84-D31E1B9A59E7}"/>
              </a:ext>
            </a:extLst>
          </p:cNvPr>
          <p:cNvCxnSpPr>
            <a:cxnSpLocks/>
            <a:stCxn id="299" idx="0"/>
            <a:endCxn id="172" idx="2"/>
          </p:cNvCxnSpPr>
          <p:nvPr/>
        </p:nvCxnSpPr>
        <p:spPr>
          <a:xfrm rot="5400000" flipH="1" flipV="1">
            <a:off x="4098761" y="2208618"/>
            <a:ext cx="3235205" cy="1334623"/>
          </a:xfrm>
          <a:prstGeom prst="bentConnector3">
            <a:avLst>
              <a:gd name="adj1" fmla="val 94604"/>
            </a:avLst>
          </a:prstGeom>
          <a:ln w="190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97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completed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61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completed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4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completed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9D5735D0-8437-446F-B3F5-42C217A90B5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11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completed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69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completed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64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completed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29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completed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94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completed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9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completed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95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389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completed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00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completed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4">
                <a:lumMod val="75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4">
                <a:lumMod val="75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35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</a:t>
            </a:r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Setup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completed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4">
                <a:lumMod val="75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0A048F98-0F28-4AF3-856E-BC8C5916D32F}"/>
              </a:ext>
            </a:extLst>
          </p:cNvPr>
          <p:cNvCxnSpPr>
            <a:cxnSpLocks/>
            <a:stCxn id="299" idx="0"/>
            <a:endCxn id="172" idx="2"/>
          </p:cNvCxnSpPr>
          <p:nvPr/>
        </p:nvCxnSpPr>
        <p:spPr>
          <a:xfrm rot="5400000" flipH="1" flipV="1">
            <a:off x="4098761" y="2208618"/>
            <a:ext cx="3235205" cy="1334623"/>
          </a:xfrm>
          <a:prstGeom prst="bentConnector3">
            <a:avLst>
              <a:gd name="adj1" fmla="val 94653"/>
            </a:avLst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0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completed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4">
                <a:lumMod val="75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4">
                <a:lumMod val="75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cxnSpLocks/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87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completed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94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92893</TotalTime>
  <Words>2525</Words>
  <Application>Microsoft Office PowerPoint</Application>
  <PresentationFormat>Widescreen</PresentationFormat>
  <Paragraphs>772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Stanislav Nikiforov</cp:lastModifiedBy>
  <cp:revision>11153</cp:revision>
  <cp:lastPrinted>2020-03-12T23:00:21Z</cp:lastPrinted>
  <dcterms:created xsi:type="dcterms:W3CDTF">2017-06-22T08:43:38Z</dcterms:created>
  <dcterms:modified xsi:type="dcterms:W3CDTF">2022-03-11T09:15:27Z</dcterms:modified>
</cp:coreProperties>
</file>