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28"/>
  </p:notesMasterIdLst>
  <p:handoutMasterIdLst>
    <p:handoutMasterId r:id="rId29"/>
  </p:handoutMasterIdLst>
  <p:sldIdLst>
    <p:sldId id="3208" r:id="rId2"/>
    <p:sldId id="3269" r:id="rId3"/>
    <p:sldId id="3270" r:id="rId4"/>
    <p:sldId id="3228" r:id="rId5"/>
    <p:sldId id="3271" r:id="rId6"/>
    <p:sldId id="3274" r:id="rId7"/>
    <p:sldId id="3277" r:id="rId8"/>
    <p:sldId id="3280" r:id="rId9"/>
    <p:sldId id="3282" r:id="rId10"/>
    <p:sldId id="3285" r:id="rId11"/>
    <p:sldId id="3287" r:id="rId12"/>
    <p:sldId id="3289" r:id="rId13"/>
    <p:sldId id="3292" r:id="rId14"/>
    <p:sldId id="3229" r:id="rId15"/>
    <p:sldId id="3272" r:id="rId16"/>
    <p:sldId id="3273" r:id="rId17"/>
    <p:sldId id="3276" r:id="rId18"/>
    <p:sldId id="3278" r:id="rId19"/>
    <p:sldId id="3281" r:id="rId20"/>
    <p:sldId id="3279" r:id="rId21"/>
    <p:sldId id="3283" r:id="rId22"/>
    <p:sldId id="3284" r:id="rId23"/>
    <p:sldId id="3286" r:id="rId24"/>
    <p:sldId id="3290" r:id="rId25"/>
    <p:sldId id="3288" r:id="rId26"/>
    <p:sldId id="3291" r:id="rId27"/>
  </p:sldIdLst>
  <p:sldSz cx="295656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1"/>
            <p14:sldId id="3274"/>
            <p14:sldId id="3277"/>
            <p14:sldId id="3280"/>
            <p14:sldId id="3282"/>
            <p14:sldId id="3285"/>
            <p14:sldId id="3287"/>
            <p14:sldId id="3289"/>
            <p14:sldId id="3292"/>
            <p14:sldId id="3229"/>
            <p14:sldId id="3272"/>
            <p14:sldId id="3273"/>
            <p14:sldId id="3276"/>
            <p14:sldId id="3278"/>
            <p14:sldId id="3281"/>
            <p14:sldId id="3279"/>
            <p14:sldId id="3283"/>
            <p14:sldId id="3284"/>
            <p14:sldId id="3286"/>
            <p14:sldId id="3290"/>
            <p14:sldId id="3288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9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6240" autoAdjust="0"/>
  </p:normalViewPr>
  <p:slideViewPr>
    <p:cSldViewPr snapToGrid="0" snapToObjects="1">
      <p:cViewPr varScale="1">
        <p:scale>
          <a:sx n="54" d="100"/>
          <a:sy n="54" d="100"/>
        </p:scale>
        <p:origin x="162" y="390"/>
      </p:cViewPr>
      <p:guideLst>
        <p:guide orient="horz" pos="3888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10/14/2021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66700" y="1143000"/>
            <a:ext cx="739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1pPr>
    <a:lvl2pPr marL="698602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2pPr>
    <a:lvl3pPr marL="1397203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3pPr>
    <a:lvl4pPr marL="2095805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4pPr>
    <a:lvl5pPr marL="2794406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5pPr>
    <a:lvl6pPr marL="3493008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6pPr>
    <a:lvl7pPr marL="4191610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7pPr>
    <a:lvl8pPr marL="4890211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8pPr>
    <a:lvl9pPr marL="5588813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5700" y="2020253"/>
            <a:ext cx="22174200" cy="42976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5700" y="6483668"/>
            <a:ext cx="22174200" cy="298037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025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34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57882" y="657225"/>
            <a:ext cx="6375083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635" y="657225"/>
            <a:ext cx="18755678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24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02613943"/>
              </p:ext>
            </p:extLst>
          </p:nvPr>
        </p:nvGraphicFramePr>
        <p:xfrm>
          <a:off x="0" y="0"/>
          <a:ext cx="29565600" cy="1234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312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0287581"/>
              </p:ext>
            </p:extLst>
          </p:nvPr>
        </p:nvGraphicFramePr>
        <p:xfrm>
          <a:off x="0" y="0"/>
          <a:ext cx="29565600" cy="1234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28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147828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6172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2367007" y="0"/>
            <a:ext cx="0" cy="1234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27193974" y="0"/>
            <a:ext cx="0" cy="1234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980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6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236" y="3077529"/>
            <a:ext cx="25500330" cy="5134927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236" y="8261034"/>
            <a:ext cx="25500330" cy="270033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94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635" y="3286125"/>
            <a:ext cx="125653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67585" y="3286125"/>
            <a:ext cx="125653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395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6" y="657226"/>
            <a:ext cx="2550033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6487" y="3026093"/>
            <a:ext cx="12507633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487" y="4509135"/>
            <a:ext cx="12507633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67585" y="3026093"/>
            <a:ext cx="12569231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67585" y="4509135"/>
            <a:ext cx="12569231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413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102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56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7" y="822960"/>
            <a:ext cx="9535675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9231" y="1777366"/>
            <a:ext cx="14967585" cy="877252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6487" y="3703320"/>
            <a:ext cx="9535675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9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7" y="822960"/>
            <a:ext cx="9535675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69231" y="1777366"/>
            <a:ext cx="14967585" cy="877252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6487" y="3703320"/>
            <a:ext cx="9535675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7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635" y="657226"/>
            <a:ext cx="2550033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635" y="3286125"/>
            <a:ext cx="2550033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635" y="11441431"/>
            <a:ext cx="66522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93605" y="11441431"/>
            <a:ext cx="997839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80705" y="11441431"/>
            <a:ext cx="66522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5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772" r:id="rId13"/>
    <p:sldLayoutId id="2147483771" r:id="rId14"/>
    <p:sldLayoutId id="2147483769" r:id="rId15"/>
  </p:sldLayoutIdLst>
  <p:hf hdr="0" ftr="0" dt="0"/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Usage Files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4104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349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016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039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8CD6A5-6EC1-4A63-8F1F-E2C4824EB20F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3C1306-5D2E-4226-B5ED-48BBEDDF27A1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C20FFB-0773-45FC-84D0-D761B6AEED90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A584CE-250D-41B8-A842-554CD9BE4BF3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278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D1B6DE-D132-4A33-957B-51A8AD41E38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E47B43-9ACC-40C9-93D5-48F956AB595D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32A474-A382-4FBF-ABD3-96965940858D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4E30A6-EE26-4DF5-9C03-14E6C393B637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615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716274-BFDF-408A-A9D9-DD290693C8D0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051D89-6EAB-4C7B-A42E-9F3B101A92B9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D4C19F-2604-4D01-B54D-312DF5E0916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D8B6DD-93E0-478A-9EF4-07BA0799F6DC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33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A7CD24-BE23-43EE-A455-A20278BFD55A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191171-9C9F-44ED-9056-E790DF802740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C3E5D1-B2DC-4EE9-A466-D23F04737D2D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2D7391-B52F-4626-8F41-D03EC6D28C54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194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09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0EFD54-863C-4BA3-BB1A-01729E2A60DB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A43D02-1451-4A0D-B9E0-6F0B5CFE599C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6251E6D-0B3C-472A-8727-87D5ED862226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C68133-CC78-4CED-BC63-538B4445A9CE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1A7B2F-D0E7-4D0B-B016-CCAD15E0919A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C47751-1907-4190-9474-581D74D23D1E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69817-8E34-4A14-8BEC-64E8344B585F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630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750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002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570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657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213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577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549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3DA5B6-7F8F-4C56-BCE4-029F04DA8EEA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052E8B-0994-4A0F-85DC-F7E4A513C99A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5116F0-8D1F-4E01-96A2-F443D6F84C91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CE8193-DEDB-4F26-9E41-73671337A62E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395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4947DB-3950-41FD-A41B-70CEB5E240E1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4A2B9-6B83-4028-95CC-46F5712F73CC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9919F6-571B-473E-8EDF-7D952F8A6964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62A135-5926-4EC0-9F27-5464B2CD31A0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7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7EC1F5-95E8-4865-BDA5-49D51007DA99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69B5F-26E1-4073-B945-97E5637109F1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70EFF6-E1B6-452D-9954-6FCC51378A91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E5BD47-52AD-49E6-B825-3E8FCB7BBA2A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299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0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88614</TotalTime>
  <Words>2143</Words>
  <Application>Microsoft Office PowerPoint</Application>
  <PresentationFormat>Custom</PresentationFormat>
  <Paragraphs>716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11130</cp:revision>
  <cp:lastPrinted>2020-03-12T23:00:21Z</cp:lastPrinted>
  <dcterms:created xsi:type="dcterms:W3CDTF">2017-06-22T08:43:38Z</dcterms:created>
  <dcterms:modified xsi:type="dcterms:W3CDTF">2021-10-14T11:00:17Z</dcterms:modified>
</cp:coreProperties>
</file>