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08" r:id="rId2"/>
    <p:sldId id="3270" r:id="rId3"/>
    <p:sldId id="3272" r:id="rId4"/>
    <p:sldId id="3271" r:id="rId5"/>
    <p:sldId id="3273" r:id="rId6"/>
    <p:sldId id="3275" r:id="rId7"/>
    <p:sldId id="3229" r:id="rId8"/>
    <p:sldId id="3276" r:id="rId9"/>
    <p:sldId id="3277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70"/>
            <p14:sldId id="3272"/>
            <p14:sldId id="3271"/>
            <p14:sldId id="3273"/>
            <p14:sldId id="3275"/>
            <p14:sldId id="3229"/>
            <p14:sldId id="3276"/>
            <p14:sldId id="3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4/29/2022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7" y="251843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SLA Settings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03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826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6896901" y="3831315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6906131" y="295563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2839965" y="382726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3060803" y="2949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032803" y="3429000"/>
            <a:ext cx="30360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4976089" y="307968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Settings are enabled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5676064" y="2261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5850116" y="2261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CAB1E-30AF-4C5C-B249-3E4CF9EACAE5}"/>
              </a:ext>
            </a:extLst>
          </p:cNvPr>
          <p:cNvSpPr/>
          <p:nvPr/>
        </p:nvSpPr>
        <p:spPr>
          <a:xfrm>
            <a:off x="5828464" y="3785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61F68-77C2-4B82-89F2-7E612C903EFD}"/>
              </a:ext>
            </a:extLst>
          </p:cNvPr>
          <p:cNvSpPr/>
          <p:nvPr/>
        </p:nvSpPr>
        <p:spPr>
          <a:xfrm>
            <a:off x="6002516" y="3785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A362D-C90E-42C7-98B8-69579CC1506C}"/>
              </a:ext>
            </a:extLst>
          </p:cNvPr>
          <p:cNvSpPr/>
          <p:nvPr/>
        </p:nvSpPr>
        <p:spPr>
          <a:xfrm>
            <a:off x="5502012" y="64518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5CA89-D46F-4828-84FF-79AC2EBADDF6}"/>
              </a:ext>
            </a:extLst>
          </p:cNvPr>
          <p:cNvSpPr/>
          <p:nvPr/>
        </p:nvSpPr>
        <p:spPr>
          <a:xfrm>
            <a:off x="5676064" y="64518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C346D02-EC86-469D-A4D4-8501D36E5E50}"/>
              </a:ext>
            </a:extLst>
          </p:cNvPr>
          <p:cNvCxnSpPr>
            <a:stCxn id="95" idx="2"/>
            <a:endCxn id="19" idx="2"/>
          </p:cNvCxnSpPr>
          <p:nvPr/>
        </p:nvCxnSpPr>
        <p:spPr>
          <a:xfrm rot="5400000" flipH="1">
            <a:off x="5544999" y="2190136"/>
            <a:ext cx="4050" cy="3819257"/>
          </a:xfrm>
          <a:prstGeom prst="bentConnector3">
            <a:avLst>
              <a:gd name="adj1" fmla="val -13824840"/>
            </a:avLst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4BB85A3-FCC1-4F6F-8472-3531C2402FC5}"/>
              </a:ext>
            </a:extLst>
          </p:cNvPr>
          <p:cNvSpPr/>
          <p:nvPr/>
        </p:nvSpPr>
        <p:spPr>
          <a:xfrm>
            <a:off x="5014338" y="469432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Settings are disabled</a:t>
            </a:r>
          </a:p>
        </p:txBody>
      </p:sp>
    </p:spTree>
    <p:extLst>
      <p:ext uri="{BB962C8B-B14F-4D97-AF65-F5344CB8AC3E}">
        <p14:creationId xmlns:p14="http://schemas.microsoft.com/office/powerpoint/2010/main" val="4392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240803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068826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6896901" y="3831315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6906131" y="295563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2839965" y="382726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3060803" y="2949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032803" y="3429000"/>
            <a:ext cx="3036023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4976089" y="307968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Settings are enabled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5676064" y="2261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5850116" y="2261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CAB1E-30AF-4C5C-B249-3E4CF9EACAE5}"/>
              </a:ext>
            </a:extLst>
          </p:cNvPr>
          <p:cNvSpPr/>
          <p:nvPr/>
        </p:nvSpPr>
        <p:spPr>
          <a:xfrm>
            <a:off x="5828464" y="3785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61F68-77C2-4B82-89F2-7E612C903EFD}"/>
              </a:ext>
            </a:extLst>
          </p:cNvPr>
          <p:cNvSpPr/>
          <p:nvPr/>
        </p:nvSpPr>
        <p:spPr>
          <a:xfrm>
            <a:off x="6002516" y="3785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A362D-C90E-42C7-98B8-69579CC1506C}"/>
              </a:ext>
            </a:extLst>
          </p:cNvPr>
          <p:cNvSpPr/>
          <p:nvPr/>
        </p:nvSpPr>
        <p:spPr>
          <a:xfrm>
            <a:off x="5502012" y="64518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5CA89-D46F-4828-84FF-79AC2EBADDF6}"/>
              </a:ext>
            </a:extLst>
          </p:cNvPr>
          <p:cNvSpPr/>
          <p:nvPr/>
        </p:nvSpPr>
        <p:spPr>
          <a:xfrm>
            <a:off x="5676064" y="64518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C346D02-EC86-469D-A4D4-8501D36E5E50}"/>
              </a:ext>
            </a:extLst>
          </p:cNvPr>
          <p:cNvCxnSpPr>
            <a:stCxn id="95" idx="2"/>
            <a:endCxn id="19" idx="2"/>
          </p:cNvCxnSpPr>
          <p:nvPr/>
        </p:nvCxnSpPr>
        <p:spPr>
          <a:xfrm rot="5400000" flipH="1">
            <a:off x="5544999" y="2190136"/>
            <a:ext cx="4050" cy="3819257"/>
          </a:xfrm>
          <a:prstGeom prst="bentConnector3">
            <a:avLst>
              <a:gd name="adj1" fmla="val -1382484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4BB85A3-FCC1-4F6F-8472-3531C2402FC5}"/>
              </a:ext>
            </a:extLst>
          </p:cNvPr>
          <p:cNvSpPr/>
          <p:nvPr/>
        </p:nvSpPr>
        <p:spPr>
          <a:xfrm>
            <a:off x="5014338" y="469432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Settings are disabled</a:t>
            </a:r>
          </a:p>
        </p:txBody>
      </p:sp>
    </p:spTree>
    <p:extLst>
      <p:ext uri="{BB962C8B-B14F-4D97-AF65-F5344CB8AC3E}">
        <p14:creationId xmlns:p14="http://schemas.microsoft.com/office/powerpoint/2010/main" val="31627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7" y="251843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9805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40803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68826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6896901" y="3831315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6906131" y="295563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2839965" y="382726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3060803" y="2949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032803" y="3429000"/>
            <a:ext cx="303602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4976089" y="307968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Settings are enabled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5676064" y="2261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5850116" y="2261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CAB1E-30AF-4C5C-B249-3E4CF9EACAE5}"/>
              </a:ext>
            </a:extLst>
          </p:cNvPr>
          <p:cNvSpPr/>
          <p:nvPr/>
        </p:nvSpPr>
        <p:spPr>
          <a:xfrm>
            <a:off x="5828464" y="3785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61F68-77C2-4B82-89F2-7E612C903EFD}"/>
              </a:ext>
            </a:extLst>
          </p:cNvPr>
          <p:cNvSpPr/>
          <p:nvPr/>
        </p:nvSpPr>
        <p:spPr>
          <a:xfrm>
            <a:off x="6002516" y="3785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A362D-C90E-42C7-98B8-69579CC1506C}"/>
              </a:ext>
            </a:extLst>
          </p:cNvPr>
          <p:cNvSpPr/>
          <p:nvPr/>
        </p:nvSpPr>
        <p:spPr>
          <a:xfrm>
            <a:off x="5502012" y="64518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5CA89-D46F-4828-84FF-79AC2EBADDF6}"/>
              </a:ext>
            </a:extLst>
          </p:cNvPr>
          <p:cNvSpPr/>
          <p:nvPr/>
        </p:nvSpPr>
        <p:spPr>
          <a:xfrm>
            <a:off x="5676064" y="64518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C346D02-EC86-469D-A4D4-8501D36E5E50}"/>
              </a:ext>
            </a:extLst>
          </p:cNvPr>
          <p:cNvCxnSpPr>
            <a:stCxn id="95" idx="2"/>
            <a:endCxn id="19" idx="2"/>
          </p:cNvCxnSpPr>
          <p:nvPr/>
        </p:nvCxnSpPr>
        <p:spPr>
          <a:xfrm rot="5400000" flipH="1">
            <a:off x="5544999" y="2190136"/>
            <a:ext cx="4050" cy="3819257"/>
          </a:xfrm>
          <a:prstGeom prst="bentConnector3">
            <a:avLst>
              <a:gd name="adj1" fmla="val -1382484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4BB85A3-FCC1-4F6F-8472-3531C2402FC5}"/>
              </a:ext>
            </a:extLst>
          </p:cNvPr>
          <p:cNvSpPr/>
          <p:nvPr/>
        </p:nvSpPr>
        <p:spPr>
          <a:xfrm>
            <a:off x="5014338" y="469432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Settings are disabled</a:t>
            </a:r>
          </a:p>
        </p:txBody>
      </p:sp>
    </p:spTree>
    <p:extLst>
      <p:ext uri="{BB962C8B-B14F-4D97-AF65-F5344CB8AC3E}">
        <p14:creationId xmlns:p14="http://schemas.microsoft.com/office/powerpoint/2010/main" val="6930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40803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68826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6896901" y="3831315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6906131" y="295563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2839965" y="382726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3060803" y="2949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032803" y="3429000"/>
            <a:ext cx="3036023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4976089" y="307968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Settings are enabled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5676064" y="2261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5850116" y="2261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CAB1E-30AF-4C5C-B249-3E4CF9EACAE5}"/>
              </a:ext>
            </a:extLst>
          </p:cNvPr>
          <p:cNvSpPr/>
          <p:nvPr/>
        </p:nvSpPr>
        <p:spPr>
          <a:xfrm>
            <a:off x="5828464" y="3785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61F68-77C2-4B82-89F2-7E612C903EFD}"/>
              </a:ext>
            </a:extLst>
          </p:cNvPr>
          <p:cNvSpPr/>
          <p:nvPr/>
        </p:nvSpPr>
        <p:spPr>
          <a:xfrm>
            <a:off x="6002516" y="3785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A362D-C90E-42C7-98B8-69579CC1506C}"/>
              </a:ext>
            </a:extLst>
          </p:cNvPr>
          <p:cNvSpPr/>
          <p:nvPr/>
        </p:nvSpPr>
        <p:spPr>
          <a:xfrm>
            <a:off x="5502012" y="64518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5CA89-D46F-4828-84FF-79AC2EBADDF6}"/>
              </a:ext>
            </a:extLst>
          </p:cNvPr>
          <p:cNvSpPr/>
          <p:nvPr/>
        </p:nvSpPr>
        <p:spPr>
          <a:xfrm>
            <a:off x="5676064" y="64518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C346D02-EC86-469D-A4D4-8501D36E5E50}"/>
              </a:ext>
            </a:extLst>
          </p:cNvPr>
          <p:cNvCxnSpPr>
            <a:stCxn id="95" idx="2"/>
            <a:endCxn id="19" idx="2"/>
          </p:cNvCxnSpPr>
          <p:nvPr/>
        </p:nvCxnSpPr>
        <p:spPr>
          <a:xfrm rot="5400000" flipH="1">
            <a:off x="5544999" y="2190136"/>
            <a:ext cx="4050" cy="3819257"/>
          </a:xfrm>
          <a:prstGeom prst="bentConnector3">
            <a:avLst>
              <a:gd name="adj1" fmla="val -13824840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4BB85A3-FCC1-4F6F-8472-3531C2402FC5}"/>
              </a:ext>
            </a:extLst>
          </p:cNvPr>
          <p:cNvSpPr/>
          <p:nvPr/>
        </p:nvSpPr>
        <p:spPr>
          <a:xfrm>
            <a:off x="5014338" y="469432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Settings are disabled</a:t>
            </a:r>
          </a:p>
        </p:txBody>
      </p:sp>
    </p:spTree>
    <p:extLst>
      <p:ext uri="{BB962C8B-B14F-4D97-AF65-F5344CB8AC3E}">
        <p14:creationId xmlns:p14="http://schemas.microsoft.com/office/powerpoint/2010/main" val="29373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7" y="251843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40803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68826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6896901" y="3831315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6906131" y="295563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2839965" y="382726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3060803" y="2949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032803" y="3429000"/>
            <a:ext cx="303602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4976089" y="307968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Settings are enabled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5676064" y="2261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5850116" y="2261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CAB1E-30AF-4C5C-B249-3E4CF9EACAE5}"/>
              </a:ext>
            </a:extLst>
          </p:cNvPr>
          <p:cNvSpPr/>
          <p:nvPr/>
        </p:nvSpPr>
        <p:spPr>
          <a:xfrm>
            <a:off x="5828464" y="3785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61F68-77C2-4B82-89F2-7E612C903EFD}"/>
              </a:ext>
            </a:extLst>
          </p:cNvPr>
          <p:cNvSpPr/>
          <p:nvPr/>
        </p:nvSpPr>
        <p:spPr>
          <a:xfrm>
            <a:off x="6002516" y="3785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A362D-C90E-42C7-98B8-69579CC1506C}"/>
              </a:ext>
            </a:extLst>
          </p:cNvPr>
          <p:cNvSpPr/>
          <p:nvPr/>
        </p:nvSpPr>
        <p:spPr>
          <a:xfrm>
            <a:off x="5502012" y="64518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5CA89-D46F-4828-84FF-79AC2EBADDF6}"/>
              </a:ext>
            </a:extLst>
          </p:cNvPr>
          <p:cNvSpPr/>
          <p:nvPr/>
        </p:nvSpPr>
        <p:spPr>
          <a:xfrm>
            <a:off x="5676064" y="64518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C346D02-EC86-469D-A4D4-8501D36E5E50}"/>
              </a:ext>
            </a:extLst>
          </p:cNvPr>
          <p:cNvCxnSpPr>
            <a:stCxn id="95" idx="2"/>
            <a:endCxn id="19" idx="2"/>
          </p:cNvCxnSpPr>
          <p:nvPr/>
        </p:nvCxnSpPr>
        <p:spPr>
          <a:xfrm rot="5400000" flipH="1">
            <a:off x="5544999" y="2190136"/>
            <a:ext cx="4050" cy="3819257"/>
          </a:xfrm>
          <a:prstGeom prst="bentConnector3">
            <a:avLst>
              <a:gd name="adj1" fmla="val -13824840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4BB85A3-FCC1-4F6F-8472-3531C2402FC5}"/>
              </a:ext>
            </a:extLst>
          </p:cNvPr>
          <p:cNvSpPr/>
          <p:nvPr/>
        </p:nvSpPr>
        <p:spPr>
          <a:xfrm>
            <a:off x="5014338" y="469432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Settings are disabled</a:t>
            </a:r>
          </a:p>
        </p:txBody>
      </p:sp>
    </p:spTree>
    <p:extLst>
      <p:ext uri="{BB962C8B-B14F-4D97-AF65-F5344CB8AC3E}">
        <p14:creationId xmlns:p14="http://schemas.microsoft.com/office/powerpoint/2010/main" val="39324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40803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68826" y="303300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6896901" y="3831315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6906131" y="295563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2839965" y="382726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3060803" y="294931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032803" y="3429000"/>
            <a:ext cx="3036023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4976089" y="307968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Settings are enabled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5676064" y="2261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5850116" y="2261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CAB1E-30AF-4C5C-B249-3E4CF9EACAE5}"/>
              </a:ext>
            </a:extLst>
          </p:cNvPr>
          <p:cNvSpPr/>
          <p:nvPr/>
        </p:nvSpPr>
        <p:spPr>
          <a:xfrm>
            <a:off x="5828464" y="3785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61F68-77C2-4B82-89F2-7E612C903EFD}"/>
              </a:ext>
            </a:extLst>
          </p:cNvPr>
          <p:cNvSpPr/>
          <p:nvPr/>
        </p:nvSpPr>
        <p:spPr>
          <a:xfrm>
            <a:off x="6002516" y="3785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A362D-C90E-42C7-98B8-69579CC1506C}"/>
              </a:ext>
            </a:extLst>
          </p:cNvPr>
          <p:cNvSpPr/>
          <p:nvPr/>
        </p:nvSpPr>
        <p:spPr>
          <a:xfrm>
            <a:off x="5502012" y="64518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5CA89-D46F-4828-84FF-79AC2EBADDF6}"/>
              </a:ext>
            </a:extLst>
          </p:cNvPr>
          <p:cNvSpPr/>
          <p:nvPr/>
        </p:nvSpPr>
        <p:spPr>
          <a:xfrm>
            <a:off x="5676064" y="64518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C346D02-EC86-469D-A4D4-8501D36E5E50}"/>
              </a:ext>
            </a:extLst>
          </p:cNvPr>
          <p:cNvCxnSpPr>
            <a:stCxn id="95" idx="2"/>
            <a:endCxn id="19" idx="2"/>
          </p:cNvCxnSpPr>
          <p:nvPr/>
        </p:nvCxnSpPr>
        <p:spPr>
          <a:xfrm rot="5400000" flipH="1">
            <a:off x="5544999" y="2190136"/>
            <a:ext cx="4050" cy="3819257"/>
          </a:xfrm>
          <a:prstGeom prst="bentConnector3">
            <a:avLst>
              <a:gd name="adj1" fmla="val -13824840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4BB85A3-FCC1-4F6F-8472-3531C2402FC5}"/>
              </a:ext>
            </a:extLst>
          </p:cNvPr>
          <p:cNvSpPr/>
          <p:nvPr/>
        </p:nvSpPr>
        <p:spPr>
          <a:xfrm>
            <a:off x="5014338" y="469432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Settings are disabled</a:t>
            </a:r>
          </a:p>
        </p:txBody>
      </p:sp>
    </p:spTree>
    <p:extLst>
      <p:ext uri="{BB962C8B-B14F-4D97-AF65-F5344CB8AC3E}">
        <p14:creationId xmlns:p14="http://schemas.microsoft.com/office/powerpoint/2010/main" val="2697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96268</TotalTime>
  <Words>88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11138</cp:revision>
  <cp:lastPrinted>2020-03-12T23:00:21Z</cp:lastPrinted>
  <dcterms:created xsi:type="dcterms:W3CDTF">2017-06-22T08:43:38Z</dcterms:created>
  <dcterms:modified xsi:type="dcterms:W3CDTF">2022-04-29T11:12:00Z</dcterms:modified>
</cp:coreProperties>
</file>