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8" r:id="rId2"/>
    <p:sldId id="3268" r:id="rId3"/>
    <p:sldId id="3269" r:id="rId4"/>
    <p:sldId id="3228" r:id="rId5"/>
    <p:sldId id="3270" r:id="rId6"/>
    <p:sldId id="3271" r:id="rId7"/>
    <p:sldId id="3272" r:id="rId8"/>
    <p:sldId id="3273" r:id="rId9"/>
    <p:sldId id="3274" r:id="rId10"/>
    <p:sldId id="3275" r:id="rId11"/>
    <p:sldId id="3229" r:id="rId12"/>
    <p:sldId id="3276" r:id="rId13"/>
    <p:sldId id="3277" r:id="rId14"/>
    <p:sldId id="3278" r:id="rId15"/>
    <p:sldId id="3279" r:id="rId16"/>
    <p:sldId id="3280" r:id="rId17"/>
    <p:sldId id="3281" r:id="rId18"/>
    <p:sldId id="3282" r:id="rId19"/>
    <p:sldId id="3283" r:id="rId20"/>
    <p:sldId id="3284" r:id="rId21"/>
    <p:sldId id="3285" r:id="rId22"/>
    <p:sldId id="3286" r:id="rId23"/>
    <p:sldId id="3287" r:id="rId24"/>
    <p:sldId id="3288" r:id="rId25"/>
    <p:sldId id="3289" r:id="rId26"/>
    <p:sldId id="3290" r:id="rId27"/>
    <p:sldId id="3291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28"/>
            <p14:sldId id="3270"/>
            <p14:sldId id="3271"/>
            <p14:sldId id="3272"/>
            <p14:sldId id="3273"/>
            <p14:sldId id="3274"/>
            <p14:sldId id="3275"/>
            <p14:sldId id="3229"/>
            <p14:sldId id="3276"/>
            <p14:sldId id="3277"/>
            <p14:sldId id="3278"/>
            <p14:sldId id="3279"/>
            <p14:sldId id="3280"/>
            <p14:sldId id="3281"/>
            <p14:sldId id="3282"/>
            <p14:sldId id="3283"/>
            <p14:sldId id="3284"/>
            <p14:sldId id="3285"/>
            <p14:sldId id="3286"/>
            <p14:sldId id="3287"/>
            <p14:sldId id="3288"/>
            <p14:sldId id="3289"/>
            <p14:sldId id="3290"/>
            <p14:sldId id="3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9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81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9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2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Configuration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8285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6979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057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9282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0667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3044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576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539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7878" y="9813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3999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756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3559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42929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91793</TotalTime>
  <Words>2525</Words>
  <Application>Microsoft Office PowerPoint</Application>
  <PresentationFormat>Widescreen</PresentationFormat>
  <Paragraphs>772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11144</cp:revision>
  <cp:lastPrinted>2020-03-12T23:00:21Z</cp:lastPrinted>
  <dcterms:created xsi:type="dcterms:W3CDTF">2017-06-22T08:43:38Z</dcterms:created>
  <dcterms:modified xsi:type="dcterms:W3CDTF">2021-06-07T15:21:28Z</dcterms:modified>
</cp:coreProperties>
</file>