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69" r:id="rId3"/>
    <p:sldId id="3274" r:id="rId4"/>
    <p:sldId id="3228" r:id="rId5"/>
    <p:sldId id="3275" r:id="rId6"/>
    <p:sldId id="3277" r:id="rId7"/>
    <p:sldId id="3278" r:id="rId8"/>
    <p:sldId id="3279" r:id="rId9"/>
    <p:sldId id="3229" r:id="rId10"/>
    <p:sldId id="3276" r:id="rId11"/>
    <p:sldId id="3281" r:id="rId12"/>
    <p:sldId id="3280" r:id="rId13"/>
    <p:sldId id="3283" r:id="rId14"/>
    <p:sldId id="3282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4"/>
            <p14:sldId id="3228"/>
            <p14:sldId id="3275"/>
            <p14:sldId id="3277"/>
            <p14:sldId id="3278"/>
            <p14:sldId id="3279"/>
            <p14:sldId id="3229"/>
            <p14:sldId id="3276"/>
            <p14:sldId id="3281"/>
            <p14:sldId id="3280"/>
            <p14:sldId id="3283"/>
            <p14:sldId id="3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E74DB-4A55-4D29-9147-72CC0FCE1F24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8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EE4754-8AF0-4894-A353-5ECD93213FF1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39E730-00A4-459B-BD0D-807BA7BE70B0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22A2AE-B95C-4609-BC0D-DEBC1614DB0A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39961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5391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41017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769B1-222D-4BF6-A691-72B12013C713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F63D94-BFD7-4C96-8E6D-300A0E6FA9BB}"/>
              </a:ext>
            </a:extLst>
          </p:cNvPr>
          <p:cNvCxnSpPr>
            <a:stCxn id="88" idx="3"/>
            <a:endCxn id="210" idx="1"/>
          </p:cNvCxnSpPr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</p:spTree>
    <p:extLst>
      <p:ext uri="{BB962C8B-B14F-4D97-AF65-F5344CB8AC3E}">
        <p14:creationId xmlns:p14="http://schemas.microsoft.com/office/powerpoint/2010/main" val="8291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1316" y="608009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30997" y="54612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1316" y="1383126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8773" y="528180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2609209" y="384233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85609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78281" y="322480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5473" y="350861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152738" y="38733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546245" y="324282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63338" y="32314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9882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34647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736148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736148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546245" y="35141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844482" y="30109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264314" y="297411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export request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created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636245" y="439597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203129" y="75472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6671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229604" y="41027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15422" y="362961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2707042" y="29137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650997" y="4610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8648270" y="51875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397709" y="3422806"/>
            <a:ext cx="14879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A31A8-4271-477E-9D6B-B666374FF2F2}"/>
              </a:ext>
            </a:extLst>
          </p:cNvPr>
          <p:cNvCxnSpPr>
            <a:stCxn id="142" idx="3"/>
            <a:endCxn id="92" idx="1"/>
          </p:cNvCxnSpPr>
          <p:nvPr/>
        </p:nvCxnSpPr>
        <p:spPr>
          <a:xfrm>
            <a:off x="6636245" y="3559166"/>
            <a:ext cx="2182528" cy="211864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9B4D5-5B79-4C0D-868F-7EB540E491D2}"/>
              </a:ext>
            </a:extLst>
          </p:cNvPr>
          <p:cNvCxnSpPr>
            <a:cxnSpLocks/>
            <a:stCxn id="133" idx="3"/>
            <a:endCxn id="88" idx="1"/>
          </p:cNvCxnSpPr>
          <p:nvPr/>
        </p:nvCxnSpPr>
        <p:spPr>
          <a:xfrm flipV="1">
            <a:off x="6636245" y="942126"/>
            <a:ext cx="2194752" cy="234570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636244" y="1783077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3.Report creation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11018812" y="129212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8F4D9C-C12D-4004-9A0D-07B263785754}"/>
              </a:ext>
            </a:extLst>
          </p:cNvPr>
          <p:cNvSpPr/>
          <p:nvPr/>
        </p:nvSpPr>
        <p:spPr>
          <a:xfrm>
            <a:off x="10006175" y="386974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Report</a:t>
            </a:r>
            <a:r>
              <a:rPr lang="ru-RU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55123" y="3026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5577060" y="384506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stCxn id="35" idx="1"/>
            <a:endCxn id="94" idx="3"/>
          </p:cNvCxnSpPr>
          <p:nvPr/>
        </p:nvCxnSpPr>
        <p:spPr>
          <a:xfrm flipH="1">
            <a:off x="3677609" y="3422806"/>
            <a:ext cx="217751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5661127" y="29140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088486" y="29921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The system deploys</a:t>
            </a:r>
          </a:p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 new Report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C45326-A770-4FF0-9484-9BC888217CD4}"/>
              </a:ext>
            </a:extLst>
          </p:cNvPr>
          <p:cNvCxnSpPr/>
          <p:nvPr/>
        </p:nvCxnSpPr>
        <p:spPr>
          <a:xfrm>
            <a:off x="9622997" y="942126"/>
            <a:ext cx="1580132" cy="106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87857</TotalTime>
  <Words>531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11123</cp:revision>
  <cp:lastPrinted>2020-03-12T23:00:21Z</cp:lastPrinted>
  <dcterms:created xsi:type="dcterms:W3CDTF">2017-06-22T08:43:38Z</dcterms:created>
  <dcterms:modified xsi:type="dcterms:W3CDTF">2022-03-05T08:02:08Z</dcterms:modified>
</cp:coreProperties>
</file>