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32"/>
  </p:notesMasterIdLst>
  <p:handoutMasterIdLst>
    <p:handoutMasterId r:id="rId33"/>
  </p:handoutMasterIdLst>
  <p:sldIdLst>
    <p:sldId id="3208" r:id="rId2"/>
    <p:sldId id="3268" r:id="rId3"/>
    <p:sldId id="3269" r:id="rId4"/>
    <p:sldId id="3233" r:id="rId5"/>
    <p:sldId id="3270" r:id="rId6"/>
    <p:sldId id="3272" r:id="rId7"/>
    <p:sldId id="3274" r:id="rId8"/>
    <p:sldId id="3279" r:id="rId9"/>
    <p:sldId id="3278" r:id="rId10"/>
    <p:sldId id="3277" r:id="rId11"/>
    <p:sldId id="3276" r:id="rId12"/>
    <p:sldId id="3275" r:id="rId13"/>
    <p:sldId id="3273" r:id="rId14"/>
    <p:sldId id="3229" r:id="rId15"/>
    <p:sldId id="3282" r:id="rId16"/>
    <p:sldId id="3291" r:id="rId17"/>
    <p:sldId id="3290" r:id="rId18"/>
    <p:sldId id="3289" r:id="rId19"/>
    <p:sldId id="3288" r:id="rId20"/>
    <p:sldId id="3287" r:id="rId21"/>
    <p:sldId id="3286" r:id="rId22"/>
    <p:sldId id="3285" r:id="rId23"/>
    <p:sldId id="3284" r:id="rId24"/>
    <p:sldId id="3283" r:id="rId25"/>
    <p:sldId id="3281" r:id="rId26"/>
    <p:sldId id="3292" r:id="rId27"/>
    <p:sldId id="3293" r:id="rId28"/>
    <p:sldId id="3280" r:id="rId29"/>
    <p:sldId id="3295" r:id="rId30"/>
    <p:sldId id="3294" r:id="rId31"/>
  </p:sldIdLst>
  <p:sldSz cx="176784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8"/>
            <p14:sldId id="3269"/>
            <p14:sldId id="3233"/>
            <p14:sldId id="3270"/>
            <p14:sldId id="3272"/>
            <p14:sldId id="3274"/>
            <p14:sldId id="3279"/>
            <p14:sldId id="3278"/>
            <p14:sldId id="3277"/>
            <p14:sldId id="3276"/>
            <p14:sldId id="3275"/>
            <p14:sldId id="3273"/>
            <p14:sldId id="3229"/>
            <p14:sldId id="3282"/>
            <p14:sldId id="3291"/>
            <p14:sldId id="3290"/>
            <p14:sldId id="3289"/>
            <p14:sldId id="3288"/>
            <p14:sldId id="3287"/>
            <p14:sldId id="3286"/>
            <p14:sldId id="3285"/>
            <p14:sldId id="3284"/>
            <p14:sldId id="3283"/>
            <p14:sldId id="3281"/>
            <p14:sldId id="3292"/>
            <p14:sldId id="3293"/>
            <p14:sldId id="3280"/>
            <p14:sldId id="3295"/>
            <p14:sldId id="3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5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432" autoAdjust="0"/>
  </p:normalViewPr>
  <p:slideViewPr>
    <p:cSldViewPr snapToGrid="0" snapToObjects="1">
      <p:cViewPr varScale="1">
        <p:scale>
          <a:sx n="65" d="100"/>
          <a:sy n="65" d="100"/>
        </p:scale>
        <p:origin x="648" y="54"/>
      </p:cViewPr>
      <p:guideLst>
        <p:guide orient="horz" pos="3600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10/5/2021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42988" y="1143000"/>
            <a:ext cx="4772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97096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1pPr>
    <a:lvl2pPr marL="698548" algn="l" defTabSz="1397096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2pPr>
    <a:lvl3pPr marL="1397096" algn="l" defTabSz="1397096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3pPr>
    <a:lvl4pPr marL="2095644" algn="l" defTabSz="1397096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4pPr>
    <a:lvl5pPr marL="2794191" algn="l" defTabSz="1397096" rtl="0" eaLnBrk="1" latinLnBrk="0" hangingPunct="1">
      <a:defRPr sz="1834" b="0" i="0" kern="1200">
        <a:solidFill>
          <a:schemeClr val="tx1"/>
        </a:solidFill>
        <a:latin typeface="Arial" charset="0"/>
        <a:ea typeface="+mn-ea"/>
        <a:cs typeface="+mn-cs"/>
      </a:defRPr>
    </a:lvl5pPr>
    <a:lvl6pPr marL="3492739" algn="l" defTabSz="1397096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6pPr>
    <a:lvl7pPr marL="4191289" algn="l" defTabSz="1397096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7pPr>
    <a:lvl8pPr marL="4889835" algn="l" defTabSz="1397096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8pPr>
    <a:lvl9pPr marL="5588383" algn="l" defTabSz="1397096" rtl="0" eaLnBrk="1" latinLnBrk="0" hangingPunct="1">
      <a:defRPr sz="18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38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81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5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10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13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8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18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5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8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42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30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7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22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88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89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0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4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3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4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5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8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3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0" y="1870605"/>
            <a:ext cx="1502664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6003397"/>
            <a:ext cx="1325880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26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075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51106" y="608542"/>
            <a:ext cx="3811905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5391" y="608542"/>
            <a:ext cx="11214735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464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6337138"/>
              </p:ext>
            </p:extLst>
          </p:nvPr>
        </p:nvGraphicFramePr>
        <p:xfrm>
          <a:off x="0" y="0"/>
          <a:ext cx="17678400" cy="1143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568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11049" marR="11049" marT="1270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11049" marR="11049" marT="1270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1727094"/>
              </p:ext>
            </p:extLst>
          </p:nvPr>
        </p:nvGraphicFramePr>
        <p:xfrm>
          <a:off x="0" y="0"/>
          <a:ext cx="17678400" cy="1143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92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57150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2588" marR="132588" marT="76200" marB="76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57150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2588" marR="132588" marT="76200" marB="76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2588" marR="132588" marT="76200" marB="7620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1415323" y="0"/>
            <a:ext cx="0" cy="1143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6260315" y="0"/>
            <a:ext cx="0" cy="1143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9814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029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2849566"/>
            <a:ext cx="15247620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7649107"/>
            <a:ext cx="15247620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993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5390" y="3042708"/>
            <a:ext cx="751332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9690" y="3042708"/>
            <a:ext cx="751332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796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608544"/>
            <a:ext cx="1524762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94" y="2801938"/>
            <a:ext cx="7478791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94" y="4175125"/>
            <a:ext cx="7478791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49691" y="2801938"/>
            <a:ext cx="7515623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49691" y="4175125"/>
            <a:ext cx="7515623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548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802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364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762000"/>
            <a:ext cx="5701744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623" y="1645711"/>
            <a:ext cx="8949690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3" y="3429000"/>
            <a:ext cx="5701744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991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762000"/>
            <a:ext cx="5701744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15623" y="1645711"/>
            <a:ext cx="8949690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3" y="3429000"/>
            <a:ext cx="5701744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170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5390" y="608544"/>
            <a:ext cx="1524762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390" y="3042708"/>
            <a:ext cx="1524762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390" y="10593919"/>
            <a:ext cx="397764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5970" y="10593919"/>
            <a:ext cx="596646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85370" y="10593919"/>
            <a:ext cx="397764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0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71" r:id="rId13"/>
    <p:sldLayoutId id="2147483772" r:id="rId14"/>
    <p:sldLayoutId id="2147483769" r:id="rId15"/>
  </p:sldLayoutIdLst>
  <p:hf hdr="0" ftr="0" dt="0"/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5221896" y="4262644"/>
            <a:ext cx="7234617" cy="29047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  <a:t>Subscription</a:t>
            </a:r>
            <a:b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  <a:t>(Fulfillment)</a:t>
            </a:r>
            <a:b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9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2430918" y="4394677"/>
            <a:ext cx="12816565" cy="26406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4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9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tx1"/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1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3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48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0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2430918" y="4394677"/>
            <a:ext cx="12816565" cy="26406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783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ln>
            <a:noFill/>
          </a:ln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1">
                <a:lumMod val="75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phic 200" descr="No sign with solid fill">
            <a:extLst>
              <a:ext uri="{FF2B5EF4-FFF2-40B4-BE49-F238E27FC236}">
                <a16:creationId xmlns:a16="http://schemas.microsoft.com/office/drawing/2014/main" id="{DB4A9927-9532-492F-AD9C-40E7261A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542" y="10171196"/>
            <a:ext cx="914400" cy="914400"/>
          </a:xfrm>
          <a:prstGeom prst="rect">
            <a:avLst/>
          </a:prstGeom>
        </p:spPr>
      </p:pic>
      <p:pic>
        <p:nvPicPr>
          <p:cNvPr id="197" name="Graphic 196" descr="Back with solid fill">
            <a:extLst>
              <a:ext uri="{FF2B5EF4-FFF2-40B4-BE49-F238E27FC236}">
                <a16:creationId xmlns:a16="http://schemas.microsoft.com/office/drawing/2014/main" id="{BCA9F4AB-E0FF-4AA1-9EE4-33EEB24867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717" y="7731742"/>
            <a:ext cx="914400" cy="914400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4959121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9177651" y="14580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3638337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51470" y="261981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3652307" y="343534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4045783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8901505" y="343682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9177894" y="262129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10064663" y="2882317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9435577" y="614973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8758035" y="955619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10025587" y="534688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/>
          <a:stretch/>
        </p:blipFill>
        <p:spPr>
          <a:xfrm>
            <a:off x="4257924" y="267684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5027410" y="6150775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rcRect/>
          <a:stretch/>
        </p:blipFill>
        <p:spPr>
          <a:xfrm>
            <a:off x="5189967" y="533905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4292003" y="4938033"/>
            <a:ext cx="968689" cy="64308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7217500" y="2509141"/>
            <a:ext cx="1313135" cy="2419670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9083902" y="301543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5170106" y="6285667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4408953" y="33253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9974663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3968007" y="2837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39492" y="2870957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4849492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9091756" y="28259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9572251" y="2047565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952724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9527240" y="12292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10067693" y="539948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977489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9977693" y="4949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5097892" y="56989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5978945" y="5696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10820386" y="567143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3963169" y="587768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3963158" y="55572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10064674" y="3153655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9974663" y="310865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8063698" y="1351288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9272900" y="26054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9085695" y="50480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5148843" y="2601682"/>
            <a:ext cx="2222945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3918002" y="437554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6090795" y="437554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6556828" y="1690551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missing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11124566" y="1690551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7656195" y="261029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10515374" y="1352093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9066616" y="1690551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9572251" y="1319236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10664558" y="2605481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completes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10710817" y="3168396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fails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11857944" y="5788923"/>
            <a:ext cx="1331817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5385952" y="768664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4453953" y="3415355"/>
            <a:ext cx="850" cy="96018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6068945" y="4775234"/>
            <a:ext cx="595287" cy="966373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5540967" y="64078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9656168" y="4701849"/>
            <a:ext cx="629110" cy="6585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10255017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9596899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10271501" y="3529609"/>
            <a:ext cx="537352" cy="105252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10503745" y="53456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9968913" y="3697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8893589" y="4324549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10345017" y="4324549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10493038" y="4772296"/>
            <a:ext cx="629110" cy="51769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9372987" y="4055638"/>
            <a:ext cx="537352" cy="47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5198859" y="8097440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4071648" y="3081659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5007610" y="524773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8999327" y="250825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8997980" y="3866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9843148" y="525366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3873134" y="250835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3875280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D12874-34EB-42E5-8FB8-1647CB6A2668}"/>
              </a:ext>
            </a:extLst>
          </p:cNvPr>
          <p:cNvCxnSpPr>
            <a:stCxn id="68" idx="2"/>
            <a:endCxn id="231" idx="0"/>
          </p:cNvCxnSpPr>
          <p:nvPr/>
        </p:nvCxnSpPr>
        <p:spPr>
          <a:xfrm flipH="1">
            <a:off x="5585967" y="6421249"/>
            <a:ext cx="1193" cy="4920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AA623D-2F3D-44B5-A403-83CCC7BFA832}"/>
              </a:ext>
            </a:extLst>
          </p:cNvPr>
          <p:cNvSpPr/>
          <p:nvPr/>
        </p:nvSpPr>
        <p:spPr>
          <a:xfrm>
            <a:off x="9084034" y="320786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7B20DB2-B3BC-4CD6-A7D5-50467F88E688}"/>
              </a:ext>
            </a:extLst>
          </p:cNvPr>
          <p:cNvCxnSpPr>
            <a:cxnSpLocks/>
            <a:stCxn id="153" idx="0"/>
            <a:endCxn id="134" idx="1"/>
          </p:cNvCxnSpPr>
          <p:nvPr/>
        </p:nvCxnSpPr>
        <p:spPr>
          <a:xfrm rot="5400000" flipH="1" flipV="1">
            <a:off x="8306002" y="2749261"/>
            <a:ext cx="272460" cy="128360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5EFE78B-DA15-4E28-BEB0-E8A28F92CACB}"/>
              </a:ext>
            </a:extLst>
          </p:cNvPr>
          <p:cNvSpPr/>
          <p:nvPr/>
        </p:nvSpPr>
        <p:spPr>
          <a:xfrm>
            <a:off x="775362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61AE92-4707-40F7-8108-DE05142F4878}"/>
              </a:ext>
            </a:extLst>
          </p:cNvPr>
          <p:cNvSpPr/>
          <p:nvPr/>
        </p:nvSpPr>
        <p:spPr>
          <a:xfrm>
            <a:off x="8058861" y="531163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3F89C-F229-4A81-8159-C9B049EFFF56}"/>
              </a:ext>
            </a:extLst>
          </p:cNvPr>
          <p:cNvSpPr/>
          <p:nvPr/>
        </p:nvSpPr>
        <p:spPr>
          <a:xfrm>
            <a:off x="9224082" y="3696578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BF09318-7073-4EF2-BBB2-19043BAC0B57}"/>
              </a:ext>
            </a:extLst>
          </p:cNvPr>
          <p:cNvSpPr/>
          <p:nvPr/>
        </p:nvSpPr>
        <p:spPr>
          <a:xfrm>
            <a:off x="7226993" y="3527293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returns to Pending state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FCDAE-8841-4859-9DC8-4D2812355A5C}"/>
              </a:ext>
            </a:extLst>
          </p:cNvPr>
          <p:cNvSpPr/>
          <p:nvPr/>
        </p:nvSpPr>
        <p:spPr>
          <a:xfrm>
            <a:off x="7161904" y="614517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Scheduled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5AA0A-7FB1-4228-96BC-FEAC3A89096C}"/>
              </a:ext>
            </a:extLst>
          </p:cNvPr>
          <p:cNvSpPr/>
          <p:nvPr/>
        </p:nvSpPr>
        <p:spPr>
          <a:xfrm>
            <a:off x="7398847" y="52525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1F99A0A-92A8-476A-83E8-2171B759E1F4}"/>
              </a:ext>
            </a:extLst>
          </p:cNvPr>
          <p:cNvSpPr/>
          <p:nvPr/>
        </p:nvSpPr>
        <p:spPr>
          <a:xfrm>
            <a:off x="7694393" y="4308294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Vendor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schedules Request 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0FE668-A72D-42F4-9C52-A7EFA62CF65D}"/>
              </a:ext>
            </a:extLst>
          </p:cNvPr>
          <p:cNvCxnSpPr>
            <a:stCxn id="143" idx="2"/>
            <a:endCxn id="166" idx="0"/>
          </p:cNvCxnSpPr>
          <p:nvPr/>
        </p:nvCxnSpPr>
        <p:spPr>
          <a:xfrm rot="5400000">
            <a:off x="8597676" y="3635079"/>
            <a:ext cx="517772" cy="828659"/>
          </a:xfrm>
          <a:prstGeom prst="bentConnector3">
            <a:avLst>
              <a:gd name="adj1" fmla="val 5184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B113A4-56E1-404A-BF41-31CE3C92977A}"/>
              </a:ext>
            </a:extLst>
          </p:cNvPr>
          <p:cNvCxnSpPr>
            <a:stCxn id="166" idx="2"/>
            <a:endCxn id="138" idx="0"/>
          </p:cNvCxnSpPr>
          <p:nvPr/>
        </p:nvCxnSpPr>
        <p:spPr>
          <a:xfrm rot="5400000">
            <a:off x="7968301" y="4837703"/>
            <a:ext cx="611300" cy="336562"/>
          </a:xfrm>
          <a:prstGeom prst="bentConnector3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904191E-95AD-4070-B4DB-B694DA1DC6B9}"/>
              </a:ext>
            </a:extLst>
          </p:cNvPr>
          <p:cNvCxnSpPr>
            <a:stCxn id="153" idx="2"/>
            <a:endCxn id="137" idx="0"/>
          </p:cNvCxnSpPr>
          <p:nvPr/>
        </p:nvCxnSpPr>
        <p:spPr>
          <a:xfrm>
            <a:off x="7800430" y="3926984"/>
            <a:ext cx="0" cy="138465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018F00-3014-47C5-A859-9CE310E0E04C}"/>
              </a:ext>
            </a:extLst>
          </p:cNvPr>
          <p:cNvCxnSpPr>
            <a:stCxn id="231" idx="2"/>
            <a:endCxn id="210" idx="0"/>
          </p:cNvCxnSpPr>
          <p:nvPr/>
        </p:nvCxnSpPr>
        <p:spPr>
          <a:xfrm flipH="1">
            <a:off x="5583952" y="7190118"/>
            <a:ext cx="2015" cy="49652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088739-4D08-41D0-BB22-D7FA776874B0}"/>
              </a:ext>
            </a:extLst>
          </p:cNvPr>
          <p:cNvSpPr/>
          <p:nvPr/>
        </p:nvSpPr>
        <p:spPr>
          <a:xfrm>
            <a:off x="7155886" y="862433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069E8A4-51A2-43CD-BBB5-F0A4FCB6C9F4}"/>
              </a:ext>
            </a:extLst>
          </p:cNvPr>
          <p:cNvSpPr/>
          <p:nvPr/>
        </p:nvSpPr>
        <p:spPr>
          <a:xfrm>
            <a:off x="7392829" y="773174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4E011EC-0D5B-4F32-B3E9-0899E4DF5D1D}"/>
              </a:ext>
            </a:extLst>
          </p:cNvPr>
          <p:cNvSpPr/>
          <p:nvPr/>
        </p:nvSpPr>
        <p:spPr>
          <a:xfrm>
            <a:off x="7149870" y="1106042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Revoked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CABBCA-2E7F-4738-A2ED-F974FC62C538}"/>
              </a:ext>
            </a:extLst>
          </p:cNvPr>
          <p:cNvSpPr/>
          <p:nvPr/>
        </p:nvSpPr>
        <p:spPr>
          <a:xfrm>
            <a:off x="7386813" y="101204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F5B5C6F-BB84-4D77-A6DE-6AE0A933B552}"/>
              </a:ext>
            </a:extLst>
          </p:cNvPr>
          <p:cNvSpPr/>
          <p:nvPr/>
        </p:nvSpPr>
        <p:spPr>
          <a:xfrm>
            <a:off x="7332486" y="69132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Distributor/Reseller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revokes Request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969AF97-C10E-4F11-BADC-40E4BD7DF4F0}"/>
              </a:ext>
            </a:extLst>
          </p:cNvPr>
          <p:cNvSpPr/>
          <p:nvPr/>
        </p:nvSpPr>
        <p:spPr>
          <a:xfrm>
            <a:off x="7326470" y="9394583"/>
            <a:ext cx="1253691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Vendor confirms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revocation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E55130-48E5-46E9-B5A7-75A6572A3BAC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959334" y="6415653"/>
            <a:ext cx="0" cy="419487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4EBA4-C32D-4961-96FA-7947199F47C0}"/>
              </a:ext>
            </a:extLst>
          </p:cNvPr>
          <p:cNvCxnSpPr>
            <a:cxnSpLocks/>
          </p:cNvCxnSpPr>
          <p:nvPr/>
        </p:nvCxnSpPr>
        <p:spPr>
          <a:xfrm>
            <a:off x="7959332" y="7261860"/>
            <a:ext cx="0" cy="564181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7DD071B-3F51-43E8-BC90-D44FA2E86C6E}"/>
              </a:ext>
            </a:extLst>
          </p:cNvPr>
          <p:cNvCxnSpPr>
            <a:cxnSpLocks/>
            <a:stCxn id="187" idx="2"/>
          </p:cNvCxnSpPr>
          <p:nvPr/>
        </p:nvCxnSpPr>
        <p:spPr>
          <a:xfrm>
            <a:off x="7953316" y="8894805"/>
            <a:ext cx="0" cy="43334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CFBEE9-D2A5-478F-A90B-46824F490CBB}"/>
              </a:ext>
            </a:extLst>
          </p:cNvPr>
          <p:cNvCxnSpPr>
            <a:cxnSpLocks/>
          </p:cNvCxnSpPr>
          <p:nvPr/>
        </p:nvCxnSpPr>
        <p:spPr>
          <a:xfrm>
            <a:off x="7953316" y="9734550"/>
            <a:ext cx="0" cy="4802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Graphic 194" descr="Alarm clock with solid fill">
            <a:extLst>
              <a:ext uri="{FF2B5EF4-FFF2-40B4-BE49-F238E27FC236}">
                <a16:creationId xmlns:a16="http://schemas.microsoft.com/office/drawing/2014/main" id="{69EC9ECA-DE56-4917-ABC9-B748562F0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0717" y="5257800"/>
            <a:ext cx="914400" cy="914400"/>
          </a:xfrm>
          <a:prstGeom prst="rect">
            <a:avLst/>
          </a:prstGeom>
        </p:spPr>
      </p:pic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0B58DF1-4E69-40CA-8B4E-94238D6730B5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13000764" y="5924658"/>
            <a:ext cx="962405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DF6BE17D-8CA4-40DE-B1DB-7273B148C345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10910386" y="5716433"/>
            <a:ext cx="1093919" cy="208225"/>
          </a:xfrm>
          <a:prstGeom prst="bentConnector3">
            <a:avLst>
              <a:gd name="adj1" fmla="val 59578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87969</TotalTime>
  <Words>3600</Words>
  <Application>Microsoft Office PowerPoint</Application>
  <PresentationFormat>Custom</PresentationFormat>
  <Paragraphs>1002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10851</cp:revision>
  <cp:lastPrinted>2020-03-12T23:00:21Z</cp:lastPrinted>
  <dcterms:created xsi:type="dcterms:W3CDTF">2017-06-22T08:43:38Z</dcterms:created>
  <dcterms:modified xsi:type="dcterms:W3CDTF">2021-10-05T13:09:09Z</dcterms:modified>
</cp:coreProperties>
</file>