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08" r:id="rId2"/>
    <p:sldId id="3268" r:id="rId3"/>
    <p:sldId id="3269" r:id="rId4"/>
    <p:sldId id="3228" r:id="rId5"/>
    <p:sldId id="3270" r:id="rId6"/>
    <p:sldId id="3272" r:id="rId7"/>
    <p:sldId id="3273" r:id="rId8"/>
    <p:sldId id="3274" r:id="rId9"/>
    <p:sldId id="3229" r:id="rId10"/>
    <p:sldId id="3271" r:id="rId11"/>
    <p:sldId id="3276" r:id="rId12"/>
    <p:sldId id="3277" r:id="rId13"/>
    <p:sldId id="3278" r:id="rId14"/>
    <p:sldId id="3275" r:id="rId15"/>
    <p:sldId id="3279" r:id="rId1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8"/>
            <p14:sldId id="3269"/>
            <p14:sldId id="3228"/>
            <p14:sldId id="3270"/>
            <p14:sldId id="3272"/>
            <p14:sldId id="3273"/>
            <p14:sldId id="3274"/>
            <p14:sldId id="3229"/>
            <p14:sldId id="3271"/>
            <p14:sldId id="3276"/>
            <p14:sldId id="3277"/>
            <p14:sldId id="3278"/>
            <p14:sldId id="3275"/>
            <p14:sldId id="3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2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7/26/2021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Helpdesk 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772432" y="9947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359997" y="429058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385657" y="34687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986483" y="42842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Resolved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767454" y="3492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496275" y="428577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72675" y="347024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4705278" y="3880715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3352816" y="1804570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26302" y="367649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3678672" y="39520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603132" y="41743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461527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734802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176700" y="3870612"/>
            <a:ext cx="2552866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086700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3729566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412202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4122021" y="20781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4662474" y="1388899"/>
            <a:ext cx="1433526" cy="799016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436967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4572474" y="13438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684829" y="3976002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684829" y="37026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4569444" y="39576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2604827" y="2146578"/>
            <a:ext cx="914940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386768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3680476" y="13537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708927" y="3548777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Case is created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1401319" y="2182467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Some data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inquired 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5451782" y="2187915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Required data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submitted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2554337" y="1056329"/>
            <a:ext cx="783715" cy="1468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4800590" y="2159022"/>
            <a:ext cx="909492" cy="168132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5487665" y="3568185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Case is resolved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398991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425280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40015" y="408130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594108" y="33572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3592761" y="88761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207321" y="335730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0596951" y="33979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8132657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C95B7C-0900-4219-896A-F53E2D2C1726}"/>
              </a:ext>
            </a:extLst>
          </p:cNvPr>
          <p:cNvSpPr/>
          <p:nvPr/>
        </p:nvSpPr>
        <p:spPr>
          <a:xfrm>
            <a:off x="10733446" y="38371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EEDBA-6D55-43C6-BF36-4D90491A493D}"/>
              </a:ext>
            </a:extLst>
          </p:cNvPr>
          <p:cNvCxnSpPr>
            <a:stCxn id="95" idx="3"/>
            <a:endCxn id="103" idx="1"/>
          </p:cNvCxnSpPr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86389B-5CA7-4177-8C2B-72C89BC3E261}"/>
              </a:ext>
            </a:extLst>
          </p:cNvPr>
          <p:cNvSpPr/>
          <p:nvPr/>
        </p:nvSpPr>
        <p:spPr>
          <a:xfrm>
            <a:off x="8897991" y="3568185"/>
            <a:ext cx="978626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Case is closed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7FF0BF-B693-4242-B676-EF085E65C77D}"/>
              </a:ext>
            </a:extLst>
          </p:cNvPr>
          <p:cNvCxnSpPr/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B833460-C2E1-4407-A67A-E0FADF12BD64}"/>
              </a:ext>
            </a:extLst>
          </p:cNvPr>
          <p:cNvSpPr/>
          <p:nvPr/>
        </p:nvSpPr>
        <p:spPr>
          <a:xfrm>
            <a:off x="5487665" y="4947521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Case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reopened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46FE96F-43F7-4B88-85A0-E62B1C1E407E}"/>
              </a:ext>
            </a:extLst>
          </p:cNvPr>
          <p:cNvCxnSpPr>
            <a:endCxn id="48" idx="3"/>
          </p:cNvCxnSpPr>
          <p:nvPr/>
        </p:nvCxnSpPr>
        <p:spPr>
          <a:xfrm rot="5400000">
            <a:off x="6912268" y="4210361"/>
            <a:ext cx="527240" cy="121605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C4B0D83-9FD3-4FDD-BEFE-E4A5CB08CD5D}"/>
              </a:ext>
            </a:extLst>
          </p:cNvPr>
          <p:cNvCxnSpPr>
            <a:stCxn id="48" idx="1"/>
          </p:cNvCxnSpPr>
          <p:nvPr/>
        </p:nvCxnSpPr>
        <p:spPr>
          <a:xfrm rot="10800000">
            <a:off x="4170339" y="4556248"/>
            <a:ext cx="1317327" cy="52575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68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72432" y="9947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359997" y="429058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385657" y="34687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986483" y="42842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Resolved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767454" y="3492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496275" y="428577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72675" y="347024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4705278" y="3880715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3352816" y="1804570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26302" y="367649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3678672" y="39520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603132" y="41743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461527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734802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176700" y="3870612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086700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3729566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412202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4122021" y="20781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4662474" y="1388899"/>
            <a:ext cx="1433526" cy="799016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436967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4572474" y="13438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684829" y="3976002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684829" y="37026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4569444" y="39576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2604827" y="2146578"/>
            <a:ext cx="914940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386768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3680476" y="13537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708927" y="3548777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Case is created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1401319" y="2182467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Some data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inquired 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5451782" y="2187915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Required data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submitted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2554337" y="1056329"/>
            <a:ext cx="783715" cy="1468563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4800590" y="2159022"/>
            <a:ext cx="909492" cy="168132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5487665" y="3568185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Case is resolved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398991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425280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40015" y="408130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594108" y="33572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3592761" y="88761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207321" y="335730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0596951" y="33979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8132657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C95B7C-0900-4219-896A-F53E2D2C1726}"/>
              </a:ext>
            </a:extLst>
          </p:cNvPr>
          <p:cNvSpPr/>
          <p:nvPr/>
        </p:nvSpPr>
        <p:spPr>
          <a:xfrm>
            <a:off x="10733446" y="38371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EEDBA-6D55-43C6-BF36-4D90491A493D}"/>
              </a:ext>
            </a:extLst>
          </p:cNvPr>
          <p:cNvCxnSpPr>
            <a:stCxn id="95" idx="3"/>
            <a:endCxn id="103" idx="1"/>
          </p:cNvCxnSpPr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86389B-5CA7-4177-8C2B-72C89BC3E261}"/>
              </a:ext>
            </a:extLst>
          </p:cNvPr>
          <p:cNvSpPr/>
          <p:nvPr/>
        </p:nvSpPr>
        <p:spPr>
          <a:xfrm>
            <a:off x="8897991" y="3568185"/>
            <a:ext cx="978626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Case is closed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B360DC-0268-4D7B-94D2-A3DD5ACF05FC}"/>
              </a:ext>
            </a:extLst>
          </p:cNvPr>
          <p:cNvCxnSpPr/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7EDFEA6-984D-489F-8075-27DCAAA7BA77}"/>
              </a:ext>
            </a:extLst>
          </p:cNvPr>
          <p:cNvSpPr/>
          <p:nvPr/>
        </p:nvSpPr>
        <p:spPr>
          <a:xfrm>
            <a:off x="5487665" y="4947521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Case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reopened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32AC108-7A6B-441E-9053-921F70AAD207}"/>
              </a:ext>
            </a:extLst>
          </p:cNvPr>
          <p:cNvCxnSpPr>
            <a:endCxn id="48" idx="3"/>
          </p:cNvCxnSpPr>
          <p:nvPr/>
        </p:nvCxnSpPr>
        <p:spPr>
          <a:xfrm rot="5400000">
            <a:off x="6912268" y="4210361"/>
            <a:ext cx="527240" cy="121605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C796ABD-A800-4FD1-B845-3CA6F7AC59A8}"/>
              </a:ext>
            </a:extLst>
          </p:cNvPr>
          <p:cNvCxnSpPr>
            <a:stCxn id="48" idx="1"/>
          </p:cNvCxnSpPr>
          <p:nvPr/>
        </p:nvCxnSpPr>
        <p:spPr>
          <a:xfrm rot="10800000">
            <a:off x="4170339" y="4556248"/>
            <a:ext cx="1317327" cy="52575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6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72432" y="9947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359997" y="429058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385657" y="34687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986483" y="42842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Resolved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767454" y="3492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496275" y="428577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72675" y="347024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4705278" y="3880715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3352816" y="1804570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26302" y="367649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3678672" y="39520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603132" y="41743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461527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734802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176700" y="3870612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086700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3729566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412202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4122021" y="20781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4662474" y="1388899"/>
            <a:ext cx="1433526" cy="799016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436967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4572474" y="13438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684829" y="3976002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684829" y="37026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4569444" y="39576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2604827" y="2146578"/>
            <a:ext cx="914940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386768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3680476" y="13537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708927" y="3548777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Case is created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1401319" y="2182467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Some data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inquired 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5451782" y="2187915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Required data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submitted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2554337" y="1056329"/>
            <a:ext cx="783715" cy="1468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4800590" y="2159022"/>
            <a:ext cx="909492" cy="168132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5487665" y="3568185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Case is resolved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398991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425280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40015" y="408130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594108" y="33572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3592761" y="88761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207321" y="335730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0596951" y="33979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8132657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C95B7C-0900-4219-896A-F53E2D2C1726}"/>
              </a:ext>
            </a:extLst>
          </p:cNvPr>
          <p:cNvSpPr/>
          <p:nvPr/>
        </p:nvSpPr>
        <p:spPr>
          <a:xfrm>
            <a:off x="10733446" y="38371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EEDBA-6D55-43C6-BF36-4D90491A493D}"/>
              </a:ext>
            </a:extLst>
          </p:cNvPr>
          <p:cNvCxnSpPr>
            <a:stCxn id="95" idx="3"/>
            <a:endCxn id="103" idx="1"/>
          </p:cNvCxnSpPr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86389B-5CA7-4177-8C2B-72C89BC3E261}"/>
              </a:ext>
            </a:extLst>
          </p:cNvPr>
          <p:cNvSpPr/>
          <p:nvPr/>
        </p:nvSpPr>
        <p:spPr>
          <a:xfrm>
            <a:off x="8897991" y="3568185"/>
            <a:ext cx="978626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Case is closed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624B4E-DEB0-43E6-8B15-8ADC490CDBD2}"/>
              </a:ext>
            </a:extLst>
          </p:cNvPr>
          <p:cNvCxnSpPr/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97FAA4F-DF11-4C0D-8292-191FAB1514ED}"/>
              </a:ext>
            </a:extLst>
          </p:cNvPr>
          <p:cNvSpPr/>
          <p:nvPr/>
        </p:nvSpPr>
        <p:spPr>
          <a:xfrm>
            <a:off x="5487665" y="4947521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Case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reopened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5A634B5-B8A0-4951-9740-54DF33D3A179}"/>
              </a:ext>
            </a:extLst>
          </p:cNvPr>
          <p:cNvCxnSpPr>
            <a:endCxn id="48" idx="3"/>
          </p:cNvCxnSpPr>
          <p:nvPr/>
        </p:nvCxnSpPr>
        <p:spPr>
          <a:xfrm rot="5400000">
            <a:off x="6912268" y="4210361"/>
            <a:ext cx="527240" cy="121605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A8C5D3E-0853-4D8D-B0D2-EE42BDE912D3}"/>
              </a:ext>
            </a:extLst>
          </p:cNvPr>
          <p:cNvCxnSpPr>
            <a:stCxn id="48" idx="1"/>
          </p:cNvCxnSpPr>
          <p:nvPr/>
        </p:nvCxnSpPr>
        <p:spPr>
          <a:xfrm rot="10800000">
            <a:off x="4170339" y="4556248"/>
            <a:ext cx="1317327" cy="52575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0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772432" y="9947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359997" y="429058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85657" y="34687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986483" y="42842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Resolved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767454" y="3492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496275" y="428577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72675" y="347024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4705278" y="3880715"/>
            <a:ext cx="2642750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3352816" y="1804570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26302" y="367649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3678672" y="39520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603132" y="41743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461527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734802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176700" y="3870612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086700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3729566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412202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4122021" y="20781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4662474" y="1388899"/>
            <a:ext cx="1433526" cy="799016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436967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4572474" y="13438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684829" y="3976002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684829" y="37026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4569444" y="39576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2604827" y="2146578"/>
            <a:ext cx="914940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386768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3680476" y="13537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708927" y="3548777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Case is created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1401319" y="2182467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Some data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inquired 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5451782" y="2187915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Required data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submitted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2554337" y="1056329"/>
            <a:ext cx="783715" cy="1468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4800590" y="2159022"/>
            <a:ext cx="909492" cy="168132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5487665" y="3568185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Case is resolved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398991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425280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40015" y="408130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594108" y="33572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3592761" y="88761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207321" y="335730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0596951" y="33979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8132657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C95B7C-0900-4219-896A-F53E2D2C1726}"/>
              </a:ext>
            </a:extLst>
          </p:cNvPr>
          <p:cNvSpPr/>
          <p:nvPr/>
        </p:nvSpPr>
        <p:spPr>
          <a:xfrm>
            <a:off x="10733446" y="38371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EEDBA-6D55-43C6-BF36-4D90491A493D}"/>
              </a:ext>
            </a:extLst>
          </p:cNvPr>
          <p:cNvCxnSpPr>
            <a:stCxn id="95" idx="3"/>
            <a:endCxn id="103" idx="1"/>
          </p:cNvCxnSpPr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86389B-5CA7-4177-8C2B-72C89BC3E261}"/>
              </a:ext>
            </a:extLst>
          </p:cNvPr>
          <p:cNvSpPr/>
          <p:nvPr/>
        </p:nvSpPr>
        <p:spPr>
          <a:xfrm>
            <a:off x="8897991" y="3568185"/>
            <a:ext cx="978626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Case is closed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B24203-CEF0-4B1C-9738-59F08D1592FA}"/>
              </a:ext>
            </a:extLst>
          </p:cNvPr>
          <p:cNvCxnSpPr/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3421085-4B1E-491A-BEAA-F5938E160820}"/>
              </a:ext>
            </a:extLst>
          </p:cNvPr>
          <p:cNvSpPr/>
          <p:nvPr/>
        </p:nvSpPr>
        <p:spPr>
          <a:xfrm>
            <a:off x="5487665" y="4947521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Case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reopened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ECCFF79-FE82-40D6-831F-70F6DB5501DA}"/>
              </a:ext>
            </a:extLst>
          </p:cNvPr>
          <p:cNvCxnSpPr>
            <a:endCxn id="48" idx="3"/>
          </p:cNvCxnSpPr>
          <p:nvPr/>
        </p:nvCxnSpPr>
        <p:spPr>
          <a:xfrm rot="5400000">
            <a:off x="6912268" y="4210361"/>
            <a:ext cx="527240" cy="121605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16DAA93-7E0F-4001-8503-F3417718F496}"/>
              </a:ext>
            </a:extLst>
          </p:cNvPr>
          <p:cNvCxnSpPr>
            <a:stCxn id="48" idx="1"/>
          </p:cNvCxnSpPr>
          <p:nvPr/>
        </p:nvCxnSpPr>
        <p:spPr>
          <a:xfrm rot="10800000">
            <a:off x="4170339" y="4556248"/>
            <a:ext cx="1317327" cy="52575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38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772432" y="9947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359997" y="429058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85657" y="34687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986483" y="42842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Resolved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67454" y="3492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496275" y="428577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772675" y="347024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4705278" y="3880715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3352816" y="1804570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26302" y="367649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3678672" y="39520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603132" y="41743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461527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734802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176700" y="3870612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086700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3729566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412202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4122021" y="20781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4662474" y="1388899"/>
            <a:ext cx="1433526" cy="799016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436967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4572474" y="13438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684829" y="3976002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684829" y="37026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4569444" y="39576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2604827" y="2146578"/>
            <a:ext cx="914940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386768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3680476" y="13537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708927" y="3548777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Case is created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1401319" y="2182467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Some data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inquired 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5451782" y="2187915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Required data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submitted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2554337" y="1056329"/>
            <a:ext cx="783715" cy="1468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4800590" y="2159022"/>
            <a:ext cx="909492" cy="168132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5487665" y="3568185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Case is resolved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398991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425280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40015" y="408130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594108" y="33572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3592761" y="88761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207321" y="335730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0596951" y="33979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8132657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C95B7C-0900-4219-896A-F53E2D2C1726}"/>
              </a:ext>
            </a:extLst>
          </p:cNvPr>
          <p:cNvSpPr/>
          <p:nvPr/>
        </p:nvSpPr>
        <p:spPr>
          <a:xfrm>
            <a:off x="10733446" y="38371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EEDBA-6D55-43C6-BF36-4D90491A493D}"/>
              </a:ext>
            </a:extLst>
          </p:cNvPr>
          <p:cNvCxnSpPr>
            <a:stCxn id="95" idx="3"/>
            <a:endCxn id="103" idx="1"/>
          </p:cNvCxnSpPr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86389B-5CA7-4177-8C2B-72C89BC3E261}"/>
              </a:ext>
            </a:extLst>
          </p:cNvPr>
          <p:cNvSpPr/>
          <p:nvPr/>
        </p:nvSpPr>
        <p:spPr>
          <a:xfrm>
            <a:off x="8897991" y="3568185"/>
            <a:ext cx="978626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Case is closed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5DEED0-F255-4251-9114-613980243BFD}"/>
              </a:ext>
            </a:extLst>
          </p:cNvPr>
          <p:cNvCxnSpPr/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232EBD8-35CF-480D-879E-E6A077D5737B}"/>
              </a:ext>
            </a:extLst>
          </p:cNvPr>
          <p:cNvSpPr/>
          <p:nvPr/>
        </p:nvSpPr>
        <p:spPr>
          <a:xfrm>
            <a:off x="5487665" y="4947521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Case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reopened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7298FBF-BB56-4C63-BF38-05A6D4BC41A7}"/>
              </a:ext>
            </a:extLst>
          </p:cNvPr>
          <p:cNvCxnSpPr>
            <a:endCxn id="48" idx="3"/>
          </p:cNvCxnSpPr>
          <p:nvPr/>
        </p:nvCxnSpPr>
        <p:spPr>
          <a:xfrm rot="5400000">
            <a:off x="6912268" y="4210361"/>
            <a:ext cx="527240" cy="121605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7FE3D92-A1ED-477F-BF92-58EC1248DC78}"/>
              </a:ext>
            </a:extLst>
          </p:cNvPr>
          <p:cNvCxnSpPr>
            <a:stCxn id="48" idx="1"/>
          </p:cNvCxnSpPr>
          <p:nvPr/>
        </p:nvCxnSpPr>
        <p:spPr>
          <a:xfrm rot="10800000">
            <a:off x="4170339" y="4556248"/>
            <a:ext cx="1317327" cy="52575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03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772432" y="9947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359997" y="429058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85657" y="34687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986483" y="42842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Resolved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767454" y="3492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496275" y="428577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72675" y="347024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4705278" y="3880715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3352816" y="1804570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26302" y="367649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3678672" y="39520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603132" y="41743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461527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734802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176700" y="3870612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086700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3729566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412202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4122021" y="20781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4662474" y="1388899"/>
            <a:ext cx="1433526" cy="799016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436967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4572474" y="13438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684829" y="3976002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684829" y="37026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4569444" y="39576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2604827" y="2146578"/>
            <a:ext cx="914940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386768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3680476" y="13537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708927" y="3548777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Case is created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1401319" y="2182467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Some data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inquired 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5451782" y="2187915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Required data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submitted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2554337" y="1056329"/>
            <a:ext cx="783715" cy="1468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4800590" y="2159022"/>
            <a:ext cx="909492" cy="168132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5487665" y="3568185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Case is resolved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398991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425280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40015" y="408130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594108" y="33572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3592761" y="88761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207321" y="335730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0596951" y="33979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8132657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C95B7C-0900-4219-896A-F53E2D2C1726}"/>
              </a:ext>
            </a:extLst>
          </p:cNvPr>
          <p:cNvSpPr/>
          <p:nvPr/>
        </p:nvSpPr>
        <p:spPr>
          <a:xfrm>
            <a:off x="10733446" y="38371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EEDBA-6D55-43C6-BF36-4D90491A493D}"/>
              </a:ext>
            </a:extLst>
          </p:cNvPr>
          <p:cNvCxnSpPr>
            <a:stCxn id="95" idx="3"/>
            <a:endCxn id="103" idx="1"/>
          </p:cNvCxnSpPr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86389B-5CA7-4177-8C2B-72C89BC3E261}"/>
              </a:ext>
            </a:extLst>
          </p:cNvPr>
          <p:cNvSpPr/>
          <p:nvPr/>
        </p:nvSpPr>
        <p:spPr>
          <a:xfrm>
            <a:off x="8897991" y="3568185"/>
            <a:ext cx="978626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Case is closed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7FF76-E4D3-4775-8E60-36889903609D}"/>
              </a:ext>
            </a:extLst>
          </p:cNvPr>
          <p:cNvSpPr/>
          <p:nvPr/>
        </p:nvSpPr>
        <p:spPr>
          <a:xfrm>
            <a:off x="5487665" y="4947521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Case is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reopened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0B2645B-5BF9-40E1-840B-FCC35AE60F8F}"/>
              </a:ext>
            </a:extLst>
          </p:cNvPr>
          <p:cNvCxnSpPr>
            <a:endCxn id="47" idx="3"/>
          </p:cNvCxnSpPr>
          <p:nvPr/>
        </p:nvCxnSpPr>
        <p:spPr>
          <a:xfrm rot="5400000">
            <a:off x="6912268" y="4210361"/>
            <a:ext cx="527240" cy="1216051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9F395F9-AEAF-4E87-91C3-5E356087FE57}"/>
              </a:ext>
            </a:extLst>
          </p:cNvPr>
          <p:cNvCxnSpPr>
            <a:stCxn id="47" idx="1"/>
          </p:cNvCxnSpPr>
          <p:nvPr/>
        </p:nvCxnSpPr>
        <p:spPr>
          <a:xfrm rot="10800000">
            <a:off x="4170339" y="4556248"/>
            <a:ext cx="1317327" cy="525758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0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432" y="9947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359997" y="429058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657" y="34687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986483" y="42842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Resolved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7454" y="3492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496275" y="428577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675" y="347024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4705278" y="3880715"/>
            <a:ext cx="26427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3352816" y="1804570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26302" y="367649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3678672" y="39520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603132" y="41743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461527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734802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176700" y="3870612"/>
            <a:ext cx="255286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086700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3729566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412202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4122021" y="20781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4662474" y="1388899"/>
            <a:ext cx="1433526" cy="799016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436967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4572474" y="13438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684829" y="3976002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684829" y="37026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4569444" y="39576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2604827" y="2146578"/>
            <a:ext cx="914940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386768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3680476" y="13537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708927" y="3548777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Case is created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1401319" y="2182467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Some data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inquired 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5451782" y="2187915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Required data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submitted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2554337" y="1056329"/>
            <a:ext cx="783715" cy="1468563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4800590" y="2159022"/>
            <a:ext cx="909492" cy="168132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5487665" y="3568185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Case is resolved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398991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425280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40015" y="408130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594108" y="33572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3592761" y="88761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207321" y="335730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0596951" y="33979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8132657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C95B7C-0900-4219-896A-F53E2D2C1726}"/>
              </a:ext>
            </a:extLst>
          </p:cNvPr>
          <p:cNvSpPr/>
          <p:nvPr/>
        </p:nvSpPr>
        <p:spPr>
          <a:xfrm>
            <a:off x="10733446" y="38371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EEDBA-6D55-43C6-BF36-4D90491A493D}"/>
              </a:ext>
            </a:extLst>
          </p:cNvPr>
          <p:cNvCxnSpPr>
            <a:stCxn id="95" idx="3"/>
            <a:endCxn id="103" idx="1"/>
          </p:cNvCxnSpPr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86389B-5CA7-4177-8C2B-72C89BC3E261}"/>
              </a:ext>
            </a:extLst>
          </p:cNvPr>
          <p:cNvSpPr/>
          <p:nvPr/>
        </p:nvSpPr>
        <p:spPr>
          <a:xfrm>
            <a:off x="8897991" y="3568185"/>
            <a:ext cx="978626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Case is closed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6A590B-3C3F-4030-BC64-86E1B5D5160C}"/>
              </a:ext>
            </a:extLst>
          </p:cNvPr>
          <p:cNvSpPr/>
          <p:nvPr/>
        </p:nvSpPr>
        <p:spPr>
          <a:xfrm>
            <a:off x="5487665" y="4947521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Case is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reopened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37D98E1-A929-4A51-B7C3-46F16CC4B457}"/>
              </a:ext>
            </a:extLst>
          </p:cNvPr>
          <p:cNvCxnSpPr>
            <a:stCxn id="91" idx="2"/>
            <a:endCxn id="49" idx="3"/>
          </p:cNvCxnSpPr>
          <p:nvPr/>
        </p:nvCxnSpPr>
        <p:spPr>
          <a:xfrm rot="5400000">
            <a:off x="6912268" y="4210361"/>
            <a:ext cx="527240" cy="1216051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30194C3-9205-4B95-885A-BAA225495A01}"/>
              </a:ext>
            </a:extLst>
          </p:cNvPr>
          <p:cNvCxnSpPr>
            <a:stCxn id="49" idx="1"/>
            <a:endCxn id="93" idx="2"/>
          </p:cNvCxnSpPr>
          <p:nvPr/>
        </p:nvCxnSpPr>
        <p:spPr>
          <a:xfrm rot="10800000">
            <a:off x="4170339" y="4556248"/>
            <a:ext cx="1317327" cy="525758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9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772432" y="9947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359997" y="429058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385657" y="34687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986483" y="42842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Resolved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767454" y="3492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496275" y="428577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772675" y="347024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4705278" y="3880715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3352816" y="1804570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26302" y="367649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3678672" y="39520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603132" y="41743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461527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734802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176700" y="3870612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086700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3729566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412202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4122021" y="20781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4662474" y="1388899"/>
            <a:ext cx="1433526" cy="799016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436967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4572474" y="13438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684829" y="3976002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684829" y="37026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4569444" y="39576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2604827" y="2146578"/>
            <a:ext cx="914940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386768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3680476" y="13537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708927" y="3548777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Case is created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1401319" y="2182467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Some data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inquired 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5451782" y="2187915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Required data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submitted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2554337" y="1056329"/>
            <a:ext cx="783715" cy="1468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4800590" y="2159022"/>
            <a:ext cx="909492" cy="168132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5487665" y="3568185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Case is resolved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398991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425280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40015" y="408130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594108" y="33572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3592761" y="88761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207321" y="335730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0596951" y="33979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8132657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C95B7C-0900-4219-896A-F53E2D2C1726}"/>
              </a:ext>
            </a:extLst>
          </p:cNvPr>
          <p:cNvSpPr/>
          <p:nvPr/>
        </p:nvSpPr>
        <p:spPr>
          <a:xfrm>
            <a:off x="10733446" y="38371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EEDBA-6D55-43C6-BF36-4D90491A493D}"/>
              </a:ext>
            </a:extLst>
          </p:cNvPr>
          <p:cNvCxnSpPr>
            <a:stCxn id="95" idx="3"/>
            <a:endCxn id="103" idx="1"/>
          </p:cNvCxnSpPr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86389B-5CA7-4177-8C2B-72C89BC3E261}"/>
              </a:ext>
            </a:extLst>
          </p:cNvPr>
          <p:cNvSpPr/>
          <p:nvPr/>
        </p:nvSpPr>
        <p:spPr>
          <a:xfrm>
            <a:off x="8897991" y="3568185"/>
            <a:ext cx="978626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Case is closed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7FF76-E4D3-4775-8E60-36889903609D}"/>
              </a:ext>
            </a:extLst>
          </p:cNvPr>
          <p:cNvSpPr/>
          <p:nvPr/>
        </p:nvSpPr>
        <p:spPr>
          <a:xfrm>
            <a:off x="5487665" y="4947521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Case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reopened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0B2645B-5BF9-40E1-840B-FCC35AE60F8F}"/>
              </a:ext>
            </a:extLst>
          </p:cNvPr>
          <p:cNvCxnSpPr>
            <a:endCxn id="47" idx="3"/>
          </p:cNvCxnSpPr>
          <p:nvPr/>
        </p:nvCxnSpPr>
        <p:spPr>
          <a:xfrm rot="5400000">
            <a:off x="6912268" y="4210361"/>
            <a:ext cx="527240" cy="121605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9F395F9-AEAF-4E87-91C3-5E356087FE57}"/>
              </a:ext>
            </a:extLst>
          </p:cNvPr>
          <p:cNvCxnSpPr>
            <a:stCxn id="47" idx="1"/>
          </p:cNvCxnSpPr>
          <p:nvPr/>
        </p:nvCxnSpPr>
        <p:spPr>
          <a:xfrm rot="10800000">
            <a:off x="4170339" y="4556248"/>
            <a:ext cx="1317327" cy="52575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7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72432" y="9947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359997" y="429058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85657" y="34687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986483" y="42842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Resolved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767454" y="3492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496275" y="428577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72675" y="347024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4705278" y="3880715"/>
            <a:ext cx="2642750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3352816" y="1804570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26302" y="367649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3678672" y="39520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603132" y="41743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461527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734802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176700" y="3870612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086700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3729566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412202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4122021" y="20781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4662474" y="1388899"/>
            <a:ext cx="1433526" cy="799016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436967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4572474" y="13438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684829" y="3976002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684829" y="37026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4569444" y="39576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2604827" y="2146578"/>
            <a:ext cx="914940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386768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3680476" y="13537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708927" y="3548777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Case is created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1401319" y="2182467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Some data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inquired 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5451782" y="2187915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Required data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submitted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2554337" y="1056329"/>
            <a:ext cx="783715" cy="1468563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4800590" y="2159022"/>
            <a:ext cx="909492" cy="168132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5487665" y="3568185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Case is resolved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398991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425280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40015" y="408130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594108" y="33572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3592761" y="88761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207321" y="335730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0596951" y="33979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8132657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C95B7C-0900-4219-896A-F53E2D2C1726}"/>
              </a:ext>
            </a:extLst>
          </p:cNvPr>
          <p:cNvSpPr/>
          <p:nvPr/>
        </p:nvSpPr>
        <p:spPr>
          <a:xfrm>
            <a:off x="10733446" y="38371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EEDBA-6D55-43C6-BF36-4D90491A493D}"/>
              </a:ext>
            </a:extLst>
          </p:cNvPr>
          <p:cNvCxnSpPr>
            <a:stCxn id="95" idx="3"/>
            <a:endCxn id="103" idx="1"/>
          </p:cNvCxnSpPr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86389B-5CA7-4177-8C2B-72C89BC3E261}"/>
              </a:ext>
            </a:extLst>
          </p:cNvPr>
          <p:cNvSpPr/>
          <p:nvPr/>
        </p:nvSpPr>
        <p:spPr>
          <a:xfrm>
            <a:off x="8897991" y="3568185"/>
            <a:ext cx="978626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Case is closed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13AF26-A3A1-4DC7-82A5-E734989D568C}"/>
              </a:ext>
            </a:extLst>
          </p:cNvPr>
          <p:cNvCxnSpPr/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759D42C-7499-4504-8F45-9F1332B387C9}"/>
              </a:ext>
            </a:extLst>
          </p:cNvPr>
          <p:cNvSpPr/>
          <p:nvPr/>
        </p:nvSpPr>
        <p:spPr>
          <a:xfrm>
            <a:off x="5487665" y="4947521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Case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reopened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DF32CBB-4C0D-4FE7-9A1A-9E9AAF205189}"/>
              </a:ext>
            </a:extLst>
          </p:cNvPr>
          <p:cNvCxnSpPr>
            <a:endCxn id="48" idx="3"/>
          </p:cNvCxnSpPr>
          <p:nvPr/>
        </p:nvCxnSpPr>
        <p:spPr>
          <a:xfrm rot="5400000">
            <a:off x="6912268" y="4210361"/>
            <a:ext cx="527240" cy="121605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904E80C-77A8-4801-BB5F-7E1E421B5847}"/>
              </a:ext>
            </a:extLst>
          </p:cNvPr>
          <p:cNvCxnSpPr>
            <a:stCxn id="48" idx="1"/>
          </p:cNvCxnSpPr>
          <p:nvPr/>
        </p:nvCxnSpPr>
        <p:spPr>
          <a:xfrm rot="10800000">
            <a:off x="4170339" y="4556248"/>
            <a:ext cx="1317327" cy="52575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79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72432" y="9947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359997" y="429058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385657" y="34687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986483" y="42842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Resolved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767454" y="3492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496275" y="428577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72675" y="347024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4705278" y="3880715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3352816" y="1804570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26302" y="367649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3678672" y="39520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603132" y="41743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461527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734802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176700" y="3870612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086700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3729566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412202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4122021" y="20781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4662474" y="1388899"/>
            <a:ext cx="1433526" cy="799016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436967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4572474" y="13438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684829" y="3976002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684829" y="37026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4569444" y="39576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2604827" y="2146578"/>
            <a:ext cx="914940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386768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3680476" y="13537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708927" y="3548777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Case is created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1401319" y="2182467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Some data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inquired 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5451782" y="2187915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Required data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submitted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2554337" y="1056329"/>
            <a:ext cx="783715" cy="1468563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4800590" y="2159022"/>
            <a:ext cx="909492" cy="168132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5487665" y="3568185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Case is resolved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398991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425280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40015" y="408130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594108" y="33572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3592761" y="88761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207321" y="335730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0596951" y="33979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8132657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C95B7C-0900-4219-896A-F53E2D2C1726}"/>
              </a:ext>
            </a:extLst>
          </p:cNvPr>
          <p:cNvSpPr/>
          <p:nvPr/>
        </p:nvSpPr>
        <p:spPr>
          <a:xfrm>
            <a:off x="10733446" y="38371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EEDBA-6D55-43C6-BF36-4D90491A493D}"/>
              </a:ext>
            </a:extLst>
          </p:cNvPr>
          <p:cNvCxnSpPr>
            <a:stCxn id="95" idx="3"/>
            <a:endCxn id="103" idx="1"/>
          </p:cNvCxnSpPr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86389B-5CA7-4177-8C2B-72C89BC3E261}"/>
              </a:ext>
            </a:extLst>
          </p:cNvPr>
          <p:cNvSpPr/>
          <p:nvPr/>
        </p:nvSpPr>
        <p:spPr>
          <a:xfrm>
            <a:off x="8897991" y="3568185"/>
            <a:ext cx="978626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Case is closed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B61820-6CE9-4A89-A665-1D4D9C7DF0D1}"/>
              </a:ext>
            </a:extLst>
          </p:cNvPr>
          <p:cNvCxnSpPr/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B70E2FA-A224-4E2A-B0DC-6CFF60D0B98D}"/>
              </a:ext>
            </a:extLst>
          </p:cNvPr>
          <p:cNvSpPr/>
          <p:nvPr/>
        </p:nvSpPr>
        <p:spPr>
          <a:xfrm>
            <a:off x="5487665" y="4947521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Case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reopened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3A420D2-0126-402E-909D-BC065211A651}"/>
              </a:ext>
            </a:extLst>
          </p:cNvPr>
          <p:cNvCxnSpPr>
            <a:endCxn id="48" idx="3"/>
          </p:cNvCxnSpPr>
          <p:nvPr/>
        </p:nvCxnSpPr>
        <p:spPr>
          <a:xfrm rot="5400000">
            <a:off x="6912268" y="4210361"/>
            <a:ext cx="527240" cy="121605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408CF1D-A295-4E60-B8CB-451BF13D0ABA}"/>
              </a:ext>
            </a:extLst>
          </p:cNvPr>
          <p:cNvCxnSpPr>
            <a:stCxn id="48" idx="1"/>
          </p:cNvCxnSpPr>
          <p:nvPr/>
        </p:nvCxnSpPr>
        <p:spPr>
          <a:xfrm rot="10800000">
            <a:off x="4170339" y="4556248"/>
            <a:ext cx="1317327" cy="52575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7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772432" y="9947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359997" y="429058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85657" y="34687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986483" y="42842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Resolved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67454" y="3492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496275" y="428577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72675" y="347024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4705278" y="3880715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3352816" y="1804570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26302" y="367649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3678672" y="39520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603132" y="41743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461527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734802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176700" y="3870612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086700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3729566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412202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4122021" y="20781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4662474" y="1388899"/>
            <a:ext cx="1433526" cy="799016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436967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4572474" y="13438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684829" y="3976002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684829" y="37026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4569444" y="39576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2604827" y="2146578"/>
            <a:ext cx="914940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386768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3680476" y="13537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708927" y="3548777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Case is created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1401319" y="2182467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Some data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inquired 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5451782" y="2187915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Required data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submitted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2554337" y="1056329"/>
            <a:ext cx="783715" cy="1468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4800590" y="2159022"/>
            <a:ext cx="909492" cy="168132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5487665" y="3568185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Case is resolved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398991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425280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40015" y="408130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594108" y="33572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3592761" y="88761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207321" y="335730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0596951" y="33979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8132657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C95B7C-0900-4219-896A-F53E2D2C1726}"/>
              </a:ext>
            </a:extLst>
          </p:cNvPr>
          <p:cNvSpPr/>
          <p:nvPr/>
        </p:nvSpPr>
        <p:spPr>
          <a:xfrm>
            <a:off x="10733446" y="38371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EEDBA-6D55-43C6-BF36-4D90491A493D}"/>
              </a:ext>
            </a:extLst>
          </p:cNvPr>
          <p:cNvCxnSpPr>
            <a:stCxn id="95" idx="3"/>
            <a:endCxn id="103" idx="1"/>
          </p:cNvCxnSpPr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86389B-5CA7-4177-8C2B-72C89BC3E261}"/>
              </a:ext>
            </a:extLst>
          </p:cNvPr>
          <p:cNvSpPr/>
          <p:nvPr/>
        </p:nvSpPr>
        <p:spPr>
          <a:xfrm>
            <a:off x="8897991" y="3568185"/>
            <a:ext cx="978626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Case is closed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0E538E-50B7-4DAE-BB0B-5C5194D79C7A}"/>
              </a:ext>
            </a:extLst>
          </p:cNvPr>
          <p:cNvCxnSpPr/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0A56A4A-E51A-434F-ADEB-4D21BCD4F895}"/>
              </a:ext>
            </a:extLst>
          </p:cNvPr>
          <p:cNvSpPr/>
          <p:nvPr/>
        </p:nvSpPr>
        <p:spPr>
          <a:xfrm>
            <a:off x="5487665" y="4947521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Case is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reopened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A1F10DB-D26F-4852-A8A9-263A82957FF1}"/>
              </a:ext>
            </a:extLst>
          </p:cNvPr>
          <p:cNvCxnSpPr>
            <a:endCxn id="48" idx="3"/>
          </p:cNvCxnSpPr>
          <p:nvPr/>
        </p:nvCxnSpPr>
        <p:spPr>
          <a:xfrm rot="5400000">
            <a:off x="6912268" y="4210361"/>
            <a:ext cx="527240" cy="1216051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0B5C8F1-18A3-432A-89D6-D79719C853DD}"/>
              </a:ext>
            </a:extLst>
          </p:cNvPr>
          <p:cNvCxnSpPr>
            <a:stCxn id="48" idx="1"/>
          </p:cNvCxnSpPr>
          <p:nvPr/>
        </p:nvCxnSpPr>
        <p:spPr>
          <a:xfrm rot="10800000">
            <a:off x="4170339" y="4556248"/>
            <a:ext cx="1317327" cy="525758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18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772432" y="9947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359997" y="429058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385657" y="34687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6986483" y="4284292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Resolved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67454" y="3492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496275" y="428577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772675" y="347024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4705278" y="3880715"/>
            <a:ext cx="264275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3352816" y="1804570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26302" y="367649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3678672" y="39520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603132" y="41743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461527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7348028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176700" y="3870612"/>
            <a:ext cx="255286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086700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3729566" y="38256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412202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4122021" y="20781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4662474" y="1388899"/>
            <a:ext cx="1433526" cy="799016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436967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4572474" y="13438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684829" y="3976002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684829" y="37026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4569444" y="395760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2604827" y="2146578"/>
            <a:ext cx="914940" cy="17007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3867681" y="345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3680476" y="13537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708927" y="3548777"/>
            <a:ext cx="100597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Case is created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1401319" y="2182467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Some data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inquired 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5451782" y="2187915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Required data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submitted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2554337" y="1056329"/>
            <a:ext cx="783715" cy="1468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4800590" y="2159022"/>
            <a:ext cx="909492" cy="168132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5487665" y="3568185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Case is resolved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398991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4252803" y="45461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40015" y="408130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594108" y="33572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3592761" y="88761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207321" y="335730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0596951" y="339799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F66ADB-2226-4049-843D-BA9B5D4ADB5D}"/>
              </a:ext>
            </a:extLst>
          </p:cNvPr>
          <p:cNvSpPr/>
          <p:nvPr/>
        </p:nvSpPr>
        <p:spPr>
          <a:xfrm>
            <a:off x="8132657" y="38357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C95B7C-0900-4219-896A-F53E2D2C1726}"/>
              </a:ext>
            </a:extLst>
          </p:cNvPr>
          <p:cNvSpPr/>
          <p:nvPr/>
        </p:nvSpPr>
        <p:spPr>
          <a:xfrm>
            <a:off x="10733446" y="38371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EEDBA-6D55-43C6-BF36-4D90491A493D}"/>
              </a:ext>
            </a:extLst>
          </p:cNvPr>
          <p:cNvCxnSpPr>
            <a:stCxn id="95" idx="3"/>
            <a:endCxn id="103" idx="1"/>
          </p:cNvCxnSpPr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86389B-5CA7-4177-8C2B-72C89BC3E261}"/>
              </a:ext>
            </a:extLst>
          </p:cNvPr>
          <p:cNvSpPr/>
          <p:nvPr/>
        </p:nvSpPr>
        <p:spPr>
          <a:xfrm>
            <a:off x="8897991" y="3568185"/>
            <a:ext cx="978626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Case is closed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24A9718-34C6-4C58-8C70-A333CE27478C}"/>
              </a:ext>
            </a:extLst>
          </p:cNvPr>
          <p:cNvCxnSpPr/>
          <p:nvPr/>
        </p:nvCxnSpPr>
        <p:spPr>
          <a:xfrm>
            <a:off x="8222657" y="3880715"/>
            <a:ext cx="2510789" cy="143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3A8E1FA-CC0A-490F-937B-E9FAC188F6A6}"/>
              </a:ext>
            </a:extLst>
          </p:cNvPr>
          <p:cNvSpPr/>
          <p:nvPr/>
        </p:nvSpPr>
        <p:spPr>
          <a:xfrm>
            <a:off x="5487665" y="4947521"/>
            <a:ext cx="1080197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6. Case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reopened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81227B3-2733-41F1-A7CC-F5543E6C4E37}"/>
              </a:ext>
            </a:extLst>
          </p:cNvPr>
          <p:cNvCxnSpPr>
            <a:endCxn id="48" idx="3"/>
          </p:cNvCxnSpPr>
          <p:nvPr/>
        </p:nvCxnSpPr>
        <p:spPr>
          <a:xfrm rot="5400000">
            <a:off x="6912268" y="4210361"/>
            <a:ext cx="527240" cy="121605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025F645-05CC-4E1B-AC42-DBFD75191798}"/>
              </a:ext>
            </a:extLst>
          </p:cNvPr>
          <p:cNvCxnSpPr>
            <a:stCxn id="48" idx="1"/>
          </p:cNvCxnSpPr>
          <p:nvPr/>
        </p:nvCxnSpPr>
        <p:spPr>
          <a:xfrm rot="10800000">
            <a:off x="4170339" y="4556248"/>
            <a:ext cx="1317327" cy="52575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73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87822</TotalTime>
  <Words>520</Words>
  <Application>Microsoft Office PowerPoint</Application>
  <PresentationFormat>Widescreen</PresentationFormat>
  <Paragraphs>208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11120</cp:revision>
  <cp:lastPrinted>2020-03-12T23:00:21Z</cp:lastPrinted>
  <dcterms:created xsi:type="dcterms:W3CDTF">2017-06-22T08:43:38Z</dcterms:created>
  <dcterms:modified xsi:type="dcterms:W3CDTF">2021-07-26T12:25:16Z</dcterms:modified>
</cp:coreProperties>
</file>