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8" r:id="rId2"/>
    <p:sldId id="3273" r:id="rId3"/>
    <p:sldId id="3278" r:id="rId4"/>
    <p:sldId id="3271" r:id="rId5"/>
    <p:sldId id="3275" r:id="rId6"/>
    <p:sldId id="3276" r:id="rId7"/>
    <p:sldId id="3277" r:id="rId8"/>
    <p:sldId id="3272" r:id="rId9"/>
    <p:sldId id="3274" r:id="rId10"/>
    <p:sldId id="3279" r:id="rId11"/>
    <p:sldId id="3281" r:id="rId12"/>
    <p:sldId id="3283" r:id="rId13"/>
    <p:sldId id="3280" r:id="rId14"/>
    <p:sldId id="3282" r:id="rId15"/>
    <p:sldId id="3284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73"/>
            <p14:sldId id="3278"/>
            <p14:sldId id="3271"/>
            <p14:sldId id="3275"/>
            <p14:sldId id="3276"/>
            <p14:sldId id="3277"/>
            <p14:sldId id="3272"/>
            <p14:sldId id="3274"/>
            <p14:sldId id="3279"/>
            <p14:sldId id="3281"/>
            <p14:sldId id="3283"/>
            <p14:sldId id="3280"/>
            <p14:sldId id="3282"/>
            <p14:sldId id="3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2AB"/>
    <a:srgbClr val="FFFDF7"/>
    <a:srgbClr val="2075C4"/>
    <a:srgbClr val="0A75D3"/>
    <a:srgbClr val="3A105E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108" d="100"/>
          <a:sy n="108" d="100"/>
        </p:scale>
        <p:origin x="2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3/5/2022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Offers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046AD0-0960-45F3-A7FF-B14AF5344A8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EE9BE3B-254B-4EA1-B1A3-57ED9BBC42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783890-F5CB-40FA-B029-3EA16E5A86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2BE05C4-46E1-4117-9005-7300659250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BC20DB0-528B-42E9-922F-1AC4A1DB7106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48EF6B8-11B6-4BD3-9022-0DAF98B7DD39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8A68E4B-FCD2-4120-9F9C-8994C47A9B41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4CCC74-A6E8-4E17-AE9A-8DCBC39C4A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779B8D-A3DA-4414-AE78-FED301FE809F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D6A94E6-AF4C-4273-BFFC-3AA790252C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CDFAE8B-6CC4-496F-9356-739D3345B8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507599C-1B60-4EDA-A4A5-7CEDD592B2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E045D05-9BAC-415A-B291-394504C6DA63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12A0E46-C40E-44D8-BB61-18B77E605C14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CFB906C-E707-4698-8927-0F98B7D82864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520E78E-A144-4F17-BB87-008AE7336C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8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DF97F8-77B8-4BA8-80D4-4BA57B60A615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0DB81E5-7CDE-4055-BD8C-969E088CC3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48FA193-D85E-45E2-975F-62F9A6FA5B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53B30DC-8C0B-4D97-9774-8257D93EDB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4A51F2-6538-4F8B-869A-CC75A35F4E89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AE65C-C675-440B-AF5C-6BB96B76FFB8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C3D0127-E2DB-4E4D-9E39-7F819CA6CEE3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C7CBFB9-F7EA-42D4-9A74-F605023568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276B95-971E-44CD-9D3D-27F572B81FA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2B665-9D55-49B6-8726-BA0CDD461D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2FECBC-6CD4-43CF-B920-DDD8F6701B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EADA4F7-C6A3-4841-84F6-B9404BF1F0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AB4017C-0D80-4178-90B6-EC3368E59E35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48558CC-B4C0-43A1-A3C1-C425D4D0B110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FE7B180-BCAE-45C9-BD5C-B903CBB90189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79EE9D2-FAA1-4EC3-B4E5-B8282A99FD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F450952-6A5E-4B85-81EC-927407A4BE69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2A90E-8496-4CB7-9129-F874AD072F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707CBE5-A65E-4E41-A3B8-CD1C295B85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8E40358-C72B-450A-AAA7-1ADA332EA5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40BD81-E356-426A-A7FA-4E81DE5C785B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8FC6ED-EE66-4A6B-9E82-FC5826DC262B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AE4C928-E8F9-4BB7-8A8F-5E6FF7FCB08B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F5F002C-08B5-44D2-A698-4C589A9A12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3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91" y="2763851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4C615C-CADD-4651-A121-36CDD6D6E5B6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912456A-E5AE-44AC-A48F-D969378EB5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AC84D83-4185-40F3-A1F8-2311F2A4DA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51ADC70-DBB1-488D-BE56-821C8FF901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C72D55-540C-4EF3-B7E2-F9382B58A94D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6BE5DE9-1F7F-4808-95B5-162A48D9E125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E3F12A7-3D4F-4019-8A11-C7E5FDEA39EE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888D62-79F7-49C3-97A8-7E281CD000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7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52248E-DB68-487D-A007-A1DBAEF79E4D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8890C24-1606-41F6-A654-79C5BEC800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9F605BF-E42B-4C81-A58F-E54E137D63FE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E90B5E1-D2F4-4E6F-93DD-85529547A55E}"/>
              </a:ext>
            </a:extLst>
          </p:cNvPr>
          <p:cNvCxnSpPr>
            <a:cxnSpLocks/>
            <a:stCxn id="95" idx="2"/>
            <a:endCxn id="16" idx="1"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C1AD166-3287-4AA3-90F6-9F71FC2B2214}"/>
              </a:ext>
            </a:extLst>
          </p:cNvPr>
          <p:cNvCxnSpPr>
            <a:cxnSpLocks/>
            <a:stCxn id="13" idx="2"/>
            <a:endCxn id="16" idx="3"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F7553F-7F85-4BC6-B20E-F352E58C40A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6738D1-0255-4516-AF1A-D1A5755D9A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C8C742-AF97-44C3-83A7-30598AD37EB2}"/>
              </a:ext>
            </a:extLst>
          </p:cNvPr>
          <p:cNvCxnSpPr>
            <a:cxnSpLocks/>
            <a:endCxn id="33" idx="1"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65C1E0-34FE-4607-9883-B026004917B6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9B0055C-6E84-4E75-8189-E45EACC2E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DE26E7-5468-4494-9CA0-B745C5A287C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28B985-8077-4C69-B42C-D1C5C1FA08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DC086F0-2B52-441F-9B5D-B58C45D29C99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96663-F10E-4EFB-BDE1-701BF12C1431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A203C32-FE3F-41EF-9518-A357113F43D1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80EEB4-36D0-424C-89F4-97749FB52F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5521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32B6F7-5696-4957-9D6E-3C6DCFA719C0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87257FE-4195-4E4D-BFFC-D58D33892D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33B620D-E3F8-41F6-B752-DA3A13FD62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1E6841D-B6A8-4D32-9E9F-66D951C70B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14EFBDA-B9C6-4B76-85AD-6A535187AAEF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9D951B2-140E-4746-8E39-01445B3F98C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DE704DA-2EB5-4B85-9D44-9D25F03286CE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165285F-1D53-4288-979D-8FD2FBA7F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F11022-1DAC-463C-A639-64683B2CC7E8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A8A573-13BB-421E-80F2-62B1D0050C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C156EF2-F955-4C7C-BB7F-B66882BB06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8B1FF3B-2438-4138-980E-24EDACCA4E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E2C7B18-C988-43A0-9947-772DB10D9DD6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E9F4372-C873-40CF-B551-21CDA9C524BA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60E3FBD-02C8-4A65-BA05-2B55DBE1D68B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09BEC42-F568-4085-86F5-478C8B9807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C10D6C-2379-40BA-9FC6-602736B29160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FEBEEAE-2808-44E8-BAE3-4621D8892A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67EBE4-C0EE-43F9-B587-F3C70504F51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801C3E8-C570-4479-AB04-1A6A313176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3B0F087-3032-47B8-A3C3-6D5C83386617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B85B52B-46D9-484C-B035-11D8A127ECA3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C339696-9C98-44BF-AD7F-CC70D9D731AD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A75FEAE-A672-4BAD-9C20-CD568A112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4451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3A5367-F22A-4B1C-BFEC-53480922C10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34279" y="3058552"/>
            <a:ext cx="2228206" cy="0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0A7C33-FA91-4904-A272-0BFBAD15182D}"/>
              </a:ext>
            </a:extLst>
          </p:cNvPr>
          <p:cNvCxnSpPr>
            <a:cxnSpLocks/>
          </p:cNvCxnSpPr>
          <p:nvPr/>
        </p:nvCxnSpPr>
        <p:spPr>
          <a:xfrm>
            <a:off x="7554485" y="3058552"/>
            <a:ext cx="2437124" cy="18134"/>
          </a:xfrm>
          <a:prstGeom prst="line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F3C1B-7EDE-406B-B702-2B6DFD7FBAF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821830" y="3058552"/>
            <a:ext cx="1947816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1016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26F3D290-A46D-4E85-A0BD-5D45853A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81614" y="285534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F65E8152-E899-4789-8FF3-67F0E21EEACA}"/>
              </a:ext>
            </a:extLst>
          </p:cNvPr>
          <p:cNvSpPr/>
          <p:nvPr/>
        </p:nvSpPr>
        <p:spPr>
          <a:xfrm>
            <a:off x="1195327" y="326014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F9489D-835A-49C5-B356-684EB1CF27DF}"/>
              </a:ext>
            </a:extLst>
          </p:cNvPr>
          <p:cNvSpPr/>
          <p:nvPr/>
        </p:nvSpPr>
        <p:spPr>
          <a:xfrm>
            <a:off x="3582924" y="3501017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Private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0D2DF2F-A972-4CF3-BCA0-1D998BA9B1E9}"/>
              </a:ext>
            </a:extLst>
          </p:cNvPr>
          <p:cNvSpPr/>
          <p:nvPr/>
        </p:nvSpPr>
        <p:spPr>
          <a:xfrm>
            <a:off x="3582924" y="257123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88069-47DC-4DAA-A110-2ADB9CB11050}"/>
              </a:ext>
            </a:extLst>
          </p:cNvPr>
          <p:cNvSpPr/>
          <p:nvPr/>
        </p:nvSpPr>
        <p:spPr>
          <a:xfrm>
            <a:off x="6466285" y="3504827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Ready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0C321D-6D6D-4AE7-AEB6-FEC0062AE4BF}"/>
              </a:ext>
            </a:extLst>
          </p:cNvPr>
          <p:cNvSpPr/>
          <p:nvPr/>
        </p:nvSpPr>
        <p:spPr>
          <a:xfrm>
            <a:off x="6583918" y="254950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8DC8CE-4850-4879-9A91-845B03F5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386324" y="4761206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9A11D2-52D7-4BB4-B468-F26D0E16C02F}"/>
              </a:ext>
            </a:extLst>
          </p:cNvPr>
          <p:cNvSpPr/>
          <p:nvPr/>
        </p:nvSpPr>
        <p:spPr>
          <a:xfrm>
            <a:off x="5199220" y="5171991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FD147A-E5A5-42AD-9510-58E8141C8A13}"/>
              </a:ext>
            </a:extLst>
          </p:cNvPr>
          <p:cNvSpPr/>
          <p:nvPr/>
        </p:nvSpPr>
        <p:spPr>
          <a:xfrm>
            <a:off x="9572635" y="3522961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B7ADF-5571-40F0-9B63-916C0C75A5E0}"/>
              </a:ext>
            </a:extLst>
          </p:cNvPr>
          <p:cNvSpPr/>
          <p:nvPr/>
        </p:nvSpPr>
        <p:spPr>
          <a:xfrm>
            <a:off x="9813273" y="256922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2E0876-554A-42B6-A60A-2AA765F60B05}"/>
              </a:ext>
            </a:extLst>
          </p:cNvPr>
          <p:cNvSpPr/>
          <p:nvPr/>
        </p:nvSpPr>
        <p:spPr>
          <a:xfrm>
            <a:off x="4991884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Public version is assigned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FE5506-4D72-47BD-A2FD-5AA3EFF9A961}"/>
              </a:ext>
            </a:extLst>
          </p:cNvPr>
          <p:cNvSpPr/>
          <p:nvPr/>
        </p:nvSpPr>
        <p:spPr>
          <a:xfrm>
            <a:off x="8374648" y="118257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Offer is delisted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35855-CA8F-4C07-B9E9-5141536C6F88}"/>
              </a:ext>
            </a:extLst>
          </p:cNvPr>
          <p:cNvSpPr/>
          <p:nvPr/>
        </p:nvSpPr>
        <p:spPr>
          <a:xfrm>
            <a:off x="8228010" y="264229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Offer is listed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509E8-D263-42D4-AF10-29BE56B2EF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9646" y="2676235"/>
            <a:ext cx="764633" cy="764633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661AC1BD-00FD-40E2-A446-2FE8294C01E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751382" y="26822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13EF9618-7D5D-4428-895B-5A9E732A19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037489" y="2735044"/>
            <a:ext cx="665149" cy="665149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2BD795C-D518-4226-A585-A03C962FC47B}"/>
              </a:ext>
            </a:extLst>
          </p:cNvPr>
          <p:cNvSpPr/>
          <p:nvPr/>
        </p:nvSpPr>
        <p:spPr>
          <a:xfrm>
            <a:off x="3037887" y="4363928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Private Offer is deleted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E6E599-1F14-4E79-8CCA-8FA9DB3D0936}"/>
              </a:ext>
            </a:extLst>
          </p:cNvPr>
          <p:cNvSpPr/>
          <p:nvPr/>
        </p:nvSpPr>
        <p:spPr>
          <a:xfrm>
            <a:off x="5103345" y="119563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Public version is changed to Private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DF14B7-7798-4506-9EE9-FB7D152336EB}"/>
              </a:ext>
            </a:extLst>
          </p:cNvPr>
          <p:cNvSpPr/>
          <p:nvPr/>
        </p:nvSpPr>
        <p:spPr>
          <a:xfrm>
            <a:off x="2003596" y="2642291"/>
            <a:ext cx="1155347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Offer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created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D4B166F-755D-42BB-BEFE-E6E19BC293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4020" y="1342839"/>
            <a:ext cx="1080628" cy="1339389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DEF1476-35C8-4C83-A23E-7962314D4A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62998" y="1544564"/>
            <a:ext cx="1308792" cy="905343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495C4D6-AF9B-4007-8C13-23C6B55573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70642" y="3743523"/>
            <a:ext cx="1187715" cy="1243650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CFD565-BEA6-486C-AAAC-3D0671F12B75}"/>
              </a:ext>
            </a:extLst>
          </p:cNvPr>
          <p:cNvCxnSpPr>
            <a:cxnSpLocks/>
          </p:cNvCxnSpPr>
          <p:nvPr/>
        </p:nvCxnSpPr>
        <p:spPr>
          <a:xfrm rot="5400000">
            <a:off x="5869384" y="3688241"/>
            <a:ext cx="1183905" cy="1358024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AE1E231-EF9E-4F6D-BEC2-925AE30A9C57}"/>
              </a:ext>
            </a:extLst>
          </p:cNvPr>
          <p:cNvSpPr/>
          <p:nvPr/>
        </p:nvSpPr>
        <p:spPr>
          <a:xfrm>
            <a:off x="7266418" y="4366857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“Ready” Offer </a:t>
            </a:r>
            <a:b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deleted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BEFC18E-8D76-433B-BEB6-17C2AE169849}"/>
              </a:ext>
            </a:extLst>
          </p:cNvPr>
          <p:cNvCxnSpPr>
            <a:cxnSpLocks/>
          </p:cNvCxnSpPr>
          <p:nvPr/>
        </p:nvCxnSpPr>
        <p:spPr>
          <a:xfrm>
            <a:off x="6193419" y="1355899"/>
            <a:ext cx="822529" cy="129573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FDB4550-3F4C-4ACC-8E13-3AFEEE5365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824" y="1520039"/>
            <a:ext cx="1279661" cy="951382"/>
          </a:xfrm>
          <a:prstGeom prst="bentConnector2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95873</TotalTime>
  <Words>652</Words>
  <Application>Microsoft Office PowerPoint</Application>
  <PresentationFormat>Widescreen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Stanislav Nikiforov</cp:lastModifiedBy>
  <cp:revision>11139</cp:revision>
  <cp:lastPrinted>2020-03-12T23:00:21Z</cp:lastPrinted>
  <dcterms:created xsi:type="dcterms:W3CDTF">2017-06-22T08:43:38Z</dcterms:created>
  <dcterms:modified xsi:type="dcterms:W3CDTF">2022-03-05T15:09:22Z</dcterms:modified>
</cp:coreProperties>
</file>