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208" r:id="rId2"/>
    <p:sldId id="3256" r:id="rId3"/>
    <p:sldId id="3257" r:id="rId4"/>
    <p:sldId id="3233" r:id="rId5"/>
    <p:sldId id="3258" r:id="rId6"/>
    <p:sldId id="3259" r:id="rId7"/>
    <p:sldId id="3229" r:id="rId8"/>
    <p:sldId id="3260" r:id="rId9"/>
    <p:sldId id="3263" r:id="rId10"/>
    <p:sldId id="3261" r:id="rId11"/>
    <p:sldId id="3262" r:id="rId1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56"/>
            <p14:sldId id="3257"/>
            <p14:sldId id="3233"/>
            <p14:sldId id="3258"/>
            <p14:sldId id="3259"/>
            <p14:sldId id="3229"/>
            <p14:sldId id="3260"/>
            <p14:sldId id="3263"/>
            <p14:sldId id="3261"/>
            <p14:sldId id="3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432" autoAdjust="0"/>
  </p:normalViewPr>
  <p:slideViewPr>
    <p:cSldViewPr snapToGrid="0" snapToObjects="1">
      <p:cViewPr varScale="1">
        <p:scale>
          <a:sx n="108" d="100"/>
          <a:sy n="108" d="100"/>
        </p:scale>
        <p:origin x="12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7/23/2021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7/23/2021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947823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1" r:id="rId2"/>
    <p:sldLayoutId id="2147483772" r:id="rId3"/>
    <p:sldLayoutId id="21474837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3601305" y="2427373"/>
            <a:ext cx="4989391" cy="20032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Partners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F799B-2D6D-4A70-9CE8-1F26992F06A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567155" y="253151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82602-ABEF-496B-BDB2-1D3B76DB9DAB}"/>
              </a:ext>
            </a:extLst>
          </p:cNvPr>
          <p:cNvSpPr/>
          <p:nvPr/>
        </p:nvSpPr>
        <p:spPr>
          <a:xfrm>
            <a:off x="1382839" y="293631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12845-125D-4A23-9B98-CCD69866E6C6}"/>
              </a:ext>
            </a:extLst>
          </p:cNvPr>
          <p:cNvSpPr/>
          <p:nvPr/>
        </p:nvSpPr>
        <p:spPr>
          <a:xfrm>
            <a:off x="3939163" y="3148931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Invited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009492-F12A-4162-B8BC-33142DF09010}"/>
              </a:ext>
            </a:extLst>
          </p:cNvPr>
          <p:cNvSpPr/>
          <p:nvPr/>
        </p:nvSpPr>
        <p:spPr>
          <a:xfrm>
            <a:off x="3928579" y="224208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A6FDD-7A9E-4C5D-A76B-82068FA6D420}"/>
              </a:ext>
            </a:extLst>
          </p:cNvPr>
          <p:cNvSpPr/>
          <p:nvPr/>
        </p:nvSpPr>
        <p:spPr>
          <a:xfrm>
            <a:off x="6839819" y="314893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6DCA585-1B23-4336-B8B2-21AD18B84CB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85747" y="233038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D8056E-2F43-4D05-BA01-EDA7864DBC34}"/>
              </a:ext>
            </a:extLst>
          </p:cNvPr>
          <p:cNvSpPr/>
          <p:nvPr/>
        </p:nvSpPr>
        <p:spPr>
          <a:xfrm>
            <a:off x="7027882" y="222036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3D456701-3699-4EE5-85CC-6B26BA2F824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99966" y="233038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D8EF34-5BCB-4BD4-917D-CC0B4F0A7C4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1963155" y="2726387"/>
            <a:ext cx="2122592" cy="312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EBFFD-5508-454E-9D29-7FC0A62BBFEA}"/>
              </a:ext>
            </a:extLst>
          </p:cNvPr>
          <p:cNvSpPr/>
          <p:nvPr/>
        </p:nvSpPr>
        <p:spPr>
          <a:xfrm>
            <a:off x="2244603" y="2371250"/>
            <a:ext cx="1185415" cy="320523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Partner is invited to Connect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530AD2-A8F5-472D-974A-4B6972E881E9}"/>
              </a:ext>
            </a:extLst>
          </p:cNvPr>
          <p:cNvSpPr/>
          <p:nvPr/>
        </p:nvSpPr>
        <p:spPr>
          <a:xfrm>
            <a:off x="5396149" y="2371250"/>
            <a:ext cx="1185415" cy="320523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Partner activates Connect account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C4CCD7-3FFD-4DF0-B8DC-489216EF77AB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4877747" y="2726387"/>
            <a:ext cx="2222219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962F562-7F8D-4311-BF9B-5BEA65DBF407}"/>
              </a:ext>
            </a:extLst>
          </p:cNvPr>
          <p:cNvSpPr/>
          <p:nvPr/>
        </p:nvSpPr>
        <p:spPr>
          <a:xfrm>
            <a:off x="7128887" y="574727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Removed</a:t>
            </a:r>
          </a:p>
        </p:txBody>
      </p:sp>
      <p:pic>
        <p:nvPicPr>
          <p:cNvPr id="29" name="Picture 28" descr="Shape&#10;&#10;Description automatically generated with low confidence">
            <a:extLst>
              <a:ext uri="{FF2B5EF4-FFF2-40B4-BE49-F238E27FC236}">
                <a16:creationId xmlns:a16="http://schemas.microsoft.com/office/drawing/2014/main" id="{809A7EA3-3D0B-425A-84EB-7A28EDAFF1E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7207882" y="5140637"/>
            <a:ext cx="606641" cy="606641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AAB2A7-CACD-4350-8548-6FEC4D6011EB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7511203" y="3482738"/>
            <a:ext cx="0" cy="6686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79F0A77-7B94-4307-9A91-04E043D89512}"/>
              </a:ext>
            </a:extLst>
          </p:cNvPr>
          <p:cNvSpPr/>
          <p:nvPr/>
        </p:nvSpPr>
        <p:spPr>
          <a:xfrm>
            <a:off x="6918495" y="4151426"/>
            <a:ext cx="1185415" cy="320523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Partner's Contract is terminated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81681689-1BFE-489B-9BE9-8DEB72952FBA}"/>
              </a:ext>
            </a:extLst>
          </p:cNvPr>
          <p:cNvCxnSpPr>
            <a:stCxn id="4" idx="0"/>
            <a:endCxn id="15" idx="0"/>
          </p:cNvCxnSpPr>
          <p:nvPr/>
        </p:nvCxnSpPr>
        <p:spPr>
          <a:xfrm rot="5400000" flipH="1" flipV="1">
            <a:off x="4529998" y="-434455"/>
            <a:ext cx="201125" cy="5730811"/>
          </a:xfrm>
          <a:prstGeom prst="bentConnector3">
            <a:avLst>
              <a:gd name="adj1" fmla="val 699202"/>
            </a:avLst>
          </a:prstGeom>
          <a:ln w="28575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CA9C4B8-0869-47C6-84F9-83849DE2D91B}"/>
              </a:ext>
            </a:extLst>
          </p:cNvPr>
          <p:cNvSpPr/>
          <p:nvPr/>
        </p:nvSpPr>
        <p:spPr>
          <a:xfrm>
            <a:off x="3889039" y="748116"/>
            <a:ext cx="1185415" cy="320523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Partner account is created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E7910F-3753-4E14-B972-B93A865AD16B}"/>
              </a:ext>
            </a:extLst>
          </p:cNvPr>
          <p:cNvCxnSpPr>
            <a:cxnSpLocks/>
            <a:stCxn id="51" idx="2"/>
            <a:endCxn id="29" idx="0"/>
          </p:cNvCxnSpPr>
          <p:nvPr/>
        </p:nvCxnSpPr>
        <p:spPr>
          <a:xfrm>
            <a:off x="7511203" y="4471949"/>
            <a:ext cx="0" cy="6686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38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F799B-2D6D-4A70-9CE8-1F26992F06A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567155" y="253151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82602-ABEF-496B-BDB2-1D3B76DB9DAB}"/>
              </a:ext>
            </a:extLst>
          </p:cNvPr>
          <p:cNvSpPr/>
          <p:nvPr/>
        </p:nvSpPr>
        <p:spPr>
          <a:xfrm>
            <a:off x="1382839" y="293631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12845-125D-4A23-9B98-CCD69866E6C6}"/>
              </a:ext>
            </a:extLst>
          </p:cNvPr>
          <p:cNvSpPr/>
          <p:nvPr/>
        </p:nvSpPr>
        <p:spPr>
          <a:xfrm>
            <a:off x="3939163" y="3148931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Invited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009492-F12A-4162-B8BC-33142DF09010}"/>
              </a:ext>
            </a:extLst>
          </p:cNvPr>
          <p:cNvSpPr/>
          <p:nvPr/>
        </p:nvSpPr>
        <p:spPr>
          <a:xfrm>
            <a:off x="3928579" y="224208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A6FDD-7A9E-4C5D-A76B-82068FA6D420}"/>
              </a:ext>
            </a:extLst>
          </p:cNvPr>
          <p:cNvSpPr/>
          <p:nvPr/>
        </p:nvSpPr>
        <p:spPr>
          <a:xfrm>
            <a:off x="6839819" y="314893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6DCA585-1B23-4336-B8B2-21AD18B84CB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085747" y="233038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D8056E-2F43-4D05-BA01-EDA7864DBC34}"/>
              </a:ext>
            </a:extLst>
          </p:cNvPr>
          <p:cNvSpPr/>
          <p:nvPr/>
        </p:nvSpPr>
        <p:spPr>
          <a:xfrm>
            <a:off x="7027882" y="222036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3D456701-3699-4EE5-85CC-6B26BA2F824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99966" y="233038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D8EF34-5BCB-4BD4-917D-CC0B4F0A7C4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1963155" y="2726387"/>
            <a:ext cx="2122592" cy="312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EBFFD-5508-454E-9D29-7FC0A62BBFEA}"/>
              </a:ext>
            </a:extLst>
          </p:cNvPr>
          <p:cNvSpPr/>
          <p:nvPr/>
        </p:nvSpPr>
        <p:spPr>
          <a:xfrm>
            <a:off x="2244603" y="2371250"/>
            <a:ext cx="1185415" cy="320523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Partner is invited to Connect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530AD2-A8F5-472D-974A-4B6972E881E9}"/>
              </a:ext>
            </a:extLst>
          </p:cNvPr>
          <p:cNvSpPr/>
          <p:nvPr/>
        </p:nvSpPr>
        <p:spPr>
          <a:xfrm>
            <a:off x="5396149" y="2371250"/>
            <a:ext cx="1185415" cy="320523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Partner activates Connect account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C4CCD7-3FFD-4DF0-B8DC-489216EF77AB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4877747" y="2726387"/>
            <a:ext cx="222221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962F562-7F8D-4311-BF9B-5BEA65DBF407}"/>
              </a:ext>
            </a:extLst>
          </p:cNvPr>
          <p:cNvSpPr/>
          <p:nvPr/>
        </p:nvSpPr>
        <p:spPr>
          <a:xfrm>
            <a:off x="7128887" y="574727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Removed</a:t>
            </a:r>
          </a:p>
        </p:txBody>
      </p:sp>
      <p:pic>
        <p:nvPicPr>
          <p:cNvPr id="29" name="Picture 28" descr="Shape&#10;&#10;Description automatically generated with low confidence">
            <a:extLst>
              <a:ext uri="{FF2B5EF4-FFF2-40B4-BE49-F238E27FC236}">
                <a16:creationId xmlns:a16="http://schemas.microsoft.com/office/drawing/2014/main" id="{809A7EA3-3D0B-425A-84EB-7A28EDAFF1E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07882" y="5140637"/>
            <a:ext cx="606641" cy="606641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AAB2A7-CACD-4350-8548-6FEC4D6011EB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7511203" y="3482738"/>
            <a:ext cx="0" cy="668688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79F0A77-7B94-4307-9A91-04E043D89512}"/>
              </a:ext>
            </a:extLst>
          </p:cNvPr>
          <p:cNvSpPr/>
          <p:nvPr/>
        </p:nvSpPr>
        <p:spPr>
          <a:xfrm>
            <a:off x="6918495" y="4151426"/>
            <a:ext cx="1185415" cy="320523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Partner's Contract is terminated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81681689-1BFE-489B-9BE9-8DEB72952FBA}"/>
              </a:ext>
            </a:extLst>
          </p:cNvPr>
          <p:cNvCxnSpPr>
            <a:stCxn id="4" idx="0"/>
            <a:endCxn id="15" idx="0"/>
          </p:cNvCxnSpPr>
          <p:nvPr/>
        </p:nvCxnSpPr>
        <p:spPr>
          <a:xfrm rot="5400000" flipH="1" flipV="1">
            <a:off x="4529998" y="-434455"/>
            <a:ext cx="201125" cy="5730811"/>
          </a:xfrm>
          <a:prstGeom prst="bentConnector3">
            <a:avLst>
              <a:gd name="adj1" fmla="val 699202"/>
            </a:avLst>
          </a:prstGeom>
          <a:ln w="28575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CA9C4B8-0869-47C6-84F9-83849DE2D91B}"/>
              </a:ext>
            </a:extLst>
          </p:cNvPr>
          <p:cNvSpPr/>
          <p:nvPr/>
        </p:nvSpPr>
        <p:spPr>
          <a:xfrm>
            <a:off x="3889039" y="748116"/>
            <a:ext cx="1185415" cy="320523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Partner account is created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E7910F-3753-4E14-B972-B93A865AD16B}"/>
              </a:ext>
            </a:extLst>
          </p:cNvPr>
          <p:cNvCxnSpPr>
            <a:cxnSpLocks/>
            <a:stCxn id="51" idx="2"/>
            <a:endCxn id="29" idx="0"/>
          </p:cNvCxnSpPr>
          <p:nvPr/>
        </p:nvCxnSpPr>
        <p:spPr>
          <a:xfrm>
            <a:off x="7511203" y="4471949"/>
            <a:ext cx="0" cy="668688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46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F799B-2D6D-4A70-9CE8-1F26992F06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67155" y="253151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82602-ABEF-496B-BDB2-1D3B76DB9DAB}"/>
              </a:ext>
            </a:extLst>
          </p:cNvPr>
          <p:cNvSpPr/>
          <p:nvPr/>
        </p:nvSpPr>
        <p:spPr>
          <a:xfrm>
            <a:off x="1382839" y="293631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12845-125D-4A23-9B98-CCD69866E6C6}"/>
              </a:ext>
            </a:extLst>
          </p:cNvPr>
          <p:cNvSpPr/>
          <p:nvPr/>
        </p:nvSpPr>
        <p:spPr>
          <a:xfrm>
            <a:off x="3939163" y="3148931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Invited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009492-F12A-4162-B8BC-33142DF09010}"/>
              </a:ext>
            </a:extLst>
          </p:cNvPr>
          <p:cNvSpPr/>
          <p:nvPr/>
        </p:nvSpPr>
        <p:spPr>
          <a:xfrm>
            <a:off x="3928579" y="224208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A6FDD-7A9E-4C5D-A76B-82068FA6D420}"/>
              </a:ext>
            </a:extLst>
          </p:cNvPr>
          <p:cNvSpPr/>
          <p:nvPr/>
        </p:nvSpPr>
        <p:spPr>
          <a:xfrm>
            <a:off x="6839819" y="314893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6DCA585-1B23-4336-B8B2-21AD18B84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747" y="233038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D8056E-2F43-4D05-BA01-EDA7864DBC34}"/>
              </a:ext>
            </a:extLst>
          </p:cNvPr>
          <p:cNvSpPr/>
          <p:nvPr/>
        </p:nvSpPr>
        <p:spPr>
          <a:xfrm>
            <a:off x="7027882" y="222036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3D456701-3699-4EE5-85CC-6B26BA2F8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966" y="233038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D8EF34-5BCB-4BD4-917D-CC0B4F0A7C4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1963155" y="2726387"/>
            <a:ext cx="2122592" cy="3125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EBFFD-5508-454E-9D29-7FC0A62BBFEA}"/>
              </a:ext>
            </a:extLst>
          </p:cNvPr>
          <p:cNvSpPr/>
          <p:nvPr/>
        </p:nvSpPr>
        <p:spPr>
          <a:xfrm>
            <a:off x="2244603" y="2371250"/>
            <a:ext cx="1185415" cy="320523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Partner is invited to Connect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530AD2-A8F5-472D-974A-4B6972E881E9}"/>
              </a:ext>
            </a:extLst>
          </p:cNvPr>
          <p:cNvSpPr/>
          <p:nvPr/>
        </p:nvSpPr>
        <p:spPr>
          <a:xfrm>
            <a:off x="5396149" y="2371250"/>
            <a:ext cx="1185415" cy="320523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Partner activates Connect account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C4CCD7-3FFD-4DF0-B8DC-489216EF77AB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4877747" y="2726387"/>
            <a:ext cx="2222219" cy="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962F562-7F8D-4311-BF9B-5BEA65DBF407}"/>
              </a:ext>
            </a:extLst>
          </p:cNvPr>
          <p:cNvSpPr/>
          <p:nvPr/>
        </p:nvSpPr>
        <p:spPr>
          <a:xfrm>
            <a:off x="7128887" y="574727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Removed</a:t>
            </a:r>
          </a:p>
        </p:txBody>
      </p:sp>
      <p:pic>
        <p:nvPicPr>
          <p:cNvPr id="29" name="Picture 28" descr="Shape&#10;&#10;Description automatically generated with low confidence">
            <a:extLst>
              <a:ext uri="{FF2B5EF4-FFF2-40B4-BE49-F238E27FC236}">
                <a16:creationId xmlns:a16="http://schemas.microsoft.com/office/drawing/2014/main" id="{809A7EA3-3D0B-425A-84EB-7A28EDAFF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7882" y="5140637"/>
            <a:ext cx="606641" cy="606641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AAB2A7-CACD-4350-8548-6FEC4D6011EB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7511203" y="3482738"/>
            <a:ext cx="0" cy="668688"/>
          </a:xfrm>
          <a:prstGeom prst="straightConnector1">
            <a:avLst/>
          </a:prstGeom>
          <a:ln w="31750"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79F0A77-7B94-4307-9A91-04E043D89512}"/>
              </a:ext>
            </a:extLst>
          </p:cNvPr>
          <p:cNvSpPr/>
          <p:nvPr/>
        </p:nvSpPr>
        <p:spPr>
          <a:xfrm>
            <a:off x="6918495" y="4151426"/>
            <a:ext cx="1185415" cy="320523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Partner's Contract is terminated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81681689-1BFE-489B-9BE9-8DEB72952FBA}"/>
              </a:ext>
            </a:extLst>
          </p:cNvPr>
          <p:cNvCxnSpPr>
            <a:stCxn id="4" idx="0"/>
            <a:endCxn id="15" idx="0"/>
          </p:cNvCxnSpPr>
          <p:nvPr/>
        </p:nvCxnSpPr>
        <p:spPr>
          <a:xfrm rot="5400000" flipH="1" flipV="1">
            <a:off x="4529998" y="-434455"/>
            <a:ext cx="201125" cy="5730811"/>
          </a:xfrm>
          <a:prstGeom prst="bentConnector3">
            <a:avLst>
              <a:gd name="adj1" fmla="val 699202"/>
            </a:avLst>
          </a:prstGeom>
          <a:ln w="28575"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CA9C4B8-0869-47C6-84F9-83849DE2D91B}"/>
              </a:ext>
            </a:extLst>
          </p:cNvPr>
          <p:cNvSpPr/>
          <p:nvPr/>
        </p:nvSpPr>
        <p:spPr>
          <a:xfrm>
            <a:off x="3889039" y="748116"/>
            <a:ext cx="1185415" cy="320523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Partner account is created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E7910F-3753-4E14-B972-B93A865AD16B}"/>
              </a:ext>
            </a:extLst>
          </p:cNvPr>
          <p:cNvCxnSpPr>
            <a:cxnSpLocks/>
            <a:stCxn id="51" idx="2"/>
            <a:endCxn id="29" idx="0"/>
          </p:cNvCxnSpPr>
          <p:nvPr/>
        </p:nvCxnSpPr>
        <p:spPr>
          <a:xfrm>
            <a:off x="7511203" y="4471949"/>
            <a:ext cx="0" cy="668688"/>
          </a:xfrm>
          <a:prstGeom prst="straightConnector1">
            <a:avLst/>
          </a:prstGeom>
          <a:ln w="31750"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00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F799B-2D6D-4A70-9CE8-1F26992F06A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567155" y="253151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82602-ABEF-496B-BDB2-1D3B76DB9DAB}"/>
              </a:ext>
            </a:extLst>
          </p:cNvPr>
          <p:cNvSpPr/>
          <p:nvPr/>
        </p:nvSpPr>
        <p:spPr>
          <a:xfrm>
            <a:off x="1382839" y="293631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12845-125D-4A23-9B98-CCD69866E6C6}"/>
              </a:ext>
            </a:extLst>
          </p:cNvPr>
          <p:cNvSpPr/>
          <p:nvPr/>
        </p:nvSpPr>
        <p:spPr>
          <a:xfrm>
            <a:off x="3939163" y="3148931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Invited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009492-F12A-4162-B8BC-33142DF09010}"/>
              </a:ext>
            </a:extLst>
          </p:cNvPr>
          <p:cNvSpPr/>
          <p:nvPr/>
        </p:nvSpPr>
        <p:spPr>
          <a:xfrm>
            <a:off x="3928579" y="224208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A6FDD-7A9E-4C5D-A76B-82068FA6D420}"/>
              </a:ext>
            </a:extLst>
          </p:cNvPr>
          <p:cNvSpPr/>
          <p:nvPr/>
        </p:nvSpPr>
        <p:spPr>
          <a:xfrm>
            <a:off x="6839819" y="314893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6DCA585-1B23-4336-B8B2-21AD18B84CB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085747" y="233038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D8056E-2F43-4D05-BA01-EDA7864DBC34}"/>
              </a:ext>
            </a:extLst>
          </p:cNvPr>
          <p:cNvSpPr/>
          <p:nvPr/>
        </p:nvSpPr>
        <p:spPr>
          <a:xfrm>
            <a:off x="7027882" y="222036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3D456701-3699-4EE5-85CC-6B26BA2F824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7099966" y="233038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D8EF34-5BCB-4BD4-917D-CC0B4F0A7C4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1963155" y="2726387"/>
            <a:ext cx="2122592" cy="312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EBFFD-5508-454E-9D29-7FC0A62BBFEA}"/>
              </a:ext>
            </a:extLst>
          </p:cNvPr>
          <p:cNvSpPr/>
          <p:nvPr/>
        </p:nvSpPr>
        <p:spPr>
          <a:xfrm>
            <a:off x="2244603" y="2371250"/>
            <a:ext cx="1185415" cy="320523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Partner is invited to Connect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530AD2-A8F5-472D-974A-4B6972E881E9}"/>
              </a:ext>
            </a:extLst>
          </p:cNvPr>
          <p:cNvSpPr/>
          <p:nvPr/>
        </p:nvSpPr>
        <p:spPr>
          <a:xfrm>
            <a:off x="5396149" y="2371250"/>
            <a:ext cx="1185415" cy="320523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Partner activates Connect account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C4CCD7-3FFD-4DF0-B8DC-489216EF77AB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4877747" y="2726387"/>
            <a:ext cx="222221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962F562-7F8D-4311-BF9B-5BEA65DBF407}"/>
              </a:ext>
            </a:extLst>
          </p:cNvPr>
          <p:cNvSpPr/>
          <p:nvPr/>
        </p:nvSpPr>
        <p:spPr>
          <a:xfrm>
            <a:off x="7128887" y="574727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Removed</a:t>
            </a:r>
          </a:p>
        </p:txBody>
      </p:sp>
      <p:pic>
        <p:nvPicPr>
          <p:cNvPr id="29" name="Picture 28" descr="Shape&#10;&#10;Description automatically generated with low confidence">
            <a:extLst>
              <a:ext uri="{FF2B5EF4-FFF2-40B4-BE49-F238E27FC236}">
                <a16:creationId xmlns:a16="http://schemas.microsoft.com/office/drawing/2014/main" id="{809A7EA3-3D0B-425A-84EB-7A28EDAFF1E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7207882" y="5140637"/>
            <a:ext cx="606641" cy="606641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AAB2A7-CACD-4350-8548-6FEC4D6011EB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7511203" y="3482738"/>
            <a:ext cx="0" cy="6686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79F0A77-7B94-4307-9A91-04E043D89512}"/>
              </a:ext>
            </a:extLst>
          </p:cNvPr>
          <p:cNvSpPr/>
          <p:nvPr/>
        </p:nvSpPr>
        <p:spPr>
          <a:xfrm>
            <a:off x="6918495" y="4151426"/>
            <a:ext cx="1185415" cy="320523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Partner's Contract is terminated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81681689-1BFE-489B-9BE9-8DEB72952FBA}"/>
              </a:ext>
            </a:extLst>
          </p:cNvPr>
          <p:cNvCxnSpPr>
            <a:stCxn id="4" idx="0"/>
            <a:endCxn id="15" idx="0"/>
          </p:cNvCxnSpPr>
          <p:nvPr/>
        </p:nvCxnSpPr>
        <p:spPr>
          <a:xfrm rot="5400000" flipH="1" flipV="1">
            <a:off x="4529998" y="-434455"/>
            <a:ext cx="201125" cy="5730811"/>
          </a:xfrm>
          <a:prstGeom prst="bentConnector3">
            <a:avLst>
              <a:gd name="adj1" fmla="val 699202"/>
            </a:avLst>
          </a:prstGeom>
          <a:ln w="28575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CA9C4B8-0869-47C6-84F9-83849DE2D91B}"/>
              </a:ext>
            </a:extLst>
          </p:cNvPr>
          <p:cNvSpPr/>
          <p:nvPr/>
        </p:nvSpPr>
        <p:spPr>
          <a:xfrm>
            <a:off x="3889039" y="748116"/>
            <a:ext cx="1185415" cy="320523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Partner account is created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E7910F-3753-4E14-B972-B93A865AD16B}"/>
              </a:ext>
            </a:extLst>
          </p:cNvPr>
          <p:cNvCxnSpPr>
            <a:cxnSpLocks/>
            <a:stCxn id="51" idx="2"/>
            <a:endCxn id="29" idx="0"/>
          </p:cNvCxnSpPr>
          <p:nvPr/>
        </p:nvCxnSpPr>
        <p:spPr>
          <a:xfrm>
            <a:off x="7511203" y="4471949"/>
            <a:ext cx="0" cy="6686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38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33896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F799B-2D6D-4A70-9CE8-1F26992F06A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567155" y="253151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82602-ABEF-496B-BDB2-1D3B76DB9DAB}"/>
              </a:ext>
            </a:extLst>
          </p:cNvPr>
          <p:cNvSpPr/>
          <p:nvPr/>
        </p:nvSpPr>
        <p:spPr>
          <a:xfrm>
            <a:off x="1382839" y="293631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12845-125D-4A23-9B98-CCD69866E6C6}"/>
              </a:ext>
            </a:extLst>
          </p:cNvPr>
          <p:cNvSpPr/>
          <p:nvPr/>
        </p:nvSpPr>
        <p:spPr>
          <a:xfrm>
            <a:off x="3939163" y="3148931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Invited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009492-F12A-4162-B8BC-33142DF09010}"/>
              </a:ext>
            </a:extLst>
          </p:cNvPr>
          <p:cNvSpPr/>
          <p:nvPr/>
        </p:nvSpPr>
        <p:spPr>
          <a:xfrm>
            <a:off x="3928579" y="224208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A6FDD-7A9E-4C5D-A76B-82068FA6D420}"/>
              </a:ext>
            </a:extLst>
          </p:cNvPr>
          <p:cNvSpPr/>
          <p:nvPr/>
        </p:nvSpPr>
        <p:spPr>
          <a:xfrm>
            <a:off x="6839819" y="314893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6DCA585-1B23-4336-B8B2-21AD18B84CB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85747" y="233038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D8056E-2F43-4D05-BA01-EDA7864DBC34}"/>
              </a:ext>
            </a:extLst>
          </p:cNvPr>
          <p:cNvSpPr/>
          <p:nvPr/>
        </p:nvSpPr>
        <p:spPr>
          <a:xfrm>
            <a:off x="7027882" y="222036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3D456701-3699-4EE5-85CC-6B26BA2F824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99966" y="233038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D8EF34-5BCB-4BD4-917D-CC0B4F0A7C4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1963155" y="2726387"/>
            <a:ext cx="2122592" cy="312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EBFFD-5508-454E-9D29-7FC0A62BBFEA}"/>
              </a:ext>
            </a:extLst>
          </p:cNvPr>
          <p:cNvSpPr/>
          <p:nvPr/>
        </p:nvSpPr>
        <p:spPr>
          <a:xfrm>
            <a:off x="2244603" y="2371250"/>
            <a:ext cx="1185415" cy="320523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Partner is invited to Connect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530AD2-A8F5-472D-974A-4B6972E881E9}"/>
              </a:ext>
            </a:extLst>
          </p:cNvPr>
          <p:cNvSpPr/>
          <p:nvPr/>
        </p:nvSpPr>
        <p:spPr>
          <a:xfrm>
            <a:off x="5396149" y="2371250"/>
            <a:ext cx="1185415" cy="320523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Partner activates Connect account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C4CCD7-3FFD-4DF0-B8DC-489216EF77AB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4877747" y="2726387"/>
            <a:ext cx="2222219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962F562-7F8D-4311-BF9B-5BEA65DBF407}"/>
              </a:ext>
            </a:extLst>
          </p:cNvPr>
          <p:cNvSpPr/>
          <p:nvPr/>
        </p:nvSpPr>
        <p:spPr>
          <a:xfrm>
            <a:off x="7128887" y="574727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Removed</a:t>
            </a:r>
          </a:p>
        </p:txBody>
      </p:sp>
      <p:pic>
        <p:nvPicPr>
          <p:cNvPr id="29" name="Picture 28" descr="Shape&#10;&#10;Description automatically generated with low confidence">
            <a:extLst>
              <a:ext uri="{FF2B5EF4-FFF2-40B4-BE49-F238E27FC236}">
                <a16:creationId xmlns:a16="http://schemas.microsoft.com/office/drawing/2014/main" id="{809A7EA3-3D0B-425A-84EB-7A28EDAFF1E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7207882" y="5140637"/>
            <a:ext cx="606641" cy="606641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AAB2A7-CACD-4350-8548-6FEC4D6011EB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7511203" y="3482738"/>
            <a:ext cx="0" cy="6686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79F0A77-7B94-4307-9A91-04E043D89512}"/>
              </a:ext>
            </a:extLst>
          </p:cNvPr>
          <p:cNvSpPr/>
          <p:nvPr/>
        </p:nvSpPr>
        <p:spPr>
          <a:xfrm>
            <a:off x="6918495" y="4151426"/>
            <a:ext cx="1185415" cy="320523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Partner's Contract is terminated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81681689-1BFE-489B-9BE9-8DEB72952FBA}"/>
              </a:ext>
            </a:extLst>
          </p:cNvPr>
          <p:cNvCxnSpPr>
            <a:stCxn id="4" idx="0"/>
            <a:endCxn id="15" idx="0"/>
          </p:cNvCxnSpPr>
          <p:nvPr/>
        </p:nvCxnSpPr>
        <p:spPr>
          <a:xfrm rot="5400000" flipH="1" flipV="1">
            <a:off x="4529998" y="-434455"/>
            <a:ext cx="201125" cy="5730811"/>
          </a:xfrm>
          <a:prstGeom prst="bentConnector3">
            <a:avLst>
              <a:gd name="adj1" fmla="val 699202"/>
            </a:avLst>
          </a:prstGeom>
          <a:ln w="28575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CA9C4B8-0869-47C6-84F9-83849DE2D91B}"/>
              </a:ext>
            </a:extLst>
          </p:cNvPr>
          <p:cNvSpPr/>
          <p:nvPr/>
        </p:nvSpPr>
        <p:spPr>
          <a:xfrm>
            <a:off x="3889039" y="748116"/>
            <a:ext cx="1185415" cy="320523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Partner account is created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E7910F-3753-4E14-B972-B93A865AD16B}"/>
              </a:ext>
            </a:extLst>
          </p:cNvPr>
          <p:cNvCxnSpPr>
            <a:cxnSpLocks/>
            <a:stCxn id="51" idx="2"/>
            <a:endCxn id="29" idx="0"/>
          </p:cNvCxnSpPr>
          <p:nvPr/>
        </p:nvCxnSpPr>
        <p:spPr>
          <a:xfrm>
            <a:off x="7511203" y="4471949"/>
            <a:ext cx="0" cy="6686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01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F799B-2D6D-4A70-9CE8-1F26992F06A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567155" y="253151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82602-ABEF-496B-BDB2-1D3B76DB9DAB}"/>
              </a:ext>
            </a:extLst>
          </p:cNvPr>
          <p:cNvSpPr/>
          <p:nvPr/>
        </p:nvSpPr>
        <p:spPr>
          <a:xfrm>
            <a:off x="1382839" y="293631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12845-125D-4A23-9B98-CCD69866E6C6}"/>
              </a:ext>
            </a:extLst>
          </p:cNvPr>
          <p:cNvSpPr/>
          <p:nvPr/>
        </p:nvSpPr>
        <p:spPr>
          <a:xfrm>
            <a:off x="3939163" y="3148931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Invited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009492-F12A-4162-B8BC-33142DF09010}"/>
              </a:ext>
            </a:extLst>
          </p:cNvPr>
          <p:cNvSpPr/>
          <p:nvPr/>
        </p:nvSpPr>
        <p:spPr>
          <a:xfrm>
            <a:off x="3928579" y="224208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A6FDD-7A9E-4C5D-A76B-82068FA6D420}"/>
              </a:ext>
            </a:extLst>
          </p:cNvPr>
          <p:cNvSpPr/>
          <p:nvPr/>
        </p:nvSpPr>
        <p:spPr>
          <a:xfrm>
            <a:off x="6839819" y="314893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6DCA585-1B23-4336-B8B2-21AD18B84CB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085747" y="233038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D8056E-2F43-4D05-BA01-EDA7864DBC34}"/>
              </a:ext>
            </a:extLst>
          </p:cNvPr>
          <p:cNvSpPr/>
          <p:nvPr/>
        </p:nvSpPr>
        <p:spPr>
          <a:xfrm>
            <a:off x="7027882" y="222036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3D456701-3699-4EE5-85CC-6B26BA2F824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99966" y="233038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D8EF34-5BCB-4BD4-917D-CC0B4F0A7C4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1963155" y="2726387"/>
            <a:ext cx="2122592" cy="312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EBFFD-5508-454E-9D29-7FC0A62BBFEA}"/>
              </a:ext>
            </a:extLst>
          </p:cNvPr>
          <p:cNvSpPr/>
          <p:nvPr/>
        </p:nvSpPr>
        <p:spPr>
          <a:xfrm>
            <a:off x="2244603" y="2371250"/>
            <a:ext cx="1185415" cy="320523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Partner is invited to Connect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530AD2-A8F5-472D-974A-4B6972E881E9}"/>
              </a:ext>
            </a:extLst>
          </p:cNvPr>
          <p:cNvSpPr/>
          <p:nvPr/>
        </p:nvSpPr>
        <p:spPr>
          <a:xfrm>
            <a:off x="5396149" y="2371250"/>
            <a:ext cx="1185415" cy="320523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Partner activates Connect account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C4CCD7-3FFD-4DF0-B8DC-489216EF77AB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4877747" y="2726387"/>
            <a:ext cx="222221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962F562-7F8D-4311-BF9B-5BEA65DBF407}"/>
              </a:ext>
            </a:extLst>
          </p:cNvPr>
          <p:cNvSpPr/>
          <p:nvPr/>
        </p:nvSpPr>
        <p:spPr>
          <a:xfrm>
            <a:off x="7128887" y="574727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Removed</a:t>
            </a:r>
          </a:p>
        </p:txBody>
      </p:sp>
      <p:pic>
        <p:nvPicPr>
          <p:cNvPr id="29" name="Picture 28" descr="Shape&#10;&#10;Description automatically generated with low confidence">
            <a:extLst>
              <a:ext uri="{FF2B5EF4-FFF2-40B4-BE49-F238E27FC236}">
                <a16:creationId xmlns:a16="http://schemas.microsoft.com/office/drawing/2014/main" id="{809A7EA3-3D0B-425A-84EB-7A28EDAFF1E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07882" y="5140637"/>
            <a:ext cx="606641" cy="606641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AAB2A7-CACD-4350-8548-6FEC4D6011EB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7511203" y="3482738"/>
            <a:ext cx="0" cy="668688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79F0A77-7B94-4307-9A91-04E043D89512}"/>
              </a:ext>
            </a:extLst>
          </p:cNvPr>
          <p:cNvSpPr/>
          <p:nvPr/>
        </p:nvSpPr>
        <p:spPr>
          <a:xfrm>
            <a:off x="6918495" y="4151426"/>
            <a:ext cx="1185415" cy="320523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Partner's Contract is terminated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81681689-1BFE-489B-9BE9-8DEB72952FBA}"/>
              </a:ext>
            </a:extLst>
          </p:cNvPr>
          <p:cNvCxnSpPr>
            <a:stCxn id="4" idx="0"/>
            <a:endCxn id="15" idx="0"/>
          </p:cNvCxnSpPr>
          <p:nvPr/>
        </p:nvCxnSpPr>
        <p:spPr>
          <a:xfrm rot="5400000" flipH="1" flipV="1">
            <a:off x="4529998" y="-434455"/>
            <a:ext cx="201125" cy="5730811"/>
          </a:xfrm>
          <a:prstGeom prst="bentConnector3">
            <a:avLst>
              <a:gd name="adj1" fmla="val 699202"/>
            </a:avLst>
          </a:prstGeom>
          <a:ln w="28575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CA9C4B8-0869-47C6-84F9-83849DE2D91B}"/>
              </a:ext>
            </a:extLst>
          </p:cNvPr>
          <p:cNvSpPr/>
          <p:nvPr/>
        </p:nvSpPr>
        <p:spPr>
          <a:xfrm>
            <a:off x="3889039" y="748116"/>
            <a:ext cx="1185415" cy="320523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Partner account is created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E7910F-3753-4E14-B972-B93A865AD16B}"/>
              </a:ext>
            </a:extLst>
          </p:cNvPr>
          <p:cNvCxnSpPr>
            <a:cxnSpLocks/>
            <a:stCxn id="51" idx="2"/>
            <a:endCxn id="29" idx="0"/>
          </p:cNvCxnSpPr>
          <p:nvPr/>
        </p:nvCxnSpPr>
        <p:spPr>
          <a:xfrm>
            <a:off x="7511203" y="4471949"/>
            <a:ext cx="0" cy="668688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54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F799B-2D6D-4A70-9CE8-1F26992F06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567155" y="253151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82602-ABEF-496B-BDB2-1D3B76DB9DAB}"/>
              </a:ext>
            </a:extLst>
          </p:cNvPr>
          <p:cNvSpPr/>
          <p:nvPr/>
        </p:nvSpPr>
        <p:spPr>
          <a:xfrm>
            <a:off x="1382839" y="293631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12845-125D-4A23-9B98-CCD69866E6C6}"/>
              </a:ext>
            </a:extLst>
          </p:cNvPr>
          <p:cNvSpPr/>
          <p:nvPr/>
        </p:nvSpPr>
        <p:spPr>
          <a:xfrm>
            <a:off x="3939163" y="3148931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Invited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009492-F12A-4162-B8BC-33142DF09010}"/>
              </a:ext>
            </a:extLst>
          </p:cNvPr>
          <p:cNvSpPr/>
          <p:nvPr/>
        </p:nvSpPr>
        <p:spPr>
          <a:xfrm>
            <a:off x="3928579" y="224208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A6FDD-7A9E-4C5D-A76B-82068FA6D420}"/>
              </a:ext>
            </a:extLst>
          </p:cNvPr>
          <p:cNvSpPr/>
          <p:nvPr/>
        </p:nvSpPr>
        <p:spPr>
          <a:xfrm>
            <a:off x="6839819" y="314893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6DCA585-1B23-4336-B8B2-21AD18B84CB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85747" y="233038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D8056E-2F43-4D05-BA01-EDA7864DBC34}"/>
              </a:ext>
            </a:extLst>
          </p:cNvPr>
          <p:cNvSpPr/>
          <p:nvPr/>
        </p:nvSpPr>
        <p:spPr>
          <a:xfrm>
            <a:off x="7027882" y="222036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3D456701-3699-4EE5-85CC-6B26BA2F824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7099966" y="233038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D8EF34-5BCB-4BD4-917D-CC0B4F0A7C4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1963155" y="2726387"/>
            <a:ext cx="2122592" cy="3125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EBFFD-5508-454E-9D29-7FC0A62BBFEA}"/>
              </a:ext>
            </a:extLst>
          </p:cNvPr>
          <p:cNvSpPr/>
          <p:nvPr/>
        </p:nvSpPr>
        <p:spPr>
          <a:xfrm>
            <a:off x="2244603" y="2371250"/>
            <a:ext cx="1185415" cy="320523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Partner is invited to Connect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530AD2-A8F5-472D-974A-4B6972E881E9}"/>
              </a:ext>
            </a:extLst>
          </p:cNvPr>
          <p:cNvSpPr/>
          <p:nvPr/>
        </p:nvSpPr>
        <p:spPr>
          <a:xfrm>
            <a:off x="5396149" y="2371250"/>
            <a:ext cx="1185415" cy="320523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Partner activates Connect account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C4CCD7-3FFD-4DF0-B8DC-489216EF77AB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4877747" y="2726387"/>
            <a:ext cx="222221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962F562-7F8D-4311-BF9B-5BEA65DBF407}"/>
              </a:ext>
            </a:extLst>
          </p:cNvPr>
          <p:cNvSpPr/>
          <p:nvPr/>
        </p:nvSpPr>
        <p:spPr>
          <a:xfrm>
            <a:off x="7128887" y="574727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Removed</a:t>
            </a:r>
          </a:p>
        </p:txBody>
      </p:sp>
      <p:pic>
        <p:nvPicPr>
          <p:cNvPr id="29" name="Picture 28" descr="Shape&#10;&#10;Description automatically generated with low confidence">
            <a:extLst>
              <a:ext uri="{FF2B5EF4-FFF2-40B4-BE49-F238E27FC236}">
                <a16:creationId xmlns:a16="http://schemas.microsoft.com/office/drawing/2014/main" id="{809A7EA3-3D0B-425A-84EB-7A28EDAFF1E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7207882" y="5140637"/>
            <a:ext cx="606641" cy="606641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AAB2A7-CACD-4350-8548-6FEC4D6011EB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7511203" y="3482738"/>
            <a:ext cx="0" cy="6686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79F0A77-7B94-4307-9A91-04E043D89512}"/>
              </a:ext>
            </a:extLst>
          </p:cNvPr>
          <p:cNvSpPr/>
          <p:nvPr/>
        </p:nvSpPr>
        <p:spPr>
          <a:xfrm>
            <a:off x="6918495" y="4151426"/>
            <a:ext cx="1185415" cy="320523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Partner's Contract is terminated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81681689-1BFE-489B-9BE9-8DEB72952FBA}"/>
              </a:ext>
            </a:extLst>
          </p:cNvPr>
          <p:cNvCxnSpPr>
            <a:stCxn id="4" idx="0"/>
            <a:endCxn id="15" idx="0"/>
          </p:cNvCxnSpPr>
          <p:nvPr/>
        </p:nvCxnSpPr>
        <p:spPr>
          <a:xfrm rot="5400000" flipH="1" flipV="1">
            <a:off x="4529998" y="-434455"/>
            <a:ext cx="201125" cy="5730811"/>
          </a:xfrm>
          <a:prstGeom prst="bentConnector3">
            <a:avLst>
              <a:gd name="adj1" fmla="val 699202"/>
            </a:avLst>
          </a:prstGeom>
          <a:ln w="28575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CA9C4B8-0869-47C6-84F9-83849DE2D91B}"/>
              </a:ext>
            </a:extLst>
          </p:cNvPr>
          <p:cNvSpPr/>
          <p:nvPr/>
        </p:nvSpPr>
        <p:spPr>
          <a:xfrm>
            <a:off x="3889039" y="748116"/>
            <a:ext cx="1185415" cy="320523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Partner account is created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E7910F-3753-4E14-B972-B93A865AD16B}"/>
              </a:ext>
            </a:extLst>
          </p:cNvPr>
          <p:cNvCxnSpPr>
            <a:cxnSpLocks/>
            <a:stCxn id="51" idx="2"/>
            <a:endCxn id="29" idx="0"/>
          </p:cNvCxnSpPr>
          <p:nvPr/>
        </p:nvCxnSpPr>
        <p:spPr>
          <a:xfrm>
            <a:off x="7511203" y="4471949"/>
            <a:ext cx="0" cy="6686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6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F799B-2D6D-4A70-9CE8-1F26992F06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567155" y="253151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82602-ABEF-496B-BDB2-1D3B76DB9DAB}"/>
              </a:ext>
            </a:extLst>
          </p:cNvPr>
          <p:cNvSpPr/>
          <p:nvPr/>
        </p:nvSpPr>
        <p:spPr>
          <a:xfrm>
            <a:off x="1382839" y="293631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12845-125D-4A23-9B98-CCD69866E6C6}"/>
              </a:ext>
            </a:extLst>
          </p:cNvPr>
          <p:cNvSpPr/>
          <p:nvPr/>
        </p:nvSpPr>
        <p:spPr>
          <a:xfrm>
            <a:off x="3939163" y="3148931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Invited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009492-F12A-4162-B8BC-33142DF09010}"/>
              </a:ext>
            </a:extLst>
          </p:cNvPr>
          <p:cNvSpPr/>
          <p:nvPr/>
        </p:nvSpPr>
        <p:spPr>
          <a:xfrm>
            <a:off x="3928579" y="224208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A6FDD-7A9E-4C5D-A76B-82068FA6D420}"/>
              </a:ext>
            </a:extLst>
          </p:cNvPr>
          <p:cNvSpPr/>
          <p:nvPr/>
        </p:nvSpPr>
        <p:spPr>
          <a:xfrm>
            <a:off x="6839819" y="314893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6DCA585-1B23-4336-B8B2-21AD18B84CB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085747" y="233038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D8056E-2F43-4D05-BA01-EDA7864DBC34}"/>
              </a:ext>
            </a:extLst>
          </p:cNvPr>
          <p:cNvSpPr/>
          <p:nvPr/>
        </p:nvSpPr>
        <p:spPr>
          <a:xfrm>
            <a:off x="7027882" y="222036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3D456701-3699-4EE5-85CC-6B26BA2F824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99966" y="233038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D8EF34-5BCB-4BD4-917D-CC0B4F0A7C4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1963155" y="2726387"/>
            <a:ext cx="2122592" cy="312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EBFFD-5508-454E-9D29-7FC0A62BBFEA}"/>
              </a:ext>
            </a:extLst>
          </p:cNvPr>
          <p:cNvSpPr/>
          <p:nvPr/>
        </p:nvSpPr>
        <p:spPr>
          <a:xfrm>
            <a:off x="2244603" y="2371250"/>
            <a:ext cx="1185415" cy="320523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Partner is invited to Connect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530AD2-A8F5-472D-974A-4B6972E881E9}"/>
              </a:ext>
            </a:extLst>
          </p:cNvPr>
          <p:cNvSpPr/>
          <p:nvPr/>
        </p:nvSpPr>
        <p:spPr>
          <a:xfrm>
            <a:off x="5396149" y="2371250"/>
            <a:ext cx="1185415" cy="320523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Partner activates Connect account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C4CCD7-3FFD-4DF0-B8DC-489216EF77AB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4877747" y="2726387"/>
            <a:ext cx="222221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962F562-7F8D-4311-BF9B-5BEA65DBF407}"/>
              </a:ext>
            </a:extLst>
          </p:cNvPr>
          <p:cNvSpPr/>
          <p:nvPr/>
        </p:nvSpPr>
        <p:spPr>
          <a:xfrm>
            <a:off x="7128887" y="574727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Removed</a:t>
            </a:r>
          </a:p>
        </p:txBody>
      </p:sp>
      <p:pic>
        <p:nvPicPr>
          <p:cNvPr id="29" name="Picture 28" descr="Shape&#10;&#10;Description automatically generated with low confidence">
            <a:extLst>
              <a:ext uri="{FF2B5EF4-FFF2-40B4-BE49-F238E27FC236}">
                <a16:creationId xmlns:a16="http://schemas.microsoft.com/office/drawing/2014/main" id="{809A7EA3-3D0B-425A-84EB-7A28EDAFF1E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7207882" y="5140637"/>
            <a:ext cx="606641" cy="606641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AAB2A7-CACD-4350-8548-6FEC4D6011EB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7511203" y="3482738"/>
            <a:ext cx="0" cy="6686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79F0A77-7B94-4307-9A91-04E043D89512}"/>
              </a:ext>
            </a:extLst>
          </p:cNvPr>
          <p:cNvSpPr/>
          <p:nvPr/>
        </p:nvSpPr>
        <p:spPr>
          <a:xfrm>
            <a:off x="6918495" y="4151426"/>
            <a:ext cx="1185415" cy="320523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Partner's Contract is terminated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81681689-1BFE-489B-9BE9-8DEB72952FBA}"/>
              </a:ext>
            </a:extLst>
          </p:cNvPr>
          <p:cNvCxnSpPr>
            <a:stCxn id="4" idx="0"/>
            <a:endCxn id="15" idx="0"/>
          </p:cNvCxnSpPr>
          <p:nvPr/>
        </p:nvCxnSpPr>
        <p:spPr>
          <a:xfrm rot="5400000" flipH="1" flipV="1">
            <a:off x="4529998" y="-434455"/>
            <a:ext cx="201125" cy="5730811"/>
          </a:xfrm>
          <a:prstGeom prst="bentConnector3">
            <a:avLst>
              <a:gd name="adj1" fmla="val 699202"/>
            </a:avLst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CA9C4B8-0869-47C6-84F9-83849DE2D91B}"/>
              </a:ext>
            </a:extLst>
          </p:cNvPr>
          <p:cNvSpPr/>
          <p:nvPr/>
        </p:nvSpPr>
        <p:spPr>
          <a:xfrm>
            <a:off x="3889039" y="748116"/>
            <a:ext cx="1185415" cy="320523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Partner account is created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E7910F-3753-4E14-B972-B93A865AD16B}"/>
              </a:ext>
            </a:extLst>
          </p:cNvPr>
          <p:cNvCxnSpPr>
            <a:cxnSpLocks/>
            <a:stCxn id="51" idx="2"/>
            <a:endCxn id="29" idx="0"/>
          </p:cNvCxnSpPr>
          <p:nvPr/>
        </p:nvCxnSpPr>
        <p:spPr>
          <a:xfrm>
            <a:off x="7511203" y="4471949"/>
            <a:ext cx="0" cy="6686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44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89508</TotalTime>
  <Words>259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Nikiforov, Stanislav</cp:lastModifiedBy>
  <cp:revision>10879</cp:revision>
  <cp:lastPrinted>2020-03-12T23:00:21Z</cp:lastPrinted>
  <dcterms:created xsi:type="dcterms:W3CDTF">2017-06-22T08:43:38Z</dcterms:created>
  <dcterms:modified xsi:type="dcterms:W3CDTF">2021-07-23T12:59:20Z</dcterms:modified>
</cp:coreProperties>
</file>