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08" r:id="rId2"/>
    <p:sldId id="3256" r:id="rId3"/>
    <p:sldId id="3257" r:id="rId4"/>
    <p:sldId id="3233" r:id="rId5"/>
    <p:sldId id="3258" r:id="rId6"/>
    <p:sldId id="3260" r:id="rId7"/>
    <p:sldId id="3261" r:id="rId8"/>
    <p:sldId id="3262" r:id="rId9"/>
    <p:sldId id="3229" r:id="rId10"/>
    <p:sldId id="3259" r:id="rId11"/>
    <p:sldId id="3265" r:id="rId12"/>
    <p:sldId id="3263" r:id="rId13"/>
    <p:sldId id="3266" r:id="rId14"/>
    <p:sldId id="3267" r:id="rId15"/>
    <p:sldId id="3268" r:id="rId16"/>
    <p:sldId id="3264" r:id="rId1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56"/>
            <p14:sldId id="3257"/>
            <p14:sldId id="3233"/>
            <p14:sldId id="3258"/>
            <p14:sldId id="3260"/>
            <p14:sldId id="3261"/>
            <p14:sldId id="3262"/>
            <p14:sldId id="3229"/>
            <p14:sldId id="3259"/>
            <p14:sldId id="3265"/>
            <p14:sldId id="3263"/>
            <p14:sldId id="3266"/>
            <p14:sldId id="3267"/>
            <p14:sldId id="3268"/>
            <p14:sldId id="3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72" d="100"/>
          <a:sy n="72" d="100"/>
        </p:scale>
        <p:origin x="96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4/29/2021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Price Lists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221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0378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2994935" y="384471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157492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2975135" y="29416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403721" y="506395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1216617" y="54747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5976605" y="384852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253005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6074438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848033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448859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9669697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9448859" y="109403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856316" y="2957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9685813" y="2014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8193" y="3429000"/>
            <a:ext cx="1539299" cy="109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FB0C45-8A65-44D6-87A0-79A0FAD3E0F6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013383" y="3720657"/>
            <a:ext cx="931640" cy="1754963"/>
          </a:xfrm>
          <a:prstGeom prst="bentConnector3">
            <a:avLst>
              <a:gd name="adj1" fmla="val 85562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949492" y="3429000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45005" y="3424889"/>
            <a:ext cx="2803028" cy="411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12BDA-F749-4814-B392-2F27B273B7AD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244033" y="1364509"/>
            <a:ext cx="2256" cy="166438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E25228-5162-4A30-A413-108506B3BDF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967430" y="862346"/>
            <a:ext cx="26315" cy="6531404"/>
          </a:xfrm>
          <a:prstGeom prst="bentConnector3">
            <a:avLst>
              <a:gd name="adj1" fmla="val 308381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E060D1-DF62-48D0-85DC-0BE9D41A76F7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5101249" y="1485243"/>
            <a:ext cx="12700" cy="3095513"/>
          </a:xfrm>
          <a:prstGeom prst="bentConnector3">
            <a:avLst>
              <a:gd name="adj1" fmla="val 649563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704937" y="3095682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Price list is created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4418418" y="310125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Price list is scheduled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87806-E505-49C9-90E9-DEF56851EB90}"/>
              </a:ext>
            </a:extLst>
          </p:cNvPr>
          <p:cNvSpPr/>
          <p:nvPr/>
        </p:nvSpPr>
        <p:spPr>
          <a:xfrm>
            <a:off x="4418417" y="187617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Price list is unscheduled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5B60BF-2D56-4A7C-8220-7CDA8ACD1FD1}"/>
              </a:ext>
            </a:extLst>
          </p:cNvPr>
          <p:cNvSpPr/>
          <p:nvPr/>
        </p:nvSpPr>
        <p:spPr>
          <a:xfrm>
            <a:off x="6056297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Price list is activated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CAA58F-6997-40E9-905C-67D2ACCC985A}"/>
              </a:ext>
            </a:extLst>
          </p:cNvPr>
          <p:cNvSpPr/>
          <p:nvPr/>
        </p:nvSpPr>
        <p:spPr>
          <a:xfrm>
            <a:off x="1997721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Draft is removed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7764643" y="3068683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The list activates on schedule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3400-B106-4F7E-B233-AFB7C1047AD8}"/>
              </a:ext>
            </a:extLst>
          </p:cNvPr>
          <p:cNvSpPr/>
          <p:nvPr/>
        </p:nvSpPr>
        <p:spPr>
          <a:xfrm>
            <a:off x="10225689" y="203492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Price list is terminated</a:t>
            </a:r>
          </a:p>
        </p:txBody>
      </p:sp>
    </p:spTree>
    <p:extLst>
      <p:ext uri="{BB962C8B-B14F-4D97-AF65-F5344CB8AC3E}">
        <p14:creationId xmlns:p14="http://schemas.microsoft.com/office/powerpoint/2010/main" val="95507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2221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0378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2994935" y="384471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157492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2975135" y="29416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403721" y="506395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1216617" y="54747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5976605" y="384852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3005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6074438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848033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448859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9669697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9448859" y="109403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856316" y="2957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9685813" y="2014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8193" y="3429000"/>
            <a:ext cx="1539299" cy="10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FB0C45-8A65-44D6-87A0-79A0FAD3E0F6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013383" y="3720657"/>
            <a:ext cx="931640" cy="1754963"/>
          </a:xfrm>
          <a:prstGeom prst="bentConnector3">
            <a:avLst>
              <a:gd name="adj1" fmla="val 85562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949492" y="3429000"/>
            <a:ext cx="230351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45005" y="3424889"/>
            <a:ext cx="2803028" cy="411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12BDA-F749-4814-B392-2F27B273B7AD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244033" y="1364509"/>
            <a:ext cx="2256" cy="166438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E25228-5162-4A30-A413-108506B3BDF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967430" y="862346"/>
            <a:ext cx="26315" cy="6531404"/>
          </a:xfrm>
          <a:prstGeom prst="bentConnector3">
            <a:avLst>
              <a:gd name="adj1" fmla="val 308381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E060D1-DF62-48D0-85DC-0BE9D41A76F7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5101249" y="1485243"/>
            <a:ext cx="12700" cy="3095513"/>
          </a:xfrm>
          <a:prstGeom prst="bentConnector3">
            <a:avLst>
              <a:gd name="adj1" fmla="val 649563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704937" y="3095682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Price list is created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4418418" y="310125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Price list is scheduled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87806-E505-49C9-90E9-DEF56851EB90}"/>
              </a:ext>
            </a:extLst>
          </p:cNvPr>
          <p:cNvSpPr/>
          <p:nvPr/>
        </p:nvSpPr>
        <p:spPr>
          <a:xfrm>
            <a:off x="4418417" y="187617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Price list is unscheduled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5B60BF-2D56-4A7C-8220-7CDA8ACD1FD1}"/>
              </a:ext>
            </a:extLst>
          </p:cNvPr>
          <p:cNvSpPr/>
          <p:nvPr/>
        </p:nvSpPr>
        <p:spPr>
          <a:xfrm>
            <a:off x="6056297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Price list is activated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CAA58F-6997-40E9-905C-67D2ACCC985A}"/>
              </a:ext>
            </a:extLst>
          </p:cNvPr>
          <p:cNvSpPr/>
          <p:nvPr/>
        </p:nvSpPr>
        <p:spPr>
          <a:xfrm>
            <a:off x="1997721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Draft is removed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7764643" y="3068683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The list activates on schedule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3400-B106-4F7E-B233-AFB7C1047AD8}"/>
              </a:ext>
            </a:extLst>
          </p:cNvPr>
          <p:cNvSpPr/>
          <p:nvPr/>
        </p:nvSpPr>
        <p:spPr>
          <a:xfrm>
            <a:off x="10225689" y="203492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Price list is terminated</a:t>
            </a:r>
          </a:p>
        </p:txBody>
      </p:sp>
    </p:spTree>
    <p:extLst>
      <p:ext uri="{BB962C8B-B14F-4D97-AF65-F5344CB8AC3E}">
        <p14:creationId xmlns:p14="http://schemas.microsoft.com/office/powerpoint/2010/main" val="314056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2221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0378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2994935" y="384471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157492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2975135" y="29416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403721" y="506395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1216617" y="54747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5976605" y="384852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3005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6074438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848033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448859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9669697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9448859" y="109403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856316" y="2957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9685813" y="2014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8193" y="3429000"/>
            <a:ext cx="1539299" cy="10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FB0C45-8A65-44D6-87A0-79A0FAD3E0F6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013383" y="3720657"/>
            <a:ext cx="931640" cy="1754963"/>
          </a:xfrm>
          <a:prstGeom prst="bentConnector3">
            <a:avLst>
              <a:gd name="adj1" fmla="val 85562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949492" y="3429000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45005" y="3424889"/>
            <a:ext cx="2803028" cy="411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12BDA-F749-4814-B392-2F27B273B7AD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244033" y="1364509"/>
            <a:ext cx="2256" cy="166438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E25228-5162-4A30-A413-108506B3BDF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967430" y="862346"/>
            <a:ext cx="26315" cy="6531404"/>
          </a:xfrm>
          <a:prstGeom prst="bentConnector3">
            <a:avLst>
              <a:gd name="adj1" fmla="val 308381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E060D1-DF62-48D0-85DC-0BE9D41A76F7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5101249" y="1485243"/>
            <a:ext cx="12700" cy="3095513"/>
          </a:xfrm>
          <a:prstGeom prst="bentConnector3">
            <a:avLst>
              <a:gd name="adj1" fmla="val 6495638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704937" y="3095682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Price list is created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4418418" y="310125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Price list is scheduled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87806-E505-49C9-90E9-DEF56851EB90}"/>
              </a:ext>
            </a:extLst>
          </p:cNvPr>
          <p:cNvSpPr/>
          <p:nvPr/>
        </p:nvSpPr>
        <p:spPr>
          <a:xfrm>
            <a:off x="4418417" y="187617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Price list is unscheduled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5B60BF-2D56-4A7C-8220-7CDA8ACD1FD1}"/>
              </a:ext>
            </a:extLst>
          </p:cNvPr>
          <p:cNvSpPr/>
          <p:nvPr/>
        </p:nvSpPr>
        <p:spPr>
          <a:xfrm>
            <a:off x="6056297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Price list is activated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CAA58F-6997-40E9-905C-67D2ACCC985A}"/>
              </a:ext>
            </a:extLst>
          </p:cNvPr>
          <p:cNvSpPr/>
          <p:nvPr/>
        </p:nvSpPr>
        <p:spPr>
          <a:xfrm>
            <a:off x="1997721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Draft is removed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7764643" y="3068683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The list activates on schedule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3400-B106-4F7E-B233-AFB7C1047AD8}"/>
              </a:ext>
            </a:extLst>
          </p:cNvPr>
          <p:cNvSpPr/>
          <p:nvPr/>
        </p:nvSpPr>
        <p:spPr>
          <a:xfrm>
            <a:off x="10225689" y="203492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Price list is terminated</a:t>
            </a:r>
          </a:p>
        </p:txBody>
      </p:sp>
    </p:spTree>
    <p:extLst>
      <p:ext uri="{BB962C8B-B14F-4D97-AF65-F5344CB8AC3E}">
        <p14:creationId xmlns:p14="http://schemas.microsoft.com/office/powerpoint/2010/main" val="83726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2221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0378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2994935" y="384471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157492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2975135" y="29416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403721" y="506395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1216617" y="54747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5976605" y="384852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3005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6074438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48033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448859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9669697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9448859" y="109403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856316" y="2957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9685813" y="2014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8193" y="3429000"/>
            <a:ext cx="1539299" cy="10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FB0C45-8A65-44D6-87A0-79A0FAD3E0F6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013383" y="3720657"/>
            <a:ext cx="931640" cy="1754963"/>
          </a:xfrm>
          <a:prstGeom prst="bentConnector3">
            <a:avLst>
              <a:gd name="adj1" fmla="val 85562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949492" y="3429000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45005" y="3424889"/>
            <a:ext cx="2803028" cy="411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12BDA-F749-4814-B392-2F27B273B7AD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244033" y="1364509"/>
            <a:ext cx="2256" cy="166438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E25228-5162-4A30-A413-108506B3BDF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967430" y="862346"/>
            <a:ext cx="26315" cy="6531404"/>
          </a:xfrm>
          <a:prstGeom prst="bentConnector3">
            <a:avLst>
              <a:gd name="adj1" fmla="val 308381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E060D1-DF62-48D0-85DC-0BE9D41A76F7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5101249" y="1485243"/>
            <a:ext cx="12700" cy="3095513"/>
          </a:xfrm>
          <a:prstGeom prst="bentConnector3">
            <a:avLst>
              <a:gd name="adj1" fmla="val 649563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704937" y="3095682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Price list is created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4418418" y="310125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Price list is scheduled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87806-E505-49C9-90E9-DEF56851EB90}"/>
              </a:ext>
            </a:extLst>
          </p:cNvPr>
          <p:cNvSpPr/>
          <p:nvPr/>
        </p:nvSpPr>
        <p:spPr>
          <a:xfrm>
            <a:off x="4418417" y="187617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Price list is unscheduled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5B60BF-2D56-4A7C-8220-7CDA8ACD1FD1}"/>
              </a:ext>
            </a:extLst>
          </p:cNvPr>
          <p:cNvSpPr/>
          <p:nvPr/>
        </p:nvSpPr>
        <p:spPr>
          <a:xfrm>
            <a:off x="6056297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Price list is activated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CAA58F-6997-40E9-905C-67D2ACCC985A}"/>
              </a:ext>
            </a:extLst>
          </p:cNvPr>
          <p:cNvSpPr/>
          <p:nvPr/>
        </p:nvSpPr>
        <p:spPr>
          <a:xfrm>
            <a:off x="1997721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Draft is removed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7764643" y="3068683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The list activates on schedule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3400-B106-4F7E-B233-AFB7C1047AD8}"/>
              </a:ext>
            </a:extLst>
          </p:cNvPr>
          <p:cNvSpPr/>
          <p:nvPr/>
        </p:nvSpPr>
        <p:spPr>
          <a:xfrm>
            <a:off x="10225689" y="203492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Price list is terminated</a:t>
            </a:r>
          </a:p>
        </p:txBody>
      </p:sp>
    </p:spTree>
    <p:extLst>
      <p:ext uri="{BB962C8B-B14F-4D97-AF65-F5344CB8AC3E}">
        <p14:creationId xmlns:p14="http://schemas.microsoft.com/office/powerpoint/2010/main" val="389494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2221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0378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2994935" y="384471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157492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2975135" y="29416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403721" y="506395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1216617" y="54747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5976605" y="384852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253005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6074438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48033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448859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9669697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9448859" y="109403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856316" y="2957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9685813" y="2014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8193" y="3429000"/>
            <a:ext cx="1539299" cy="10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FB0C45-8A65-44D6-87A0-79A0FAD3E0F6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013383" y="3720657"/>
            <a:ext cx="931640" cy="1754963"/>
          </a:xfrm>
          <a:prstGeom prst="bentConnector3">
            <a:avLst>
              <a:gd name="adj1" fmla="val 85562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949492" y="3429000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45005" y="3424889"/>
            <a:ext cx="2803028" cy="411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12BDA-F749-4814-B392-2F27B273B7AD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244033" y="1364509"/>
            <a:ext cx="2256" cy="166438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E25228-5162-4A30-A413-108506B3BDF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967430" y="862346"/>
            <a:ext cx="26315" cy="6531404"/>
          </a:xfrm>
          <a:prstGeom prst="bentConnector3">
            <a:avLst>
              <a:gd name="adj1" fmla="val 3083819"/>
            </a:avLst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E060D1-DF62-48D0-85DC-0BE9D41A76F7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5101249" y="1485243"/>
            <a:ext cx="12700" cy="3095513"/>
          </a:xfrm>
          <a:prstGeom prst="bentConnector3">
            <a:avLst>
              <a:gd name="adj1" fmla="val 649563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704937" y="3095682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Price list is created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4418418" y="310125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Price list is scheduled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87806-E505-49C9-90E9-DEF56851EB90}"/>
              </a:ext>
            </a:extLst>
          </p:cNvPr>
          <p:cNvSpPr/>
          <p:nvPr/>
        </p:nvSpPr>
        <p:spPr>
          <a:xfrm>
            <a:off x="4418417" y="187617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Price list is unscheduled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5B60BF-2D56-4A7C-8220-7CDA8ACD1FD1}"/>
              </a:ext>
            </a:extLst>
          </p:cNvPr>
          <p:cNvSpPr/>
          <p:nvPr/>
        </p:nvSpPr>
        <p:spPr>
          <a:xfrm>
            <a:off x="6056297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Price list is activated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CAA58F-6997-40E9-905C-67D2ACCC985A}"/>
              </a:ext>
            </a:extLst>
          </p:cNvPr>
          <p:cNvSpPr/>
          <p:nvPr/>
        </p:nvSpPr>
        <p:spPr>
          <a:xfrm>
            <a:off x="1997721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Draft is removed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7764643" y="3068683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The list activates on schedule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3400-B106-4F7E-B233-AFB7C1047AD8}"/>
              </a:ext>
            </a:extLst>
          </p:cNvPr>
          <p:cNvSpPr/>
          <p:nvPr/>
        </p:nvSpPr>
        <p:spPr>
          <a:xfrm>
            <a:off x="10225689" y="203492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Price list is terminated</a:t>
            </a:r>
          </a:p>
        </p:txBody>
      </p:sp>
    </p:spTree>
    <p:extLst>
      <p:ext uri="{BB962C8B-B14F-4D97-AF65-F5344CB8AC3E}">
        <p14:creationId xmlns:p14="http://schemas.microsoft.com/office/powerpoint/2010/main" val="14174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2221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0378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2994935" y="384471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157492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2975135" y="29416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403721" y="506395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1216617" y="54747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5976605" y="384852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253005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6074438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48033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448859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9669697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9448859" y="109403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56316" y="2957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9685813" y="2014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8193" y="3429000"/>
            <a:ext cx="1539299" cy="10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FB0C45-8A65-44D6-87A0-79A0FAD3E0F6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013383" y="3720657"/>
            <a:ext cx="931640" cy="1754963"/>
          </a:xfrm>
          <a:prstGeom prst="bentConnector3">
            <a:avLst>
              <a:gd name="adj1" fmla="val 85562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949492" y="3429000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45005" y="3424889"/>
            <a:ext cx="2803028" cy="411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12BDA-F749-4814-B392-2F27B273B7AD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244033" y="1364509"/>
            <a:ext cx="2256" cy="166438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E25228-5162-4A30-A413-108506B3BDF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967430" y="862346"/>
            <a:ext cx="26315" cy="6531404"/>
          </a:xfrm>
          <a:prstGeom prst="bentConnector3">
            <a:avLst>
              <a:gd name="adj1" fmla="val 308381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E060D1-DF62-48D0-85DC-0BE9D41A76F7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5101249" y="1485243"/>
            <a:ext cx="12700" cy="3095513"/>
          </a:xfrm>
          <a:prstGeom prst="bentConnector3">
            <a:avLst>
              <a:gd name="adj1" fmla="val 649563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704937" y="3095682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Price list is created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4418418" y="310125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Price list is scheduled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87806-E505-49C9-90E9-DEF56851EB90}"/>
              </a:ext>
            </a:extLst>
          </p:cNvPr>
          <p:cNvSpPr/>
          <p:nvPr/>
        </p:nvSpPr>
        <p:spPr>
          <a:xfrm>
            <a:off x="4418417" y="187617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Price list is unscheduled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5B60BF-2D56-4A7C-8220-7CDA8ACD1FD1}"/>
              </a:ext>
            </a:extLst>
          </p:cNvPr>
          <p:cNvSpPr/>
          <p:nvPr/>
        </p:nvSpPr>
        <p:spPr>
          <a:xfrm>
            <a:off x="6056297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Price list is activated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CAA58F-6997-40E9-905C-67D2ACCC985A}"/>
              </a:ext>
            </a:extLst>
          </p:cNvPr>
          <p:cNvSpPr/>
          <p:nvPr/>
        </p:nvSpPr>
        <p:spPr>
          <a:xfrm>
            <a:off x="1997721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Draft is removed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7764643" y="3068683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The list activates on schedule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3400-B106-4F7E-B233-AFB7C1047AD8}"/>
              </a:ext>
            </a:extLst>
          </p:cNvPr>
          <p:cNvSpPr/>
          <p:nvPr/>
        </p:nvSpPr>
        <p:spPr>
          <a:xfrm>
            <a:off x="10225689" y="203492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Price list is terminated</a:t>
            </a:r>
          </a:p>
        </p:txBody>
      </p:sp>
    </p:spTree>
    <p:extLst>
      <p:ext uri="{BB962C8B-B14F-4D97-AF65-F5344CB8AC3E}">
        <p14:creationId xmlns:p14="http://schemas.microsoft.com/office/powerpoint/2010/main" val="233551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2221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0378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2994935" y="384471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157492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2975135" y="29416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3721" y="506395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1216617" y="54747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5976605" y="384852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253005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6074438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848033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448859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9669697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9448859" y="109403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856316" y="2957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9685813" y="2014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8193" y="3429000"/>
            <a:ext cx="1539299" cy="10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FB0C45-8A65-44D6-87A0-79A0FAD3E0F6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013383" y="3720657"/>
            <a:ext cx="931640" cy="1754963"/>
          </a:xfrm>
          <a:prstGeom prst="bentConnector3">
            <a:avLst>
              <a:gd name="adj1" fmla="val 85562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949492" y="3429000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45005" y="3424889"/>
            <a:ext cx="2803028" cy="411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12BDA-F749-4814-B392-2F27B273B7AD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244033" y="1364509"/>
            <a:ext cx="2256" cy="166438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E25228-5162-4A30-A413-108506B3BDF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967430" y="862346"/>
            <a:ext cx="26315" cy="6531404"/>
          </a:xfrm>
          <a:prstGeom prst="bentConnector3">
            <a:avLst>
              <a:gd name="adj1" fmla="val 308381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E060D1-DF62-48D0-85DC-0BE9D41A76F7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5101249" y="1485243"/>
            <a:ext cx="12700" cy="3095513"/>
          </a:xfrm>
          <a:prstGeom prst="bentConnector3">
            <a:avLst>
              <a:gd name="adj1" fmla="val 649563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704937" y="3095682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Price list is created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4418418" y="310125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Price list is scheduled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87806-E505-49C9-90E9-DEF56851EB90}"/>
              </a:ext>
            </a:extLst>
          </p:cNvPr>
          <p:cNvSpPr/>
          <p:nvPr/>
        </p:nvSpPr>
        <p:spPr>
          <a:xfrm>
            <a:off x="4418417" y="187617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Price list is unscheduled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5B60BF-2D56-4A7C-8220-7CDA8ACD1FD1}"/>
              </a:ext>
            </a:extLst>
          </p:cNvPr>
          <p:cNvSpPr/>
          <p:nvPr/>
        </p:nvSpPr>
        <p:spPr>
          <a:xfrm>
            <a:off x="6056297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Price list is activated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CAA58F-6997-40E9-905C-67D2ACCC985A}"/>
              </a:ext>
            </a:extLst>
          </p:cNvPr>
          <p:cNvSpPr/>
          <p:nvPr/>
        </p:nvSpPr>
        <p:spPr>
          <a:xfrm>
            <a:off x="1997721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Draft is removed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7764643" y="3068683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The list activates on schedule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3400-B106-4F7E-B233-AFB7C1047AD8}"/>
              </a:ext>
            </a:extLst>
          </p:cNvPr>
          <p:cNvSpPr/>
          <p:nvPr/>
        </p:nvSpPr>
        <p:spPr>
          <a:xfrm>
            <a:off x="10225689" y="203492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Price list is terminated</a:t>
            </a:r>
          </a:p>
        </p:txBody>
      </p:sp>
    </p:spTree>
    <p:extLst>
      <p:ext uri="{BB962C8B-B14F-4D97-AF65-F5344CB8AC3E}">
        <p14:creationId xmlns:p14="http://schemas.microsoft.com/office/powerpoint/2010/main" val="28535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221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0378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2994935" y="384471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57492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2975135" y="29416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721" y="506395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1216617" y="54747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5976605" y="384852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005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6074438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8033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448859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9669697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9448859" y="109403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6316" y="2957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9685813" y="2014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8193" y="3429000"/>
            <a:ext cx="1539299" cy="10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FB0C45-8A65-44D6-87A0-79A0FAD3E0F6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013383" y="3720657"/>
            <a:ext cx="931640" cy="1754963"/>
          </a:xfrm>
          <a:prstGeom prst="bentConnector3">
            <a:avLst>
              <a:gd name="adj1" fmla="val 85562"/>
            </a:avLst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949492" y="3429000"/>
            <a:ext cx="230351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45005" y="3424889"/>
            <a:ext cx="2803028" cy="4111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12BDA-F749-4814-B392-2F27B273B7AD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244033" y="1364509"/>
            <a:ext cx="2256" cy="166438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E25228-5162-4A30-A413-108506B3BDF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967430" y="862346"/>
            <a:ext cx="26315" cy="6531404"/>
          </a:xfrm>
          <a:prstGeom prst="bentConnector3">
            <a:avLst>
              <a:gd name="adj1" fmla="val 3083819"/>
            </a:avLst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E060D1-DF62-48D0-85DC-0BE9D41A76F7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5101249" y="1485243"/>
            <a:ext cx="12700" cy="3095513"/>
          </a:xfrm>
          <a:prstGeom prst="bentConnector3">
            <a:avLst>
              <a:gd name="adj1" fmla="val 6495638"/>
            </a:avLst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704937" y="3095682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Price list is created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4418418" y="310125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Price list is scheduled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87806-E505-49C9-90E9-DEF56851EB90}"/>
              </a:ext>
            </a:extLst>
          </p:cNvPr>
          <p:cNvSpPr/>
          <p:nvPr/>
        </p:nvSpPr>
        <p:spPr>
          <a:xfrm>
            <a:off x="4418417" y="187617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Price list is unscheduled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5B60BF-2D56-4A7C-8220-7CDA8ACD1FD1}"/>
              </a:ext>
            </a:extLst>
          </p:cNvPr>
          <p:cNvSpPr/>
          <p:nvPr/>
        </p:nvSpPr>
        <p:spPr>
          <a:xfrm>
            <a:off x="6056297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Price list is activated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CAA58F-6997-40E9-905C-67D2ACCC985A}"/>
              </a:ext>
            </a:extLst>
          </p:cNvPr>
          <p:cNvSpPr/>
          <p:nvPr/>
        </p:nvSpPr>
        <p:spPr>
          <a:xfrm>
            <a:off x="1997721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Draft is removed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7764643" y="3068683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The list activates on schedule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3400-B106-4F7E-B233-AFB7C1047AD8}"/>
              </a:ext>
            </a:extLst>
          </p:cNvPr>
          <p:cNvSpPr/>
          <p:nvPr/>
        </p:nvSpPr>
        <p:spPr>
          <a:xfrm>
            <a:off x="10225689" y="203492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Price list is terminated</a:t>
            </a:r>
          </a:p>
        </p:txBody>
      </p:sp>
    </p:spTree>
    <p:extLst>
      <p:ext uri="{BB962C8B-B14F-4D97-AF65-F5344CB8AC3E}">
        <p14:creationId xmlns:p14="http://schemas.microsoft.com/office/powerpoint/2010/main" val="30220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2221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0378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2994935" y="384471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157492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2975135" y="29416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403721" y="506395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1216617" y="54747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5976605" y="384852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253005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6074438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848033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448859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9669697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9448859" y="109403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856316" y="2957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9685813" y="2014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8193" y="3429000"/>
            <a:ext cx="1539299" cy="10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FB0C45-8A65-44D6-87A0-79A0FAD3E0F6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013383" y="3720657"/>
            <a:ext cx="931640" cy="1754963"/>
          </a:xfrm>
          <a:prstGeom prst="bentConnector3">
            <a:avLst>
              <a:gd name="adj1" fmla="val 85562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949492" y="3429000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45005" y="3424889"/>
            <a:ext cx="2803028" cy="411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12BDA-F749-4814-B392-2F27B273B7AD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244033" y="1364509"/>
            <a:ext cx="2256" cy="166438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E25228-5162-4A30-A413-108506B3BDF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967430" y="862346"/>
            <a:ext cx="26315" cy="6531404"/>
          </a:xfrm>
          <a:prstGeom prst="bentConnector3">
            <a:avLst>
              <a:gd name="adj1" fmla="val 308381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E060D1-DF62-48D0-85DC-0BE9D41A76F7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5101249" y="1485243"/>
            <a:ext cx="12700" cy="3095513"/>
          </a:xfrm>
          <a:prstGeom prst="bentConnector3">
            <a:avLst>
              <a:gd name="adj1" fmla="val 649563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704937" y="3095682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Price list is created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4418418" y="310125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Price list is scheduled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87806-E505-49C9-90E9-DEF56851EB90}"/>
              </a:ext>
            </a:extLst>
          </p:cNvPr>
          <p:cNvSpPr/>
          <p:nvPr/>
        </p:nvSpPr>
        <p:spPr>
          <a:xfrm>
            <a:off x="4418417" y="187617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Price list is unscheduled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5B60BF-2D56-4A7C-8220-7CDA8ACD1FD1}"/>
              </a:ext>
            </a:extLst>
          </p:cNvPr>
          <p:cNvSpPr/>
          <p:nvPr/>
        </p:nvSpPr>
        <p:spPr>
          <a:xfrm>
            <a:off x="6056297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Price list is activated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CAA58F-6997-40E9-905C-67D2ACCC985A}"/>
              </a:ext>
            </a:extLst>
          </p:cNvPr>
          <p:cNvSpPr/>
          <p:nvPr/>
        </p:nvSpPr>
        <p:spPr>
          <a:xfrm>
            <a:off x="1997721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Draft is removed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7764643" y="3068683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The list activates on schedule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3400-B106-4F7E-B233-AFB7C1047AD8}"/>
              </a:ext>
            </a:extLst>
          </p:cNvPr>
          <p:cNvSpPr/>
          <p:nvPr/>
        </p:nvSpPr>
        <p:spPr>
          <a:xfrm>
            <a:off x="10225689" y="203492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Price list is terminated</a:t>
            </a:r>
          </a:p>
        </p:txBody>
      </p:sp>
    </p:spTree>
    <p:extLst>
      <p:ext uri="{BB962C8B-B14F-4D97-AF65-F5344CB8AC3E}">
        <p14:creationId xmlns:p14="http://schemas.microsoft.com/office/powerpoint/2010/main" val="212296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2221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0378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2994935" y="384471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157492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2975135" y="29416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3721" y="506395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1216617" y="54747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5976605" y="384852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3005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6074438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48033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448859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9669697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9448859" y="109403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856316" y="2957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9685813" y="2014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8193" y="3429000"/>
            <a:ext cx="1539299" cy="10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FB0C45-8A65-44D6-87A0-79A0FAD3E0F6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013383" y="3720657"/>
            <a:ext cx="931640" cy="1754963"/>
          </a:xfrm>
          <a:prstGeom prst="bentConnector3">
            <a:avLst>
              <a:gd name="adj1" fmla="val 85562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949492" y="3429000"/>
            <a:ext cx="230351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45005" y="3424889"/>
            <a:ext cx="2803028" cy="411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12BDA-F749-4814-B392-2F27B273B7AD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244033" y="1364509"/>
            <a:ext cx="2256" cy="166438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E25228-5162-4A30-A413-108506B3BDF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967430" y="862346"/>
            <a:ext cx="26315" cy="6531404"/>
          </a:xfrm>
          <a:prstGeom prst="bentConnector3">
            <a:avLst>
              <a:gd name="adj1" fmla="val 3083819"/>
            </a:avLst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E060D1-DF62-48D0-85DC-0BE9D41A76F7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5101249" y="1485243"/>
            <a:ext cx="12700" cy="3095513"/>
          </a:xfrm>
          <a:prstGeom prst="bentConnector3">
            <a:avLst>
              <a:gd name="adj1" fmla="val 649563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704937" y="3095682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Price list is created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4418418" y="310125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Price list is scheduled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87806-E505-49C9-90E9-DEF56851EB90}"/>
              </a:ext>
            </a:extLst>
          </p:cNvPr>
          <p:cNvSpPr/>
          <p:nvPr/>
        </p:nvSpPr>
        <p:spPr>
          <a:xfrm>
            <a:off x="4418417" y="187617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Price list is unscheduled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5B60BF-2D56-4A7C-8220-7CDA8ACD1FD1}"/>
              </a:ext>
            </a:extLst>
          </p:cNvPr>
          <p:cNvSpPr/>
          <p:nvPr/>
        </p:nvSpPr>
        <p:spPr>
          <a:xfrm>
            <a:off x="6056297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Price list is activated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CAA58F-6997-40E9-905C-67D2ACCC985A}"/>
              </a:ext>
            </a:extLst>
          </p:cNvPr>
          <p:cNvSpPr/>
          <p:nvPr/>
        </p:nvSpPr>
        <p:spPr>
          <a:xfrm>
            <a:off x="1997721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Draft is removed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7764643" y="3068683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The list activates on schedule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3400-B106-4F7E-B233-AFB7C1047AD8}"/>
              </a:ext>
            </a:extLst>
          </p:cNvPr>
          <p:cNvSpPr/>
          <p:nvPr/>
        </p:nvSpPr>
        <p:spPr>
          <a:xfrm>
            <a:off x="10225689" y="203492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Price list is terminated</a:t>
            </a:r>
          </a:p>
        </p:txBody>
      </p:sp>
    </p:spTree>
    <p:extLst>
      <p:ext uri="{BB962C8B-B14F-4D97-AF65-F5344CB8AC3E}">
        <p14:creationId xmlns:p14="http://schemas.microsoft.com/office/powerpoint/2010/main" val="6799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2221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0378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2994935" y="384471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157492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2975135" y="29416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403721" y="506395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1216617" y="54747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5976605" y="384852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3005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6074438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48033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448859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9669697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9448859" y="109403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856316" y="2957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9685813" y="2014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8193" y="3429000"/>
            <a:ext cx="1539299" cy="10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FB0C45-8A65-44D6-87A0-79A0FAD3E0F6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013383" y="3720657"/>
            <a:ext cx="931640" cy="1754963"/>
          </a:xfrm>
          <a:prstGeom prst="bentConnector3">
            <a:avLst>
              <a:gd name="adj1" fmla="val 85562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949492" y="3429000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45005" y="3424889"/>
            <a:ext cx="2803028" cy="411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12BDA-F749-4814-B392-2F27B273B7AD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244033" y="1364509"/>
            <a:ext cx="2256" cy="166438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E25228-5162-4A30-A413-108506B3BDF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967430" y="862346"/>
            <a:ext cx="26315" cy="6531404"/>
          </a:xfrm>
          <a:prstGeom prst="bentConnector3">
            <a:avLst>
              <a:gd name="adj1" fmla="val 308381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E060D1-DF62-48D0-85DC-0BE9D41A76F7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5101249" y="1485243"/>
            <a:ext cx="12700" cy="3095513"/>
          </a:xfrm>
          <a:prstGeom prst="bentConnector3">
            <a:avLst>
              <a:gd name="adj1" fmla="val 6495638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704937" y="3095682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Price list is created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4418418" y="310125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Price list is scheduled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87806-E505-49C9-90E9-DEF56851EB90}"/>
              </a:ext>
            </a:extLst>
          </p:cNvPr>
          <p:cNvSpPr/>
          <p:nvPr/>
        </p:nvSpPr>
        <p:spPr>
          <a:xfrm>
            <a:off x="4418417" y="187617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Price list is unscheduled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5B60BF-2D56-4A7C-8220-7CDA8ACD1FD1}"/>
              </a:ext>
            </a:extLst>
          </p:cNvPr>
          <p:cNvSpPr/>
          <p:nvPr/>
        </p:nvSpPr>
        <p:spPr>
          <a:xfrm>
            <a:off x="6056297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Price list is activated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CAA58F-6997-40E9-905C-67D2ACCC985A}"/>
              </a:ext>
            </a:extLst>
          </p:cNvPr>
          <p:cNvSpPr/>
          <p:nvPr/>
        </p:nvSpPr>
        <p:spPr>
          <a:xfrm>
            <a:off x="1997721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Draft is removed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7764643" y="3068683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The list activates on schedule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3400-B106-4F7E-B233-AFB7C1047AD8}"/>
              </a:ext>
            </a:extLst>
          </p:cNvPr>
          <p:cNvSpPr/>
          <p:nvPr/>
        </p:nvSpPr>
        <p:spPr>
          <a:xfrm>
            <a:off x="10225689" y="203492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Price list is terminated</a:t>
            </a:r>
          </a:p>
        </p:txBody>
      </p:sp>
    </p:spTree>
    <p:extLst>
      <p:ext uri="{BB962C8B-B14F-4D97-AF65-F5344CB8AC3E}">
        <p14:creationId xmlns:p14="http://schemas.microsoft.com/office/powerpoint/2010/main" val="56089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2221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0378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2994935" y="384471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157492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2975135" y="29416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403721" y="506395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1216617" y="54747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5976605" y="384852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253005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6074438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48033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448859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9669697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9448859" y="109403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56316" y="2957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9685813" y="2014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8193" y="3429000"/>
            <a:ext cx="1539299" cy="10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FB0C45-8A65-44D6-87A0-79A0FAD3E0F6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013383" y="3720657"/>
            <a:ext cx="931640" cy="1754963"/>
          </a:xfrm>
          <a:prstGeom prst="bentConnector3">
            <a:avLst>
              <a:gd name="adj1" fmla="val 85562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949492" y="3429000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45005" y="3424889"/>
            <a:ext cx="2803028" cy="411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12BDA-F749-4814-B392-2F27B273B7AD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244033" y="1364509"/>
            <a:ext cx="2256" cy="166438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E25228-5162-4A30-A413-108506B3BDF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967430" y="862346"/>
            <a:ext cx="26315" cy="6531404"/>
          </a:xfrm>
          <a:prstGeom prst="bentConnector3">
            <a:avLst>
              <a:gd name="adj1" fmla="val 308381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E060D1-DF62-48D0-85DC-0BE9D41A76F7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5101249" y="1485243"/>
            <a:ext cx="12700" cy="3095513"/>
          </a:xfrm>
          <a:prstGeom prst="bentConnector3">
            <a:avLst>
              <a:gd name="adj1" fmla="val 649563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704937" y="3095682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Price list is created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4418418" y="310125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Price list is scheduled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87806-E505-49C9-90E9-DEF56851EB90}"/>
              </a:ext>
            </a:extLst>
          </p:cNvPr>
          <p:cNvSpPr/>
          <p:nvPr/>
        </p:nvSpPr>
        <p:spPr>
          <a:xfrm>
            <a:off x="4418417" y="187617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Price list is unscheduled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5B60BF-2D56-4A7C-8220-7CDA8ACD1FD1}"/>
              </a:ext>
            </a:extLst>
          </p:cNvPr>
          <p:cNvSpPr/>
          <p:nvPr/>
        </p:nvSpPr>
        <p:spPr>
          <a:xfrm>
            <a:off x="6056297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Price list is activated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CAA58F-6997-40E9-905C-67D2ACCC985A}"/>
              </a:ext>
            </a:extLst>
          </p:cNvPr>
          <p:cNvSpPr/>
          <p:nvPr/>
        </p:nvSpPr>
        <p:spPr>
          <a:xfrm>
            <a:off x="1997721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Draft is removed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7764643" y="3068683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The list activates on schedule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3400-B106-4F7E-B233-AFB7C1047AD8}"/>
              </a:ext>
            </a:extLst>
          </p:cNvPr>
          <p:cNvSpPr/>
          <p:nvPr/>
        </p:nvSpPr>
        <p:spPr>
          <a:xfrm>
            <a:off x="10225689" y="203492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Price list is terminated</a:t>
            </a:r>
          </a:p>
        </p:txBody>
      </p:sp>
    </p:spTree>
    <p:extLst>
      <p:ext uri="{BB962C8B-B14F-4D97-AF65-F5344CB8AC3E}">
        <p14:creationId xmlns:p14="http://schemas.microsoft.com/office/powerpoint/2010/main" val="26337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2221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0378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2994935" y="384471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157492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2975135" y="29416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F84FEE-20FC-41D9-A637-74C6BB2F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403721" y="506395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0977A5-E2F5-4BCA-9420-81EA91EC27BA}"/>
              </a:ext>
            </a:extLst>
          </p:cNvPr>
          <p:cNvSpPr/>
          <p:nvPr/>
        </p:nvSpPr>
        <p:spPr>
          <a:xfrm>
            <a:off x="1216617" y="54747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5976605" y="384852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253005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6074438" y="291995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848033" y="3028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448859" y="384441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9669697" y="291743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9448859" y="109403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56316" y="29574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9685813" y="2014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8193" y="3429000"/>
            <a:ext cx="1539299" cy="10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FB0C45-8A65-44D6-87A0-79A0FAD3E0F6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013383" y="3720657"/>
            <a:ext cx="931640" cy="1754963"/>
          </a:xfrm>
          <a:prstGeom prst="bentConnector3">
            <a:avLst>
              <a:gd name="adj1" fmla="val 85562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949492" y="3429000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45005" y="3424889"/>
            <a:ext cx="2803028" cy="411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12BDA-F749-4814-B392-2F27B273B7AD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244033" y="1364509"/>
            <a:ext cx="2256" cy="166438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E25228-5162-4A30-A413-108506B3BDF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967430" y="862346"/>
            <a:ext cx="26315" cy="6531404"/>
          </a:xfrm>
          <a:prstGeom prst="bentConnector3">
            <a:avLst>
              <a:gd name="adj1" fmla="val 308381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E060D1-DF62-48D0-85DC-0BE9D41A76F7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5101249" y="1485243"/>
            <a:ext cx="12700" cy="3095513"/>
          </a:xfrm>
          <a:prstGeom prst="bentConnector3">
            <a:avLst>
              <a:gd name="adj1" fmla="val 649563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1704937" y="3095682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Price list is created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4418418" y="310125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Price list is scheduled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87806-E505-49C9-90E9-DEF56851EB90}"/>
              </a:ext>
            </a:extLst>
          </p:cNvPr>
          <p:cNvSpPr/>
          <p:nvPr/>
        </p:nvSpPr>
        <p:spPr>
          <a:xfrm>
            <a:off x="4418417" y="187617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Price list is unscheduled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5B60BF-2D56-4A7C-8220-7CDA8ACD1FD1}"/>
              </a:ext>
            </a:extLst>
          </p:cNvPr>
          <p:cNvSpPr/>
          <p:nvPr/>
        </p:nvSpPr>
        <p:spPr>
          <a:xfrm>
            <a:off x="6056297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Price list is activated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CAA58F-6997-40E9-905C-67D2ACCC985A}"/>
              </a:ext>
            </a:extLst>
          </p:cNvPr>
          <p:cNvSpPr/>
          <p:nvPr/>
        </p:nvSpPr>
        <p:spPr>
          <a:xfrm>
            <a:off x="1997721" y="500007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Draft is removed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7764643" y="3068683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The list activates on schedule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3400-B106-4F7E-B233-AFB7C1047AD8}"/>
              </a:ext>
            </a:extLst>
          </p:cNvPr>
          <p:cNvSpPr/>
          <p:nvPr/>
        </p:nvSpPr>
        <p:spPr>
          <a:xfrm>
            <a:off x="10225689" y="2034926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Price list is terminated</a:t>
            </a:r>
          </a:p>
        </p:txBody>
      </p:sp>
    </p:spTree>
    <p:extLst>
      <p:ext uri="{BB962C8B-B14F-4D97-AF65-F5344CB8AC3E}">
        <p14:creationId xmlns:p14="http://schemas.microsoft.com/office/powerpoint/2010/main" val="30047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89364</TotalTime>
  <Words>693</Words>
  <Application>Microsoft Office PowerPoint</Application>
  <PresentationFormat>Widescreen</PresentationFormat>
  <Paragraphs>224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10865</cp:revision>
  <cp:lastPrinted>2020-03-12T23:00:21Z</cp:lastPrinted>
  <dcterms:created xsi:type="dcterms:W3CDTF">2017-06-22T08:43:38Z</dcterms:created>
  <dcterms:modified xsi:type="dcterms:W3CDTF">2021-04-29T14:31:16Z</dcterms:modified>
</cp:coreProperties>
</file>