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34" r:id="rId3"/>
    <p:sldId id="3235" r:id="rId4"/>
    <p:sldId id="3233" r:id="rId5"/>
    <p:sldId id="3236" r:id="rId6"/>
    <p:sldId id="3237" r:id="rId7"/>
    <p:sldId id="3238" r:id="rId8"/>
    <p:sldId id="3244" r:id="rId9"/>
    <p:sldId id="3229" r:id="rId10"/>
    <p:sldId id="3239" r:id="rId11"/>
    <p:sldId id="3241" r:id="rId12"/>
    <p:sldId id="3240" r:id="rId13"/>
    <p:sldId id="3242" r:id="rId14"/>
    <p:sldId id="3243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35"/>
            <p14:sldId id="3233"/>
            <p14:sldId id="3236"/>
            <p14:sldId id="3237"/>
            <p14:sldId id="3238"/>
            <p14:sldId id="3244"/>
            <p14:sldId id="3229"/>
            <p14:sldId id="3239"/>
            <p14:sldId id="3241"/>
            <p14:sldId id="3240"/>
            <p14:sldId id="3242"/>
            <p14:sldId id="32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>
        <p:scale>
          <a:sx n="125" d="100"/>
          <a:sy n="125" d="100"/>
        </p:scale>
        <p:origin x="-55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3/5/2022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Program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357C94-414F-464D-A597-1A9DA688715A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BEA88C-68F8-45AE-847C-968AD2FB8EE1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4D6272-5F42-4973-81E4-6A9157C7DC1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F12B3-0A00-4045-A81C-4F78185D3474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B2A831-47B8-4CA0-9E34-CC7E8B658F2B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919E50-4B54-401C-B8AB-3D7CF1124FCE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0304DB-707B-4F8E-815B-4AFDFC81FD93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FCD720D-6F0F-4FFB-B02B-ACC095057CE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F7CF4C-4870-4422-9EBF-D0287ACEDFE2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D08EE5-FEAC-45F8-8FD0-DC8616E0E03C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AADCEF-E1AC-40AB-8684-1DE814C21BE4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B1D6D9-46D1-4A3F-A45D-6C721B1547AD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526F96-9984-4EEC-AC76-2EE4B763FABA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875DBD4-12BF-46C9-9223-7F540C3DB512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63ABCB-A515-4E02-8B0E-CAD181A320FB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192EB9-5126-4FDA-BE04-399621E692C7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8223AE-5252-46BF-B3AD-AC241E9866E2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E1DC27-774E-4EE2-BA76-87A73E7BD23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D186BC-D3B2-477B-8B22-CA72DE9A8DB6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C585A7-0F64-4623-9ACA-99B93FC2E065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5FC188-2659-4877-A0D3-AC2F55B6B841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568A68-E0E2-42AC-9CEC-251CC310CE3A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1C111C-0E15-4646-A928-53223E28434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2A4233-FD7C-4BD3-ACB9-3B9D1808F5B9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30B88-1F66-4488-AC28-DAB0FE324120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C1BC1-3D5B-4C29-8090-D49E79286823}"/>
              </a:ext>
            </a:extLst>
          </p:cNvPr>
          <p:cNvCxnSpPr>
            <a:cxnSpLocks/>
            <a:stCxn id="122" idx="0"/>
            <a:endCxn id="42" idx="2"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34772-2396-450A-A513-D1E364469B37}"/>
              </a:ext>
            </a:extLst>
          </p:cNvPr>
          <p:cNvCxnSpPr>
            <a:stCxn id="42" idx="0"/>
            <a:endCxn id="47" idx="2"/>
          </p:cNvCxnSpPr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B125A0-C213-4E44-A296-54F083F2B5C5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D74DBD-BD08-4EBD-A037-F48A01DDF67E}"/>
              </a:ext>
            </a:extLst>
          </p:cNvPr>
          <p:cNvCxnSpPr>
            <a:cxnSpLocks/>
            <a:stCxn id="74" idx="3"/>
            <a:endCxn id="111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3EFCFA-9A3D-49A0-AA59-F86EB754E5CD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700B93-90EE-4B12-B9AF-55994EF2E5EB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C06DC6-56AF-48DB-96D1-EB144C618C51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FAC7F0-2740-4790-B487-472660E09E09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1060D8-6B90-4E57-861B-83EAB5910109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19EB8D-10E0-4479-835E-B28905472645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96D63F-FE42-4754-B400-DA0816C79F6A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73FEF5-F91D-4C16-ABE1-AE331626C2AA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04685-F446-4F0C-A862-008DF94EDE44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C89488-EEB6-4078-AC4F-FA11407061F2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66EB44-540F-4A90-BB59-78AE30D22B92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59E9CB-FD1B-4D05-88BA-A7B82E2F22CB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9D6274-B530-48D8-A621-5499389A7DC3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E3C901-7B71-4A22-834A-C6ADE1D20BDE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09E44A-58DD-4786-9031-2EF231E7CC9F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9E9C54-D49C-4382-8FDD-BCAFF0482939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37BE5D-660E-4BDF-B133-209A2DF26F9A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37D15D-A2BF-4135-B133-AB8D75B04EED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CAB784-2380-41E1-AF21-0E02875A86A1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CD9ECB-6466-4351-A86B-567EE8B8016B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activates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created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042B68-8201-4372-8487-B05E9AC54408}"/>
              </a:ext>
            </a:extLst>
          </p:cNvPr>
          <p:cNvSpPr/>
          <p:nvPr/>
        </p:nvSpPr>
        <p:spPr>
          <a:xfrm>
            <a:off x="4570309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deleted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DDAD17-B2CA-491A-8A87-AA77CD18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4920967" y="106523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52E6F8B-949B-4C10-B530-246D4A9582EC}"/>
              </a:ext>
            </a:extLst>
          </p:cNvPr>
          <p:cNvSpPr/>
          <p:nvPr/>
        </p:nvSpPr>
        <p:spPr>
          <a:xfrm>
            <a:off x="4736651" y="14760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37E935-B757-47B8-A220-AE33EF5DB518}"/>
              </a:ext>
            </a:extLst>
          </p:cNvPr>
          <p:cNvSpPr/>
          <p:nvPr/>
        </p:nvSpPr>
        <p:spPr>
          <a:xfrm>
            <a:off x="4570309" y="5404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Contract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1EFC67-9DBB-4943-BCE2-D18A31578E73}"/>
              </a:ext>
            </a:extLst>
          </p:cNvPr>
          <p:cNvCxnSpPr>
            <a:cxnSpLocks/>
          </p:cNvCxnSpPr>
          <p:nvPr/>
        </p:nvCxnSpPr>
        <p:spPr>
          <a:xfrm>
            <a:off x="5118966" y="3787876"/>
            <a:ext cx="0" cy="14675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760149-0F45-4A65-A8B9-0B6CA2F3AA9A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660383" y="5564445"/>
            <a:ext cx="2232238" cy="363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5591B2-BE71-442B-9C4F-F45B8007B48E}"/>
              </a:ext>
            </a:extLst>
          </p:cNvPr>
          <p:cNvCxnSpPr>
            <a:cxnSpLocks/>
          </p:cNvCxnSpPr>
          <p:nvPr/>
        </p:nvCxnSpPr>
        <p:spPr>
          <a:xfrm flipV="1">
            <a:off x="5115346" y="2310778"/>
            <a:ext cx="0" cy="31338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EDAD9A-A2BD-4289-9AF6-8ED52DA41B07}"/>
              </a:ext>
            </a:extLst>
          </p:cNvPr>
          <p:cNvCxnSpPr/>
          <p:nvPr/>
        </p:nvCxnSpPr>
        <p:spPr>
          <a:xfrm flipV="1">
            <a:off x="5115346" y="1679226"/>
            <a:ext cx="3622" cy="31102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86417</TotalTime>
  <Words>400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10806</cp:revision>
  <cp:lastPrinted>2020-03-12T23:00:21Z</cp:lastPrinted>
  <dcterms:created xsi:type="dcterms:W3CDTF">2017-06-22T08:43:38Z</dcterms:created>
  <dcterms:modified xsi:type="dcterms:W3CDTF">2022-03-05T12:50:52Z</dcterms:modified>
</cp:coreProperties>
</file>