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08" r:id="rId2"/>
    <p:sldId id="3269" r:id="rId3"/>
    <p:sldId id="3270" r:id="rId4"/>
    <p:sldId id="3228" r:id="rId5"/>
    <p:sldId id="3271" r:id="rId6"/>
    <p:sldId id="3273" r:id="rId7"/>
    <p:sldId id="3229" r:id="rId8"/>
    <p:sldId id="3272" r:id="rId9"/>
    <p:sldId id="3274" r:id="rId10"/>
    <p:sldId id="3275" r:id="rId11"/>
    <p:sldId id="3276" r:id="rId12"/>
    <p:sldId id="3277" r:id="rId1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9"/>
            <p14:sldId id="3270"/>
            <p14:sldId id="3228"/>
            <p14:sldId id="3271"/>
            <p14:sldId id="3273"/>
            <p14:sldId id="3229"/>
            <p14:sldId id="3272"/>
            <p14:sldId id="3274"/>
            <p14:sldId id="3275"/>
            <p14:sldId id="3276"/>
            <p14:sldId id="3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9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7/27/2021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Report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Schedules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12928" y="29053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334865" y="371852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1911779" y="3100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98819" y="3384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689591" y="3119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806684" y="3107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24216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48981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689591" y="3390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98782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734835" y="285030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Schedule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110060" y="3978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748920" y="3505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58752" y="2789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88" idx="1"/>
          </p:cNvCxnSpPr>
          <p:nvPr/>
        </p:nvCxnSpPr>
        <p:spPr>
          <a:xfrm>
            <a:off x="2331207" y="3298992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98469" y="2902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720406" y="3721255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88" idx="3"/>
          </p:cNvCxnSpPr>
          <p:nvPr/>
        </p:nvCxnSpPr>
        <p:spPr>
          <a:xfrm flipH="1">
            <a:off x="5404928" y="3298992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804473" y="279018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120880" y="28589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Schedule is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1705EB-DB46-4D7A-B290-CBE630452D06}"/>
              </a:ext>
            </a:extLst>
          </p:cNvPr>
          <p:cNvSpPr/>
          <p:nvPr/>
        </p:nvSpPr>
        <p:spPr>
          <a:xfrm>
            <a:off x="6120880" y="144170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Schedule is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DD7CFF5-3DFB-4DFC-BE45-7B98A5E1954A}"/>
              </a:ext>
            </a:extLst>
          </p:cNvPr>
          <p:cNvCxnSpPr>
            <a:stCxn id="35" idx="0"/>
            <a:endCxn id="28" idx="3"/>
          </p:cNvCxnSpPr>
          <p:nvPr/>
        </p:nvCxnSpPr>
        <p:spPr>
          <a:xfrm rot="16200000" flipV="1">
            <a:off x="7233194" y="1741716"/>
            <a:ext cx="1210598" cy="1111953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BE4B31E-6804-4046-96C3-6CA7E9834FAF}"/>
              </a:ext>
            </a:extLst>
          </p:cNvPr>
          <p:cNvCxnSpPr>
            <a:stCxn id="28" idx="1"/>
            <a:endCxn id="88" idx="0"/>
          </p:cNvCxnSpPr>
          <p:nvPr/>
        </p:nvCxnSpPr>
        <p:spPr>
          <a:xfrm rot="10800000" flipV="1">
            <a:off x="5008928" y="1692393"/>
            <a:ext cx="1111952" cy="1212951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41CC819-D39B-4CDA-B423-BDD1EA2AE18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503698" y="5218297"/>
            <a:ext cx="396000" cy="396000"/>
          </a:xfrm>
          <a:prstGeom prst="rect">
            <a:avLst/>
          </a:prstGeom>
          <a:ln>
            <a:noFill/>
          </a:ln>
          <a:effectLst>
            <a:glow rad="101600">
              <a:schemeClr val="bg1"/>
            </a:glow>
          </a:effec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96AA4AE-233D-46CE-B6A0-FC0BEFECCC6B}"/>
              </a:ext>
            </a:extLst>
          </p:cNvPr>
          <p:cNvSpPr/>
          <p:nvPr/>
        </p:nvSpPr>
        <p:spPr>
          <a:xfrm>
            <a:off x="6319381" y="561042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C2E15-B69E-4ECB-A2AA-E84AC7DA042E}"/>
              </a:ext>
            </a:extLst>
          </p:cNvPr>
          <p:cNvSpPr/>
          <p:nvPr/>
        </p:nvSpPr>
        <p:spPr>
          <a:xfrm>
            <a:off x="4428110" y="454580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Schedule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FE2424-392D-43AA-B2DC-9153D1004CFA}"/>
              </a:ext>
            </a:extLst>
          </p:cNvPr>
          <p:cNvCxnSpPr>
            <a:endCxn id="33" idx="0"/>
          </p:cNvCxnSpPr>
          <p:nvPr/>
        </p:nvCxnSpPr>
        <p:spPr>
          <a:xfrm>
            <a:off x="5008928" y="3988994"/>
            <a:ext cx="0" cy="5568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E421B59-F653-444F-A3CC-5A407595D13D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6200000" flipH="1">
            <a:off x="5571758" y="4484357"/>
            <a:ext cx="369110" cy="14947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9B8D28E-BA29-41C7-ACB8-2AC63DA45100}"/>
              </a:ext>
            </a:extLst>
          </p:cNvPr>
          <p:cNvSpPr/>
          <p:nvPr/>
        </p:nvSpPr>
        <p:spPr>
          <a:xfrm>
            <a:off x="7813650" y="45477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Schedule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2CF90F-6E7B-46A7-A4D4-090C7FDD0117}"/>
              </a:ext>
            </a:extLst>
          </p:cNvPr>
          <p:cNvCxnSpPr>
            <a:endCxn id="37" idx="0"/>
          </p:cNvCxnSpPr>
          <p:nvPr/>
        </p:nvCxnSpPr>
        <p:spPr>
          <a:xfrm flipH="1">
            <a:off x="8394468" y="3991729"/>
            <a:ext cx="1" cy="55599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33AACC5-EB45-49A7-97D9-DD0FD609E9FC}"/>
              </a:ext>
            </a:extLst>
          </p:cNvPr>
          <p:cNvCxnSpPr>
            <a:stCxn id="37" idx="2"/>
            <a:endCxn id="31" idx="3"/>
          </p:cNvCxnSpPr>
          <p:nvPr/>
        </p:nvCxnSpPr>
        <p:spPr>
          <a:xfrm rot="5400000">
            <a:off x="7463487" y="4485316"/>
            <a:ext cx="367192" cy="14947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12928" y="29053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334865" y="371852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1911779" y="3100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98819" y="3384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689591" y="3119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806684" y="3107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24216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48981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689591" y="3390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98782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734835" y="285030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Schedule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110060" y="3978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748920" y="3505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58752" y="2789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88" idx="1"/>
          </p:cNvCxnSpPr>
          <p:nvPr/>
        </p:nvCxnSpPr>
        <p:spPr>
          <a:xfrm>
            <a:off x="2331207" y="3298992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998469" y="2902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720406" y="3721255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88" idx="3"/>
          </p:cNvCxnSpPr>
          <p:nvPr/>
        </p:nvCxnSpPr>
        <p:spPr>
          <a:xfrm flipH="1">
            <a:off x="5404928" y="3298992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804473" y="279018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120880" y="28589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Schedule is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1705EB-DB46-4D7A-B290-CBE630452D06}"/>
              </a:ext>
            </a:extLst>
          </p:cNvPr>
          <p:cNvSpPr/>
          <p:nvPr/>
        </p:nvSpPr>
        <p:spPr>
          <a:xfrm>
            <a:off x="6120880" y="144170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Schedule is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DD7CFF5-3DFB-4DFC-BE45-7B98A5E1954A}"/>
              </a:ext>
            </a:extLst>
          </p:cNvPr>
          <p:cNvCxnSpPr>
            <a:stCxn id="35" idx="0"/>
            <a:endCxn id="28" idx="3"/>
          </p:cNvCxnSpPr>
          <p:nvPr/>
        </p:nvCxnSpPr>
        <p:spPr>
          <a:xfrm rot="16200000" flipV="1">
            <a:off x="7233194" y="1741716"/>
            <a:ext cx="1210598" cy="111195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BE4B31E-6804-4046-96C3-6CA7E9834FAF}"/>
              </a:ext>
            </a:extLst>
          </p:cNvPr>
          <p:cNvCxnSpPr>
            <a:stCxn id="28" idx="1"/>
            <a:endCxn id="88" idx="0"/>
          </p:cNvCxnSpPr>
          <p:nvPr/>
        </p:nvCxnSpPr>
        <p:spPr>
          <a:xfrm rot="10800000" flipV="1">
            <a:off x="5008928" y="1692393"/>
            <a:ext cx="1111952" cy="121295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DC7A199-1BDF-48D4-96F5-069D3B331A7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03698" y="5218297"/>
            <a:ext cx="396000" cy="396000"/>
          </a:xfrm>
          <a:prstGeom prst="rect">
            <a:avLst/>
          </a:prstGeom>
          <a:ln>
            <a:noFill/>
          </a:ln>
          <a:effectLst>
            <a:glow rad="101600">
              <a:schemeClr val="bg1"/>
            </a:glow>
          </a:effec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8C9721E-E2B6-4D65-A9BD-10B6BA44F24D}"/>
              </a:ext>
            </a:extLst>
          </p:cNvPr>
          <p:cNvSpPr/>
          <p:nvPr/>
        </p:nvSpPr>
        <p:spPr>
          <a:xfrm>
            <a:off x="6319381" y="561042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BA517B-EAA0-4DC1-9FB2-DAE14A569527}"/>
              </a:ext>
            </a:extLst>
          </p:cNvPr>
          <p:cNvSpPr/>
          <p:nvPr/>
        </p:nvSpPr>
        <p:spPr>
          <a:xfrm>
            <a:off x="4428110" y="454580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Schedule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D95545-C4EE-4CD8-B341-E7F4B0A5E939}"/>
              </a:ext>
            </a:extLst>
          </p:cNvPr>
          <p:cNvCxnSpPr>
            <a:endCxn id="33" idx="0"/>
          </p:cNvCxnSpPr>
          <p:nvPr/>
        </p:nvCxnSpPr>
        <p:spPr>
          <a:xfrm>
            <a:off x="5008928" y="3988994"/>
            <a:ext cx="0" cy="55681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9C48C32-BFA1-40E6-AB55-054D2EE90D56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6200000" flipH="1">
            <a:off x="5571758" y="4484357"/>
            <a:ext cx="369110" cy="149477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47475B6-7356-422B-9231-228FB10E66FA}"/>
              </a:ext>
            </a:extLst>
          </p:cNvPr>
          <p:cNvSpPr/>
          <p:nvPr/>
        </p:nvSpPr>
        <p:spPr>
          <a:xfrm>
            <a:off x="7813650" y="45477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Schedule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F78E47-6D34-4872-A125-8679587B1D40}"/>
              </a:ext>
            </a:extLst>
          </p:cNvPr>
          <p:cNvCxnSpPr>
            <a:endCxn id="37" idx="0"/>
          </p:cNvCxnSpPr>
          <p:nvPr/>
        </p:nvCxnSpPr>
        <p:spPr>
          <a:xfrm flipH="1">
            <a:off x="8394468" y="3991729"/>
            <a:ext cx="1" cy="55599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F775F34-0AD6-401D-9EBF-EA85A3BBFBEB}"/>
              </a:ext>
            </a:extLst>
          </p:cNvPr>
          <p:cNvCxnSpPr>
            <a:stCxn id="37" idx="2"/>
            <a:endCxn id="31" idx="3"/>
          </p:cNvCxnSpPr>
          <p:nvPr/>
        </p:nvCxnSpPr>
        <p:spPr>
          <a:xfrm rot="5400000">
            <a:off x="7463487" y="4485316"/>
            <a:ext cx="367192" cy="14947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2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612928" y="29053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334865" y="371852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1911779" y="3100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98819" y="3384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689591" y="3119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806684" y="3107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24216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48981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689591" y="3390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98782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734835" y="285030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Schedule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110060" y="3978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748920" y="3505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58752" y="2789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88" idx="1"/>
          </p:cNvCxnSpPr>
          <p:nvPr/>
        </p:nvCxnSpPr>
        <p:spPr>
          <a:xfrm>
            <a:off x="2331207" y="3298992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98469" y="2902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720406" y="3721255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88" idx="3"/>
          </p:cNvCxnSpPr>
          <p:nvPr/>
        </p:nvCxnSpPr>
        <p:spPr>
          <a:xfrm flipH="1">
            <a:off x="5404928" y="3298992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804473" y="279018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120880" y="28589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Schedule is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1705EB-DB46-4D7A-B290-CBE630452D06}"/>
              </a:ext>
            </a:extLst>
          </p:cNvPr>
          <p:cNvSpPr/>
          <p:nvPr/>
        </p:nvSpPr>
        <p:spPr>
          <a:xfrm>
            <a:off x="6120880" y="144170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Schedule is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DD7CFF5-3DFB-4DFC-BE45-7B98A5E1954A}"/>
              </a:ext>
            </a:extLst>
          </p:cNvPr>
          <p:cNvCxnSpPr>
            <a:stCxn id="35" idx="0"/>
            <a:endCxn id="28" idx="3"/>
          </p:cNvCxnSpPr>
          <p:nvPr/>
        </p:nvCxnSpPr>
        <p:spPr>
          <a:xfrm rot="16200000" flipV="1">
            <a:off x="7233194" y="1741716"/>
            <a:ext cx="1210598" cy="111195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BE4B31E-6804-4046-96C3-6CA7E9834FAF}"/>
              </a:ext>
            </a:extLst>
          </p:cNvPr>
          <p:cNvCxnSpPr>
            <a:stCxn id="28" idx="1"/>
            <a:endCxn id="88" idx="0"/>
          </p:cNvCxnSpPr>
          <p:nvPr/>
        </p:nvCxnSpPr>
        <p:spPr>
          <a:xfrm rot="10800000" flipV="1">
            <a:off x="5008928" y="1692393"/>
            <a:ext cx="1111952" cy="121295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3CB72F4A-E1E4-47F6-BE85-0C06AA26795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03698" y="5218297"/>
            <a:ext cx="396000" cy="396000"/>
          </a:xfrm>
          <a:prstGeom prst="rect">
            <a:avLst/>
          </a:prstGeom>
          <a:ln>
            <a:noFill/>
          </a:ln>
          <a:effectLst>
            <a:glow rad="101600">
              <a:schemeClr val="bg1"/>
            </a:glow>
          </a:effec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7373958-4495-408B-AE66-166CD2909F60}"/>
              </a:ext>
            </a:extLst>
          </p:cNvPr>
          <p:cNvSpPr/>
          <p:nvPr/>
        </p:nvSpPr>
        <p:spPr>
          <a:xfrm>
            <a:off x="6319381" y="561042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87F407-3E58-42E3-B9B4-1CBA11CC0DD9}"/>
              </a:ext>
            </a:extLst>
          </p:cNvPr>
          <p:cNvSpPr/>
          <p:nvPr/>
        </p:nvSpPr>
        <p:spPr>
          <a:xfrm>
            <a:off x="4428110" y="454580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Schedule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1256C0-DD66-4772-8624-F7A2DF819D42}"/>
              </a:ext>
            </a:extLst>
          </p:cNvPr>
          <p:cNvCxnSpPr>
            <a:endCxn id="33" idx="0"/>
          </p:cNvCxnSpPr>
          <p:nvPr/>
        </p:nvCxnSpPr>
        <p:spPr>
          <a:xfrm>
            <a:off x="5008928" y="3988994"/>
            <a:ext cx="0" cy="5568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EFCE5F-B757-4201-B8B7-208EF9C2D472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6200000" flipH="1">
            <a:off x="5571758" y="4484357"/>
            <a:ext cx="369110" cy="14947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F6EDDF9-FB3B-41C4-A22B-28189E9025E7}"/>
              </a:ext>
            </a:extLst>
          </p:cNvPr>
          <p:cNvSpPr/>
          <p:nvPr/>
        </p:nvSpPr>
        <p:spPr>
          <a:xfrm>
            <a:off x="7813650" y="45477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Schedule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401025-8119-4CC0-AE47-9E54C836F53F}"/>
              </a:ext>
            </a:extLst>
          </p:cNvPr>
          <p:cNvCxnSpPr>
            <a:endCxn id="37" idx="0"/>
          </p:cNvCxnSpPr>
          <p:nvPr/>
        </p:nvCxnSpPr>
        <p:spPr>
          <a:xfrm flipH="1">
            <a:off x="8394468" y="3991729"/>
            <a:ext cx="1" cy="55599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8064C38-5312-4293-A315-09AB13B933BD}"/>
              </a:ext>
            </a:extLst>
          </p:cNvPr>
          <p:cNvCxnSpPr>
            <a:stCxn id="37" idx="2"/>
            <a:endCxn id="31" idx="3"/>
          </p:cNvCxnSpPr>
          <p:nvPr/>
        </p:nvCxnSpPr>
        <p:spPr>
          <a:xfrm rot="5400000">
            <a:off x="7463487" y="4485316"/>
            <a:ext cx="367192" cy="149477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2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928" y="29053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334865" y="371852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11779" y="3100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98819" y="3384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689591" y="3119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806684" y="3107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24216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48981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689591" y="3390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98782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98" y="5218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748920" y="3505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58752" y="2789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88" idx="1"/>
          </p:cNvCxnSpPr>
          <p:nvPr/>
        </p:nvCxnSpPr>
        <p:spPr>
          <a:xfrm>
            <a:off x="2331207" y="3298992"/>
            <a:ext cx="2281721" cy="2353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6319381" y="561042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469" y="2902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720406" y="3721255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88" idx="3"/>
          </p:cNvCxnSpPr>
          <p:nvPr/>
        </p:nvCxnSpPr>
        <p:spPr>
          <a:xfrm flipH="1">
            <a:off x="5404928" y="3298992"/>
            <a:ext cx="2593541" cy="2353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804473" y="279018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120880" y="28589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Schedule is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1705EB-DB46-4D7A-B290-CBE630452D06}"/>
              </a:ext>
            </a:extLst>
          </p:cNvPr>
          <p:cNvSpPr/>
          <p:nvPr/>
        </p:nvSpPr>
        <p:spPr>
          <a:xfrm>
            <a:off x="6120880" y="144170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Schedule is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DD7CFF5-3DFB-4DFC-BE45-7B98A5E1954A}"/>
              </a:ext>
            </a:extLst>
          </p:cNvPr>
          <p:cNvCxnSpPr>
            <a:stCxn id="35" idx="0"/>
            <a:endCxn id="28" idx="3"/>
          </p:cNvCxnSpPr>
          <p:nvPr/>
        </p:nvCxnSpPr>
        <p:spPr>
          <a:xfrm rot="16200000" flipV="1">
            <a:off x="7233194" y="1741716"/>
            <a:ext cx="1210598" cy="1111953"/>
          </a:xfrm>
          <a:prstGeom prst="bentConnector2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BE4B31E-6804-4046-96C3-6CA7E9834FAF}"/>
              </a:ext>
            </a:extLst>
          </p:cNvPr>
          <p:cNvCxnSpPr>
            <a:stCxn id="28" idx="1"/>
            <a:endCxn id="88" idx="0"/>
          </p:cNvCxnSpPr>
          <p:nvPr/>
        </p:nvCxnSpPr>
        <p:spPr>
          <a:xfrm rot="10800000" flipV="1">
            <a:off x="5008928" y="1692393"/>
            <a:ext cx="1111952" cy="1212951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3D5A2-070D-4989-8971-E6D5EB97BC95}"/>
              </a:ext>
            </a:extLst>
          </p:cNvPr>
          <p:cNvSpPr/>
          <p:nvPr/>
        </p:nvSpPr>
        <p:spPr>
          <a:xfrm>
            <a:off x="4428110" y="454580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Schedule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F123441-D4AA-4F4F-9C43-6F1352B50E3A}"/>
              </a:ext>
            </a:extLst>
          </p:cNvPr>
          <p:cNvCxnSpPr>
            <a:stCxn id="93" idx="2"/>
            <a:endCxn id="46" idx="0"/>
          </p:cNvCxnSpPr>
          <p:nvPr/>
        </p:nvCxnSpPr>
        <p:spPr>
          <a:xfrm>
            <a:off x="5008928" y="3988994"/>
            <a:ext cx="0" cy="556811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3A4C2D1-34E7-4ABC-8247-BEB7433E410C}"/>
              </a:ext>
            </a:extLst>
          </p:cNvPr>
          <p:cNvCxnSpPr>
            <a:stCxn id="46" idx="2"/>
            <a:endCxn id="210" idx="1"/>
          </p:cNvCxnSpPr>
          <p:nvPr/>
        </p:nvCxnSpPr>
        <p:spPr>
          <a:xfrm rot="16200000" flipH="1">
            <a:off x="5571758" y="4484357"/>
            <a:ext cx="369110" cy="1494770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17BA330-CD67-4415-8DDB-ED722765BD24}"/>
              </a:ext>
            </a:extLst>
          </p:cNvPr>
          <p:cNvSpPr/>
          <p:nvPr/>
        </p:nvSpPr>
        <p:spPr>
          <a:xfrm>
            <a:off x="7813650" y="45477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Schedule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3537BC2-7F40-4D59-B4D8-3CE4D602C4D3}"/>
              </a:ext>
            </a:extLst>
          </p:cNvPr>
          <p:cNvCxnSpPr>
            <a:stCxn id="41" idx="2"/>
            <a:endCxn id="84" idx="0"/>
          </p:cNvCxnSpPr>
          <p:nvPr/>
        </p:nvCxnSpPr>
        <p:spPr>
          <a:xfrm flipH="1">
            <a:off x="8394468" y="3991729"/>
            <a:ext cx="1" cy="555994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EA60371-CA3E-46EB-A17A-E6DF743E5791}"/>
              </a:ext>
            </a:extLst>
          </p:cNvPr>
          <p:cNvCxnSpPr>
            <a:stCxn id="84" idx="2"/>
            <a:endCxn id="210" idx="3"/>
          </p:cNvCxnSpPr>
          <p:nvPr/>
        </p:nvCxnSpPr>
        <p:spPr>
          <a:xfrm rot="5400000">
            <a:off x="7463487" y="4485316"/>
            <a:ext cx="367192" cy="1494770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734835" y="285030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Schedule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</p:spTree>
    <p:extLst>
      <p:ext uri="{BB962C8B-B14F-4D97-AF65-F5344CB8AC3E}">
        <p14:creationId xmlns:p14="http://schemas.microsoft.com/office/powerpoint/2010/main" val="949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612928" y="29053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334865" y="371852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1911779" y="3100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98819" y="3384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689591" y="3119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806684" y="3107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24216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48981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689591" y="3390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98782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734835" y="285030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Schedule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110060" y="3978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748920" y="3505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58752" y="2789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88" idx="1"/>
          </p:cNvCxnSpPr>
          <p:nvPr/>
        </p:nvCxnSpPr>
        <p:spPr>
          <a:xfrm>
            <a:off x="2331207" y="3298992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998469" y="2902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720406" y="3721255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88" idx="3"/>
          </p:cNvCxnSpPr>
          <p:nvPr/>
        </p:nvCxnSpPr>
        <p:spPr>
          <a:xfrm flipH="1">
            <a:off x="5404928" y="3298992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804473" y="279018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120880" y="28589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Schedule is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1705EB-DB46-4D7A-B290-CBE630452D06}"/>
              </a:ext>
            </a:extLst>
          </p:cNvPr>
          <p:cNvSpPr/>
          <p:nvPr/>
        </p:nvSpPr>
        <p:spPr>
          <a:xfrm>
            <a:off x="6120880" y="144170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Schedule is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DD7CFF5-3DFB-4DFC-BE45-7B98A5E1954A}"/>
              </a:ext>
            </a:extLst>
          </p:cNvPr>
          <p:cNvCxnSpPr>
            <a:stCxn id="35" idx="0"/>
            <a:endCxn id="28" idx="3"/>
          </p:cNvCxnSpPr>
          <p:nvPr/>
        </p:nvCxnSpPr>
        <p:spPr>
          <a:xfrm rot="16200000" flipV="1">
            <a:off x="7233194" y="1741716"/>
            <a:ext cx="1210598" cy="111195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BE4B31E-6804-4046-96C3-6CA7E9834FAF}"/>
              </a:ext>
            </a:extLst>
          </p:cNvPr>
          <p:cNvCxnSpPr>
            <a:stCxn id="28" idx="1"/>
            <a:endCxn id="88" idx="0"/>
          </p:cNvCxnSpPr>
          <p:nvPr/>
        </p:nvCxnSpPr>
        <p:spPr>
          <a:xfrm rot="10800000" flipV="1">
            <a:off x="5008928" y="1692393"/>
            <a:ext cx="1111952" cy="121295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3CB72F4A-E1E4-47F6-BE85-0C06AA26795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503698" y="5218297"/>
            <a:ext cx="396000" cy="396000"/>
          </a:xfrm>
          <a:prstGeom prst="rect">
            <a:avLst/>
          </a:prstGeom>
          <a:ln>
            <a:noFill/>
          </a:ln>
          <a:effectLst>
            <a:glow rad="101600">
              <a:schemeClr val="bg1"/>
            </a:glow>
          </a:effec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7373958-4495-408B-AE66-166CD2909F60}"/>
              </a:ext>
            </a:extLst>
          </p:cNvPr>
          <p:cNvSpPr/>
          <p:nvPr/>
        </p:nvSpPr>
        <p:spPr>
          <a:xfrm>
            <a:off x="6319381" y="561042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87F407-3E58-42E3-B9B4-1CBA11CC0DD9}"/>
              </a:ext>
            </a:extLst>
          </p:cNvPr>
          <p:cNvSpPr/>
          <p:nvPr/>
        </p:nvSpPr>
        <p:spPr>
          <a:xfrm>
            <a:off x="4428110" y="454580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Schedule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1256C0-DD66-4772-8624-F7A2DF819D42}"/>
              </a:ext>
            </a:extLst>
          </p:cNvPr>
          <p:cNvCxnSpPr>
            <a:endCxn id="33" idx="0"/>
          </p:cNvCxnSpPr>
          <p:nvPr/>
        </p:nvCxnSpPr>
        <p:spPr>
          <a:xfrm>
            <a:off x="5008928" y="3988994"/>
            <a:ext cx="0" cy="5568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EFCE5F-B757-4201-B8B7-208EF9C2D472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6200000" flipH="1">
            <a:off x="5571758" y="4484357"/>
            <a:ext cx="369110" cy="14947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F6EDDF9-FB3B-41C4-A22B-28189E9025E7}"/>
              </a:ext>
            </a:extLst>
          </p:cNvPr>
          <p:cNvSpPr/>
          <p:nvPr/>
        </p:nvSpPr>
        <p:spPr>
          <a:xfrm>
            <a:off x="7813650" y="45477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Schedule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401025-8119-4CC0-AE47-9E54C836F53F}"/>
              </a:ext>
            </a:extLst>
          </p:cNvPr>
          <p:cNvCxnSpPr>
            <a:endCxn id="37" idx="0"/>
          </p:cNvCxnSpPr>
          <p:nvPr/>
        </p:nvCxnSpPr>
        <p:spPr>
          <a:xfrm flipH="1">
            <a:off x="8394468" y="3991729"/>
            <a:ext cx="1" cy="55599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8064C38-5312-4293-A315-09AB13B933BD}"/>
              </a:ext>
            </a:extLst>
          </p:cNvPr>
          <p:cNvCxnSpPr>
            <a:stCxn id="37" idx="2"/>
            <a:endCxn id="31" idx="3"/>
          </p:cNvCxnSpPr>
          <p:nvPr/>
        </p:nvCxnSpPr>
        <p:spPr>
          <a:xfrm rot="5400000">
            <a:off x="7463487" y="4485316"/>
            <a:ext cx="367192" cy="14947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12928" y="29053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334865" y="371852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1911779" y="3100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98819" y="3384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689591" y="3119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806684" y="3107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24216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48981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689591" y="3390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98782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734835" y="285030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Schedule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110060" y="3978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748920" y="3505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58752" y="2789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88" idx="1"/>
          </p:cNvCxnSpPr>
          <p:nvPr/>
        </p:nvCxnSpPr>
        <p:spPr>
          <a:xfrm>
            <a:off x="2331207" y="3298992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98469" y="2902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720406" y="3721255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88" idx="3"/>
          </p:cNvCxnSpPr>
          <p:nvPr/>
        </p:nvCxnSpPr>
        <p:spPr>
          <a:xfrm flipH="1">
            <a:off x="5404928" y="3298992"/>
            <a:ext cx="2593541" cy="235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804473" y="279018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120880" y="28589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Schedule is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1705EB-DB46-4D7A-B290-CBE630452D06}"/>
              </a:ext>
            </a:extLst>
          </p:cNvPr>
          <p:cNvSpPr/>
          <p:nvPr/>
        </p:nvSpPr>
        <p:spPr>
          <a:xfrm>
            <a:off x="6120880" y="144170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Schedule is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DD7CFF5-3DFB-4DFC-BE45-7B98A5E1954A}"/>
              </a:ext>
            </a:extLst>
          </p:cNvPr>
          <p:cNvCxnSpPr>
            <a:stCxn id="35" idx="0"/>
            <a:endCxn id="28" idx="3"/>
          </p:cNvCxnSpPr>
          <p:nvPr/>
        </p:nvCxnSpPr>
        <p:spPr>
          <a:xfrm rot="16200000" flipV="1">
            <a:off x="7233194" y="1741716"/>
            <a:ext cx="1210598" cy="111195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BE4B31E-6804-4046-96C3-6CA7E9834FAF}"/>
              </a:ext>
            </a:extLst>
          </p:cNvPr>
          <p:cNvCxnSpPr>
            <a:stCxn id="28" idx="1"/>
            <a:endCxn id="88" idx="0"/>
          </p:cNvCxnSpPr>
          <p:nvPr/>
        </p:nvCxnSpPr>
        <p:spPr>
          <a:xfrm rot="10800000" flipV="1">
            <a:off x="5008928" y="1692393"/>
            <a:ext cx="1111952" cy="121295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F8AF178-DC79-45F9-BF0A-EC76E77410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03698" y="5218297"/>
            <a:ext cx="396000" cy="396000"/>
          </a:xfrm>
          <a:prstGeom prst="rect">
            <a:avLst/>
          </a:prstGeom>
          <a:ln>
            <a:noFill/>
          </a:ln>
          <a:effectLst>
            <a:glow rad="101600">
              <a:schemeClr val="bg1"/>
            </a:glow>
          </a:effec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EEB3390-8CF2-485A-98F0-88291878F7BD}"/>
              </a:ext>
            </a:extLst>
          </p:cNvPr>
          <p:cNvSpPr/>
          <p:nvPr/>
        </p:nvSpPr>
        <p:spPr>
          <a:xfrm>
            <a:off x="6319381" y="561042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63EDCD-C3FB-4727-AAD5-47D69CE44629}"/>
              </a:ext>
            </a:extLst>
          </p:cNvPr>
          <p:cNvSpPr/>
          <p:nvPr/>
        </p:nvSpPr>
        <p:spPr>
          <a:xfrm>
            <a:off x="4428110" y="454580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Schedule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C78218-867F-4ECF-AF65-96EF23C9DFDE}"/>
              </a:ext>
            </a:extLst>
          </p:cNvPr>
          <p:cNvCxnSpPr>
            <a:endCxn id="33" idx="0"/>
          </p:cNvCxnSpPr>
          <p:nvPr/>
        </p:nvCxnSpPr>
        <p:spPr>
          <a:xfrm>
            <a:off x="5008928" y="3988994"/>
            <a:ext cx="0" cy="55681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31038F5-30E3-4549-BDED-12A366A8DE96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6200000" flipH="1">
            <a:off x="5571758" y="4484357"/>
            <a:ext cx="369110" cy="149477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4FBFBAE-1BDD-4D84-AEE1-702C49B010E1}"/>
              </a:ext>
            </a:extLst>
          </p:cNvPr>
          <p:cNvSpPr/>
          <p:nvPr/>
        </p:nvSpPr>
        <p:spPr>
          <a:xfrm>
            <a:off x="7813650" y="45477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Schedule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BDC32F-FEF2-4922-98DE-6F900A971156}"/>
              </a:ext>
            </a:extLst>
          </p:cNvPr>
          <p:cNvCxnSpPr>
            <a:endCxn id="37" idx="0"/>
          </p:cNvCxnSpPr>
          <p:nvPr/>
        </p:nvCxnSpPr>
        <p:spPr>
          <a:xfrm flipH="1">
            <a:off x="8394468" y="3991729"/>
            <a:ext cx="1" cy="55599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59D9019-BCAF-43D8-8BFE-4D931CBD9764}"/>
              </a:ext>
            </a:extLst>
          </p:cNvPr>
          <p:cNvCxnSpPr>
            <a:stCxn id="37" idx="2"/>
            <a:endCxn id="31" idx="3"/>
          </p:cNvCxnSpPr>
          <p:nvPr/>
        </p:nvCxnSpPr>
        <p:spPr>
          <a:xfrm rot="5400000">
            <a:off x="7463487" y="4485316"/>
            <a:ext cx="367192" cy="14947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23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12928" y="29053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334865" y="371852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1911779" y="3100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98819" y="3384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689591" y="3119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806684" y="3107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24216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48981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689591" y="3390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98782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734835" y="285030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Schedule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110060" y="3978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748920" y="3505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58752" y="2789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88" idx="1"/>
          </p:cNvCxnSpPr>
          <p:nvPr/>
        </p:nvCxnSpPr>
        <p:spPr>
          <a:xfrm>
            <a:off x="2331207" y="3298992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98469" y="2902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720406" y="3721255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88" idx="3"/>
          </p:cNvCxnSpPr>
          <p:nvPr/>
        </p:nvCxnSpPr>
        <p:spPr>
          <a:xfrm flipH="1">
            <a:off x="5404928" y="3298992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804473" y="279018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120880" y="28589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Schedule is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1705EB-DB46-4D7A-B290-CBE630452D06}"/>
              </a:ext>
            </a:extLst>
          </p:cNvPr>
          <p:cNvSpPr/>
          <p:nvPr/>
        </p:nvSpPr>
        <p:spPr>
          <a:xfrm>
            <a:off x="6120880" y="144170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Schedule is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DD7CFF5-3DFB-4DFC-BE45-7B98A5E1954A}"/>
              </a:ext>
            </a:extLst>
          </p:cNvPr>
          <p:cNvCxnSpPr>
            <a:stCxn id="35" idx="0"/>
            <a:endCxn id="28" idx="3"/>
          </p:cNvCxnSpPr>
          <p:nvPr/>
        </p:nvCxnSpPr>
        <p:spPr>
          <a:xfrm rot="16200000" flipV="1">
            <a:off x="7233194" y="1741716"/>
            <a:ext cx="1210598" cy="1111953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BE4B31E-6804-4046-96C3-6CA7E9834FAF}"/>
              </a:ext>
            </a:extLst>
          </p:cNvPr>
          <p:cNvCxnSpPr>
            <a:stCxn id="28" idx="1"/>
            <a:endCxn id="88" idx="0"/>
          </p:cNvCxnSpPr>
          <p:nvPr/>
        </p:nvCxnSpPr>
        <p:spPr>
          <a:xfrm rot="10800000" flipV="1">
            <a:off x="5008928" y="1692393"/>
            <a:ext cx="1111952" cy="1212951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28D670C-EDE9-4CB7-B659-D0D3582838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03698" y="5218297"/>
            <a:ext cx="396000" cy="396000"/>
          </a:xfrm>
          <a:prstGeom prst="rect">
            <a:avLst/>
          </a:prstGeom>
          <a:ln>
            <a:noFill/>
          </a:ln>
          <a:effectLst>
            <a:glow rad="101600">
              <a:schemeClr val="bg1"/>
            </a:glow>
          </a:effec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60C6422-848B-4B4C-A6CA-A7C398B7FDD4}"/>
              </a:ext>
            </a:extLst>
          </p:cNvPr>
          <p:cNvSpPr/>
          <p:nvPr/>
        </p:nvSpPr>
        <p:spPr>
          <a:xfrm>
            <a:off x="6319381" y="561042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229E6C-AEE3-45E2-A847-7FC7B0E062FF}"/>
              </a:ext>
            </a:extLst>
          </p:cNvPr>
          <p:cNvSpPr/>
          <p:nvPr/>
        </p:nvSpPr>
        <p:spPr>
          <a:xfrm>
            <a:off x="4428110" y="454580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Schedule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B880C8-AACC-43AE-9CB3-F1246F9327AD}"/>
              </a:ext>
            </a:extLst>
          </p:cNvPr>
          <p:cNvCxnSpPr>
            <a:endCxn id="33" idx="0"/>
          </p:cNvCxnSpPr>
          <p:nvPr/>
        </p:nvCxnSpPr>
        <p:spPr>
          <a:xfrm>
            <a:off x="5008928" y="3988994"/>
            <a:ext cx="0" cy="5568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982E77B-32CE-4736-BA47-DAFD52B47DDB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6200000" flipH="1">
            <a:off x="5571758" y="4484357"/>
            <a:ext cx="369110" cy="14947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DE313A6-5C4E-42E5-9829-F47782236697}"/>
              </a:ext>
            </a:extLst>
          </p:cNvPr>
          <p:cNvSpPr/>
          <p:nvPr/>
        </p:nvSpPr>
        <p:spPr>
          <a:xfrm>
            <a:off x="7813650" y="45477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Schedule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F26A80-ED0D-42D9-948C-8F92195AFB9A}"/>
              </a:ext>
            </a:extLst>
          </p:cNvPr>
          <p:cNvCxnSpPr>
            <a:endCxn id="37" idx="0"/>
          </p:cNvCxnSpPr>
          <p:nvPr/>
        </p:nvCxnSpPr>
        <p:spPr>
          <a:xfrm flipH="1">
            <a:off x="8394468" y="3991729"/>
            <a:ext cx="1" cy="55599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7CE6C98-C9F3-4D16-A82B-219E3DB4095E}"/>
              </a:ext>
            </a:extLst>
          </p:cNvPr>
          <p:cNvCxnSpPr>
            <a:stCxn id="37" idx="2"/>
            <a:endCxn id="31" idx="3"/>
          </p:cNvCxnSpPr>
          <p:nvPr/>
        </p:nvCxnSpPr>
        <p:spPr>
          <a:xfrm rot="5400000">
            <a:off x="7463487" y="4485316"/>
            <a:ext cx="367192" cy="149477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12928" y="29053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334865" y="371852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911779" y="3100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98819" y="3384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689591" y="3119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806684" y="3107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24216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48981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689591" y="3390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98782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734835" y="285030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Schedule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110060" y="3978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748920" y="3505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58752" y="2789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88" idx="1"/>
          </p:cNvCxnSpPr>
          <p:nvPr/>
        </p:nvCxnSpPr>
        <p:spPr>
          <a:xfrm>
            <a:off x="2331207" y="3298992"/>
            <a:ext cx="2281721" cy="235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998469" y="2902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720406" y="3721255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88" idx="3"/>
          </p:cNvCxnSpPr>
          <p:nvPr/>
        </p:nvCxnSpPr>
        <p:spPr>
          <a:xfrm flipH="1">
            <a:off x="5404928" y="3298992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804473" y="279018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120880" y="28589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Schedule is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1705EB-DB46-4D7A-B290-CBE630452D06}"/>
              </a:ext>
            </a:extLst>
          </p:cNvPr>
          <p:cNvSpPr/>
          <p:nvPr/>
        </p:nvSpPr>
        <p:spPr>
          <a:xfrm>
            <a:off x="6120880" y="144170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Schedule is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DD7CFF5-3DFB-4DFC-BE45-7B98A5E1954A}"/>
              </a:ext>
            </a:extLst>
          </p:cNvPr>
          <p:cNvCxnSpPr>
            <a:stCxn id="35" idx="0"/>
            <a:endCxn id="28" idx="3"/>
          </p:cNvCxnSpPr>
          <p:nvPr/>
        </p:nvCxnSpPr>
        <p:spPr>
          <a:xfrm rot="16200000" flipV="1">
            <a:off x="7233194" y="1741716"/>
            <a:ext cx="1210598" cy="111195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BE4B31E-6804-4046-96C3-6CA7E9834FAF}"/>
              </a:ext>
            </a:extLst>
          </p:cNvPr>
          <p:cNvCxnSpPr>
            <a:stCxn id="28" idx="1"/>
            <a:endCxn id="88" idx="0"/>
          </p:cNvCxnSpPr>
          <p:nvPr/>
        </p:nvCxnSpPr>
        <p:spPr>
          <a:xfrm rot="10800000" flipV="1">
            <a:off x="5008928" y="1692393"/>
            <a:ext cx="1111952" cy="121295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9686C40-BD8C-431A-9CD6-3691E54E863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503698" y="5218297"/>
            <a:ext cx="396000" cy="396000"/>
          </a:xfrm>
          <a:prstGeom prst="rect">
            <a:avLst/>
          </a:prstGeom>
          <a:ln>
            <a:noFill/>
          </a:ln>
          <a:effectLst>
            <a:glow rad="101600">
              <a:schemeClr val="bg1"/>
            </a:glow>
          </a:effec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ED928A8-8975-476F-8485-3C217B97F6CD}"/>
              </a:ext>
            </a:extLst>
          </p:cNvPr>
          <p:cNvSpPr/>
          <p:nvPr/>
        </p:nvSpPr>
        <p:spPr>
          <a:xfrm>
            <a:off x="6319381" y="561042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D53C15-A041-4518-BDE8-37B6E1329442}"/>
              </a:ext>
            </a:extLst>
          </p:cNvPr>
          <p:cNvSpPr/>
          <p:nvPr/>
        </p:nvSpPr>
        <p:spPr>
          <a:xfrm>
            <a:off x="4428110" y="454580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Schedule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05E5C8-4B8D-4990-9821-FE4277BD322D}"/>
              </a:ext>
            </a:extLst>
          </p:cNvPr>
          <p:cNvCxnSpPr>
            <a:endCxn id="33" idx="0"/>
          </p:cNvCxnSpPr>
          <p:nvPr/>
        </p:nvCxnSpPr>
        <p:spPr>
          <a:xfrm>
            <a:off x="5008928" y="3988994"/>
            <a:ext cx="0" cy="5568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37B14E2-08EA-4AE6-A4B4-8BB5473C6841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6200000" flipH="1">
            <a:off x="5571758" y="4484357"/>
            <a:ext cx="369110" cy="14947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9941F18-F154-4E62-980E-8AE538752A75}"/>
              </a:ext>
            </a:extLst>
          </p:cNvPr>
          <p:cNvSpPr/>
          <p:nvPr/>
        </p:nvSpPr>
        <p:spPr>
          <a:xfrm>
            <a:off x="7813650" y="45477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Schedule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C9E9F5-B800-4357-9211-0CDCC450B30A}"/>
              </a:ext>
            </a:extLst>
          </p:cNvPr>
          <p:cNvCxnSpPr>
            <a:endCxn id="37" idx="0"/>
          </p:cNvCxnSpPr>
          <p:nvPr/>
        </p:nvCxnSpPr>
        <p:spPr>
          <a:xfrm flipH="1">
            <a:off x="8394468" y="3991729"/>
            <a:ext cx="1" cy="55599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2546258-BA7B-4450-B76B-256E74B5608E}"/>
              </a:ext>
            </a:extLst>
          </p:cNvPr>
          <p:cNvCxnSpPr>
            <a:stCxn id="37" idx="2"/>
            <a:endCxn id="31" idx="3"/>
          </p:cNvCxnSpPr>
          <p:nvPr/>
        </p:nvCxnSpPr>
        <p:spPr>
          <a:xfrm rot="5400000">
            <a:off x="7463487" y="4485316"/>
            <a:ext cx="367192" cy="14947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12928" y="29053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334865" y="371852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1911779" y="3100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98819" y="3384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689591" y="3119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806684" y="3107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24216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48981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689591" y="3390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987828" y="2887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734835" y="285030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Schedule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110060" y="3978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748920" y="3505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58752" y="2789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88" idx="1"/>
          </p:cNvCxnSpPr>
          <p:nvPr/>
        </p:nvCxnSpPr>
        <p:spPr>
          <a:xfrm>
            <a:off x="2331207" y="3298992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98469" y="2902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720406" y="3721255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88" idx="3"/>
          </p:cNvCxnSpPr>
          <p:nvPr/>
        </p:nvCxnSpPr>
        <p:spPr>
          <a:xfrm flipH="1">
            <a:off x="5404928" y="3298992"/>
            <a:ext cx="2593541" cy="235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804473" y="279018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120880" y="28589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Schedule is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1705EB-DB46-4D7A-B290-CBE630452D06}"/>
              </a:ext>
            </a:extLst>
          </p:cNvPr>
          <p:cNvSpPr/>
          <p:nvPr/>
        </p:nvSpPr>
        <p:spPr>
          <a:xfrm>
            <a:off x="6120880" y="144170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Schedule is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turned 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DD7CFF5-3DFB-4DFC-BE45-7B98A5E1954A}"/>
              </a:ext>
            </a:extLst>
          </p:cNvPr>
          <p:cNvCxnSpPr>
            <a:stCxn id="35" idx="0"/>
            <a:endCxn id="28" idx="3"/>
          </p:cNvCxnSpPr>
          <p:nvPr/>
        </p:nvCxnSpPr>
        <p:spPr>
          <a:xfrm rot="16200000" flipV="1">
            <a:off x="7233194" y="1741716"/>
            <a:ext cx="1210598" cy="111195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BE4B31E-6804-4046-96C3-6CA7E9834FAF}"/>
              </a:ext>
            </a:extLst>
          </p:cNvPr>
          <p:cNvCxnSpPr>
            <a:stCxn id="28" idx="1"/>
            <a:endCxn id="88" idx="0"/>
          </p:cNvCxnSpPr>
          <p:nvPr/>
        </p:nvCxnSpPr>
        <p:spPr>
          <a:xfrm rot="10800000" flipV="1">
            <a:off x="5008928" y="1692393"/>
            <a:ext cx="1111952" cy="121295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1BCB44B-4DD6-4227-A0A4-FED66F19C54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503698" y="5218297"/>
            <a:ext cx="396000" cy="396000"/>
          </a:xfrm>
          <a:prstGeom prst="rect">
            <a:avLst/>
          </a:prstGeom>
          <a:ln>
            <a:noFill/>
          </a:ln>
          <a:effectLst>
            <a:glow rad="101600">
              <a:schemeClr val="bg1"/>
            </a:glow>
          </a:effec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B990A21-3355-4E8B-8151-0C54AC64A8C5}"/>
              </a:ext>
            </a:extLst>
          </p:cNvPr>
          <p:cNvSpPr/>
          <p:nvPr/>
        </p:nvSpPr>
        <p:spPr>
          <a:xfrm>
            <a:off x="6319381" y="561042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BE3A2D-DEA8-48F0-AC47-3C4E362F3A7D}"/>
              </a:ext>
            </a:extLst>
          </p:cNvPr>
          <p:cNvSpPr/>
          <p:nvPr/>
        </p:nvSpPr>
        <p:spPr>
          <a:xfrm>
            <a:off x="4428110" y="454580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Schedule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025406-A887-47E5-BB59-F5866DBBA649}"/>
              </a:ext>
            </a:extLst>
          </p:cNvPr>
          <p:cNvCxnSpPr>
            <a:endCxn id="33" idx="0"/>
          </p:cNvCxnSpPr>
          <p:nvPr/>
        </p:nvCxnSpPr>
        <p:spPr>
          <a:xfrm>
            <a:off x="5008928" y="3988994"/>
            <a:ext cx="0" cy="5568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2A44448-983F-4D46-811E-55AB05FB8910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6200000" flipH="1">
            <a:off x="5571758" y="4484357"/>
            <a:ext cx="369110" cy="14947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04F08DC-5247-4DFC-9F74-0E77664AE183}"/>
              </a:ext>
            </a:extLst>
          </p:cNvPr>
          <p:cNvSpPr/>
          <p:nvPr/>
        </p:nvSpPr>
        <p:spPr>
          <a:xfrm>
            <a:off x="7813650" y="45477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Schedule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40C798-9532-4D90-84BF-10ECB71E5DAC}"/>
              </a:ext>
            </a:extLst>
          </p:cNvPr>
          <p:cNvCxnSpPr>
            <a:endCxn id="37" idx="0"/>
          </p:cNvCxnSpPr>
          <p:nvPr/>
        </p:nvCxnSpPr>
        <p:spPr>
          <a:xfrm flipH="1">
            <a:off x="8394468" y="3991729"/>
            <a:ext cx="1" cy="55599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A85FE7D-28E5-4C7E-B92C-F70AA280DF20}"/>
              </a:ext>
            </a:extLst>
          </p:cNvPr>
          <p:cNvCxnSpPr>
            <a:stCxn id="37" idx="2"/>
            <a:endCxn id="31" idx="3"/>
          </p:cNvCxnSpPr>
          <p:nvPr/>
        </p:nvCxnSpPr>
        <p:spPr>
          <a:xfrm rot="5400000">
            <a:off x="7463487" y="4485316"/>
            <a:ext cx="367192" cy="14947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87926</TotalTime>
  <Words>364</Words>
  <Application>Microsoft Office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11131</cp:revision>
  <cp:lastPrinted>2020-03-12T23:00:21Z</cp:lastPrinted>
  <dcterms:created xsi:type="dcterms:W3CDTF">2017-06-22T08:43:38Z</dcterms:created>
  <dcterms:modified xsi:type="dcterms:W3CDTF">2021-07-27T08:17:08Z</dcterms:modified>
</cp:coreProperties>
</file>