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08" r:id="rId2"/>
    <p:sldId id="3234" r:id="rId3"/>
    <p:sldId id="3235" r:id="rId4"/>
    <p:sldId id="3233" r:id="rId5"/>
    <p:sldId id="3236" r:id="rId6"/>
    <p:sldId id="3237" r:id="rId7"/>
    <p:sldId id="3238" r:id="rId8"/>
    <p:sldId id="3244" r:id="rId9"/>
    <p:sldId id="3229" r:id="rId10"/>
    <p:sldId id="3239" r:id="rId11"/>
    <p:sldId id="3241" r:id="rId12"/>
    <p:sldId id="3240" r:id="rId13"/>
    <p:sldId id="3242" r:id="rId14"/>
    <p:sldId id="3243" r:id="rId1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34"/>
            <p14:sldId id="3235"/>
            <p14:sldId id="3233"/>
            <p14:sldId id="3236"/>
            <p14:sldId id="3237"/>
            <p14:sldId id="3238"/>
            <p14:sldId id="3244"/>
            <p14:sldId id="3229"/>
            <p14:sldId id="3239"/>
            <p14:sldId id="3241"/>
            <p14:sldId id="3240"/>
            <p14:sldId id="3242"/>
            <p14:sldId id="32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432" autoAdjust="0"/>
  </p:normalViewPr>
  <p:slideViewPr>
    <p:cSldViewPr snapToGrid="0" snapToObjects="1">
      <p:cViewPr varScale="1">
        <p:scale>
          <a:sx n="108" d="100"/>
          <a:sy n="108" d="100"/>
        </p:scale>
        <p:origin x="12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3/4/2022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3/4/2022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947823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1" r:id="rId2"/>
    <p:sldLayoutId id="2147483772" r:id="rId3"/>
    <p:sldLayoutId id="21474837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3601305" y="2427373"/>
            <a:ext cx="4989391" cy="20032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Service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Contracts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Reseller activates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created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042B68-8201-4372-8487-B05E9AC54408}"/>
              </a:ext>
            </a:extLst>
          </p:cNvPr>
          <p:cNvSpPr/>
          <p:nvPr/>
        </p:nvSpPr>
        <p:spPr>
          <a:xfrm>
            <a:off x="4570309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deleted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4920967" y="106523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4736651" y="14760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6E28C63-E0A5-4533-86EC-ACBE0608226C}"/>
              </a:ext>
            </a:extLst>
          </p:cNvPr>
          <p:cNvCxnSpPr>
            <a:cxnSpLocks/>
          </p:cNvCxnSpPr>
          <p:nvPr/>
        </p:nvCxnSpPr>
        <p:spPr>
          <a:xfrm flipV="1">
            <a:off x="5115346" y="2310778"/>
            <a:ext cx="0" cy="31338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3E89070-1945-4B52-A493-4A0B6D9A2356}"/>
              </a:ext>
            </a:extLst>
          </p:cNvPr>
          <p:cNvCxnSpPr/>
          <p:nvPr/>
        </p:nvCxnSpPr>
        <p:spPr>
          <a:xfrm flipV="1">
            <a:off x="5115346" y="1679226"/>
            <a:ext cx="3622" cy="31102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A72175D-01B7-4B23-BE4C-F9C058F45141}"/>
              </a:ext>
            </a:extLst>
          </p:cNvPr>
          <p:cNvSpPr/>
          <p:nvPr/>
        </p:nvSpPr>
        <p:spPr>
          <a:xfrm>
            <a:off x="4570309" y="5413520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Reseller rejects Contract 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C18964D-690C-40E5-BB03-7824E06D1989}"/>
              </a:ext>
            </a:extLst>
          </p:cNvPr>
          <p:cNvCxnSpPr>
            <a:cxnSpLocks/>
          </p:cNvCxnSpPr>
          <p:nvPr/>
        </p:nvCxnSpPr>
        <p:spPr>
          <a:xfrm>
            <a:off x="5116132" y="3725118"/>
            <a:ext cx="0" cy="162622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ECDD89F-976F-4E19-9F43-3D957D665453}"/>
              </a:ext>
            </a:extLst>
          </p:cNvPr>
          <p:cNvCxnSpPr>
            <a:cxnSpLocks/>
          </p:cNvCxnSpPr>
          <p:nvPr/>
        </p:nvCxnSpPr>
        <p:spPr>
          <a:xfrm>
            <a:off x="5743852" y="5574148"/>
            <a:ext cx="2149023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29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Reseller activates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created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042B68-8201-4372-8487-B05E9AC54408}"/>
              </a:ext>
            </a:extLst>
          </p:cNvPr>
          <p:cNvSpPr/>
          <p:nvPr/>
        </p:nvSpPr>
        <p:spPr>
          <a:xfrm>
            <a:off x="4570309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deleted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4920967" y="106523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4736651" y="14760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3706A3F-DCFA-4F8E-88DB-C2B474C51AB4}"/>
              </a:ext>
            </a:extLst>
          </p:cNvPr>
          <p:cNvCxnSpPr>
            <a:cxnSpLocks/>
          </p:cNvCxnSpPr>
          <p:nvPr/>
        </p:nvCxnSpPr>
        <p:spPr>
          <a:xfrm flipV="1">
            <a:off x="5115346" y="2310778"/>
            <a:ext cx="0" cy="31338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EC91237-C5F4-4DC1-B4C5-CC575549EF5B}"/>
              </a:ext>
            </a:extLst>
          </p:cNvPr>
          <p:cNvCxnSpPr/>
          <p:nvPr/>
        </p:nvCxnSpPr>
        <p:spPr>
          <a:xfrm flipV="1">
            <a:off x="5115346" y="1679226"/>
            <a:ext cx="3622" cy="31102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FC60AF9-0364-41DE-900F-D5EA4867D971}"/>
              </a:ext>
            </a:extLst>
          </p:cNvPr>
          <p:cNvSpPr/>
          <p:nvPr/>
        </p:nvSpPr>
        <p:spPr>
          <a:xfrm>
            <a:off x="4570309" y="5413520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Reseller rejects Contract 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35242CA-28B9-49C9-87D7-13914D028E00}"/>
              </a:ext>
            </a:extLst>
          </p:cNvPr>
          <p:cNvCxnSpPr>
            <a:cxnSpLocks/>
          </p:cNvCxnSpPr>
          <p:nvPr/>
        </p:nvCxnSpPr>
        <p:spPr>
          <a:xfrm>
            <a:off x="5116132" y="3725118"/>
            <a:ext cx="0" cy="162622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EE34E21-AF0C-4B4C-B581-448D268C7E0E}"/>
              </a:ext>
            </a:extLst>
          </p:cNvPr>
          <p:cNvCxnSpPr>
            <a:cxnSpLocks/>
          </p:cNvCxnSpPr>
          <p:nvPr/>
        </p:nvCxnSpPr>
        <p:spPr>
          <a:xfrm>
            <a:off x="5743852" y="5574148"/>
            <a:ext cx="2149023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6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Reseller activates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created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042B68-8201-4372-8487-B05E9AC54408}"/>
              </a:ext>
            </a:extLst>
          </p:cNvPr>
          <p:cNvSpPr/>
          <p:nvPr/>
        </p:nvSpPr>
        <p:spPr>
          <a:xfrm>
            <a:off x="4570309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deleted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4920967" y="106523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4736651" y="14760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6C87105-5F7A-4CFD-914B-1734395D250E}"/>
              </a:ext>
            </a:extLst>
          </p:cNvPr>
          <p:cNvCxnSpPr>
            <a:cxnSpLocks/>
          </p:cNvCxnSpPr>
          <p:nvPr/>
        </p:nvCxnSpPr>
        <p:spPr>
          <a:xfrm flipV="1">
            <a:off x="5115346" y="2310778"/>
            <a:ext cx="0" cy="31338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4C1BE9D-DF63-4F23-A858-D592CCFB69B7}"/>
              </a:ext>
            </a:extLst>
          </p:cNvPr>
          <p:cNvCxnSpPr/>
          <p:nvPr/>
        </p:nvCxnSpPr>
        <p:spPr>
          <a:xfrm flipV="1">
            <a:off x="5115346" y="1679226"/>
            <a:ext cx="3622" cy="31102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75BC315-4634-4D92-A43D-2C9CE121A188}"/>
              </a:ext>
            </a:extLst>
          </p:cNvPr>
          <p:cNvSpPr/>
          <p:nvPr/>
        </p:nvSpPr>
        <p:spPr>
          <a:xfrm>
            <a:off x="4570309" y="5413520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Reseller rejects Contract 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588E20-FD72-42FF-9A35-D70847216A51}"/>
              </a:ext>
            </a:extLst>
          </p:cNvPr>
          <p:cNvCxnSpPr>
            <a:cxnSpLocks/>
          </p:cNvCxnSpPr>
          <p:nvPr/>
        </p:nvCxnSpPr>
        <p:spPr>
          <a:xfrm>
            <a:off x="5116132" y="3725118"/>
            <a:ext cx="0" cy="1626222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D5A3AC3-AF91-4A3E-974B-BE9A4817BD01}"/>
              </a:ext>
            </a:extLst>
          </p:cNvPr>
          <p:cNvCxnSpPr>
            <a:cxnSpLocks/>
          </p:cNvCxnSpPr>
          <p:nvPr/>
        </p:nvCxnSpPr>
        <p:spPr>
          <a:xfrm>
            <a:off x="5743852" y="5574148"/>
            <a:ext cx="2149023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Reseller activates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created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1C1BC1-3D5B-4C29-8090-D49E79286823}"/>
              </a:ext>
            </a:extLst>
          </p:cNvPr>
          <p:cNvCxnSpPr>
            <a:cxnSpLocks/>
            <a:stCxn id="122" idx="0"/>
            <a:endCxn id="42" idx="2"/>
          </p:cNvCxnSpPr>
          <p:nvPr/>
        </p:nvCxnSpPr>
        <p:spPr>
          <a:xfrm flipV="1">
            <a:off x="5115346" y="2310778"/>
            <a:ext cx="0" cy="313381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9042B68-8201-4372-8487-B05E9AC54408}"/>
              </a:ext>
            </a:extLst>
          </p:cNvPr>
          <p:cNvSpPr/>
          <p:nvPr/>
        </p:nvSpPr>
        <p:spPr>
          <a:xfrm>
            <a:off x="4570309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deleted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20967" y="106523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4736651" y="14760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934772-2396-450A-A513-D1E364469B37}"/>
              </a:ext>
            </a:extLst>
          </p:cNvPr>
          <p:cNvCxnSpPr>
            <a:stCxn id="42" idx="0"/>
            <a:endCxn id="47" idx="2"/>
          </p:cNvCxnSpPr>
          <p:nvPr/>
        </p:nvCxnSpPr>
        <p:spPr>
          <a:xfrm flipV="1">
            <a:off x="5115346" y="1679226"/>
            <a:ext cx="3622" cy="311029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81B3AD9-46BC-4F33-A8A2-4999B02588F4}"/>
              </a:ext>
            </a:extLst>
          </p:cNvPr>
          <p:cNvSpPr/>
          <p:nvPr/>
        </p:nvSpPr>
        <p:spPr>
          <a:xfrm>
            <a:off x="4570309" y="5413520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Reseller rejects Contract 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61C97FC-2345-4075-8DAA-08D4F1A561C2}"/>
              </a:ext>
            </a:extLst>
          </p:cNvPr>
          <p:cNvCxnSpPr>
            <a:cxnSpLocks/>
          </p:cNvCxnSpPr>
          <p:nvPr/>
        </p:nvCxnSpPr>
        <p:spPr>
          <a:xfrm>
            <a:off x="5116132" y="3725118"/>
            <a:ext cx="0" cy="162622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31383F8-9184-4767-9C99-E1644A847CBC}"/>
              </a:ext>
            </a:extLst>
          </p:cNvPr>
          <p:cNvCxnSpPr>
            <a:cxnSpLocks/>
          </p:cNvCxnSpPr>
          <p:nvPr/>
        </p:nvCxnSpPr>
        <p:spPr>
          <a:xfrm>
            <a:off x="5743852" y="5574148"/>
            <a:ext cx="2149023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41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Reseller activates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created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042B68-8201-4372-8487-B05E9AC54408}"/>
              </a:ext>
            </a:extLst>
          </p:cNvPr>
          <p:cNvSpPr/>
          <p:nvPr/>
        </p:nvSpPr>
        <p:spPr>
          <a:xfrm>
            <a:off x="4570309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deleted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4920967" y="106523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4736651" y="14760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1CF495D-1AAC-48D2-B501-1D412A93BDF4}"/>
              </a:ext>
            </a:extLst>
          </p:cNvPr>
          <p:cNvCxnSpPr>
            <a:cxnSpLocks/>
          </p:cNvCxnSpPr>
          <p:nvPr/>
        </p:nvCxnSpPr>
        <p:spPr>
          <a:xfrm flipV="1">
            <a:off x="5115346" y="2310778"/>
            <a:ext cx="0" cy="31338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A390828-0906-4D34-A8CA-397594CFD300}"/>
              </a:ext>
            </a:extLst>
          </p:cNvPr>
          <p:cNvCxnSpPr/>
          <p:nvPr/>
        </p:nvCxnSpPr>
        <p:spPr>
          <a:xfrm flipV="1">
            <a:off x="5115346" y="1679226"/>
            <a:ext cx="3622" cy="31102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1588C00-C8FC-4F2A-9B37-2238F9565B1F}"/>
              </a:ext>
            </a:extLst>
          </p:cNvPr>
          <p:cNvSpPr/>
          <p:nvPr/>
        </p:nvSpPr>
        <p:spPr>
          <a:xfrm>
            <a:off x="4570309" y="5413520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Reseller rejects Contract 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9BDA4B3-CBAC-40FC-A312-3F6055557E81}"/>
              </a:ext>
            </a:extLst>
          </p:cNvPr>
          <p:cNvCxnSpPr>
            <a:cxnSpLocks/>
          </p:cNvCxnSpPr>
          <p:nvPr/>
        </p:nvCxnSpPr>
        <p:spPr>
          <a:xfrm>
            <a:off x="5116132" y="3725118"/>
            <a:ext cx="0" cy="162622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0D8A7BA-B6BC-4313-BDAE-E6D3412A8D69}"/>
              </a:ext>
            </a:extLst>
          </p:cNvPr>
          <p:cNvCxnSpPr>
            <a:cxnSpLocks/>
          </p:cNvCxnSpPr>
          <p:nvPr/>
        </p:nvCxnSpPr>
        <p:spPr>
          <a:xfrm>
            <a:off x="5743852" y="5574148"/>
            <a:ext cx="2149023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73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Reseller activates Contract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8F0EEF8-1E41-4A38-9ED4-B5849BE12D59}"/>
              </a:ext>
            </a:extLst>
          </p:cNvPr>
          <p:cNvSpPr/>
          <p:nvPr/>
        </p:nvSpPr>
        <p:spPr>
          <a:xfrm>
            <a:off x="4570309" y="5413520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Reseller rejects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tx1"/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created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1C1BC1-3D5B-4C29-8090-D49E79286823}"/>
              </a:ext>
            </a:extLst>
          </p:cNvPr>
          <p:cNvCxnSpPr>
            <a:cxnSpLocks/>
            <a:stCxn id="122" idx="0"/>
            <a:endCxn id="42" idx="2"/>
          </p:cNvCxnSpPr>
          <p:nvPr/>
        </p:nvCxnSpPr>
        <p:spPr>
          <a:xfrm flipV="1">
            <a:off x="5115346" y="2310778"/>
            <a:ext cx="0" cy="313381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9042B68-8201-4372-8487-B05E9AC54408}"/>
              </a:ext>
            </a:extLst>
          </p:cNvPr>
          <p:cNvSpPr/>
          <p:nvPr/>
        </p:nvSpPr>
        <p:spPr>
          <a:xfrm>
            <a:off x="4570309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deleted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0967" y="106523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4736651" y="14760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934772-2396-450A-A513-D1E364469B37}"/>
              </a:ext>
            </a:extLst>
          </p:cNvPr>
          <p:cNvCxnSpPr>
            <a:stCxn id="42" idx="0"/>
            <a:endCxn id="47" idx="2"/>
          </p:cNvCxnSpPr>
          <p:nvPr/>
        </p:nvCxnSpPr>
        <p:spPr>
          <a:xfrm flipV="1">
            <a:off x="5115346" y="1679226"/>
            <a:ext cx="3622" cy="311029"/>
          </a:xfrm>
          <a:prstGeom prst="line">
            <a:avLst/>
          </a:prstGeom>
          <a:ln w="31750">
            <a:solidFill>
              <a:schemeClr val="tx1"/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7363AC-BAD3-4D5F-922D-AAB9B97A9FFA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5116132" y="3725118"/>
            <a:ext cx="0" cy="1626222"/>
          </a:xfrm>
          <a:prstGeom prst="line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FB2519-BB38-473F-914B-E6BC32A2CBA9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5743852" y="5574148"/>
            <a:ext cx="214902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06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Reseller activates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created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1C1BC1-3D5B-4C29-8090-D49E79286823}"/>
              </a:ext>
            </a:extLst>
          </p:cNvPr>
          <p:cNvCxnSpPr>
            <a:cxnSpLocks/>
            <a:stCxn id="122" idx="0"/>
            <a:endCxn id="42" idx="2"/>
          </p:cNvCxnSpPr>
          <p:nvPr/>
        </p:nvCxnSpPr>
        <p:spPr>
          <a:xfrm flipV="1">
            <a:off x="5115346" y="2310778"/>
            <a:ext cx="0" cy="31338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9042B68-8201-4372-8487-B05E9AC54408}"/>
              </a:ext>
            </a:extLst>
          </p:cNvPr>
          <p:cNvSpPr/>
          <p:nvPr/>
        </p:nvSpPr>
        <p:spPr>
          <a:xfrm>
            <a:off x="4570309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deleted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4920967" y="106523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4736651" y="14760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934772-2396-450A-A513-D1E364469B37}"/>
              </a:ext>
            </a:extLst>
          </p:cNvPr>
          <p:cNvCxnSpPr>
            <a:stCxn id="42" idx="0"/>
            <a:endCxn id="47" idx="2"/>
          </p:cNvCxnSpPr>
          <p:nvPr/>
        </p:nvCxnSpPr>
        <p:spPr>
          <a:xfrm flipV="1">
            <a:off x="5115346" y="1679226"/>
            <a:ext cx="3622" cy="31102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BBA2EF4-C3FB-4B59-9ADA-D06C0A166DA8}"/>
              </a:ext>
            </a:extLst>
          </p:cNvPr>
          <p:cNvSpPr/>
          <p:nvPr/>
        </p:nvSpPr>
        <p:spPr>
          <a:xfrm>
            <a:off x="4570309" y="5413520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Reseller rejects Contract 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ED9B8ED-835A-409C-B96B-51FAB34445CE}"/>
              </a:ext>
            </a:extLst>
          </p:cNvPr>
          <p:cNvCxnSpPr>
            <a:cxnSpLocks/>
          </p:cNvCxnSpPr>
          <p:nvPr/>
        </p:nvCxnSpPr>
        <p:spPr>
          <a:xfrm>
            <a:off x="5116132" y="3725118"/>
            <a:ext cx="0" cy="162622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755A7CA-08A2-44A3-9402-A12121208E2F}"/>
              </a:ext>
            </a:extLst>
          </p:cNvPr>
          <p:cNvCxnSpPr>
            <a:cxnSpLocks/>
          </p:cNvCxnSpPr>
          <p:nvPr/>
        </p:nvCxnSpPr>
        <p:spPr>
          <a:xfrm>
            <a:off x="5743852" y="5574148"/>
            <a:ext cx="2149023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45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33896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Reseller activates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created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1C1BC1-3D5B-4C29-8090-D49E79286823}"/>
              </a:ext>
            </a:extLst>
          </p:cNvPr>
          <p:cNvCxnSpPr>
            <a:cxnSpLocks/>
            <a:stCxn id="122" idx="0"/>
            <a:endCxn id="42" idx="2"/>
          </p:cNvCxnSpPr>
          <p:nvPr/>
        </p:nvCxnSpPr>
        <p:spPr>
          <a:xfrm flipV="1">
            <a:off x="5115346" y="2310778"/>
            <a:ext cx="0" cy="313381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9042B68-8201-4372-8487-B05E9AC54408}"/>
              </a:ext>
            </a:extLst>
          </p:cNvPr>
          <p:cNvSpPr/>
          <p:nvPr/>
        </p:nvSpPr>
        <p:spPr>
          <a:xfrm>
            <a:off x="4570309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deleted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20967" y="106523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4736651" y="14760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934772-2396-450A-A513-D1E364469B37}"/>
              </a:ext>
            </a:extLst>
          </p:cNvPr>
          <p:cNvCxnSpPr>
            <a:stCxn id="42" idx="0"/>
            <a:endCxn id="47" idx="2"/>
          </p:cNvCxnSpPr>
          <p:nvPr/>
        </p:nvCxnSpPr>
        <p:spPr>
          <a:xfrm flipV="1">
            <a:off x="5115346" y="1679226"/>
            <a:ext cx="3622" cy="311029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0727811-F7CF-4012-87C9-FCA4FA67FF1A}"/>
              </a:ext>
            </a:extLst>
          </p:cNvPr>
          <p:cNvSpPr/>
          <p:nvPr/>
        </p:nvSpPr>
        <p:spPr>
          <a:xfrm>
            <a:off x="4570309" y="5413520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Reseller rejects Contract 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507D2D4-365B-48E6-AF86-C23C4A26E1E1}"/>
              </a:ext>
            </a:extLst>
          </p:cNvPr>
          <p:cNvCxnSpPr>
            <a:cxnSpLocks/>
          </p:cNvCxnSpPr>
          <p:nvPr/>
        </p:nvCxnSpPr>
        <p:spPr>
          <a:xfrm>
            <a:off x="5116132" y="3725118"/>
            <a:ext cx="0" cy="1626222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25FF343-13C1-4166-AB6C-4F6E392272D8}"/>
              </a:ext>
            </a:extLst>
          </p:cNvPr>
          <p:cNvCxnSpPr>
            <a:cxnSpLocks/>
          </p:cNvCxnSpPr>
          <p:nvPr/>
        </p:nvCxnSpPr>
        <p:spPr>
          <a:xfrm>
            <a:off x="5743852" y="5574148"/>
            <a:ext cx="2149023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4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Reseller activates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created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042B68-8201-4372-8487-B05E9AC54408}"/>
              </a:ext>
            </a:extLst>
          </p:cNvPr>
          <p:cNvSpPr/>
          <p:nvPr/>
        </p:nvSpPr>
        <p:spPr>
          <a:xfrm>
            <a:off x="4570309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deleted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4920967" y="106523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4736651" y="14760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800800E-2056-4796-AB68-DA2819823B87}"/>
              </a:ext>
            </a:extLst>
          </p:cNvPr>
          <p:cNvCxnSpPr>
            <a:cxnSpLocks/>
          </p:cNvCxnSpPr>
          <p:nvPr/>
        </p:nvCxnSpPr>
        <p:spPr>
          <a:xfrm flipV="1">
            <a:off x="5115346" y="2310778"/>
            <a:ext cx="0" cy="31338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2B313BD-BAA7-4632-8654-A86DD6924766}"/>
              </a:ext>
            </a:extLst>
          </p:cNvPr>
          <p:cNvCxnSpPr/>
          <p:nvPr/>
        </p:nvCxnSpPr>
        <p:spPr>
          <a:xfrm flipV="1">
            <a:off x="5115346" y="1679226"/>
            <a:ext cx="3622" cy="31102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67D3C411-67DE-4AA7-89AE-DB48EF81FC70}"/>
              </a:ext>
            </a:extLst>
          </p:cNvPr>
          <p:cNvSpPr/>
          <p:nvPr/>
        </p:nvSpPr>
        <p:spPr>
          <a:xfrm>
            <a:off x="4570309" y="5413520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Reseller rejects Contract 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E47DB4-26C6-47A1-B8E4-5ED1AC5E55F4}"/>
              </a:ext>
            </a:extLst>
          </p:cNvPr>
          <p:cNvCxnSpPr>
            <a:cxnSpLocks/>
          </p:cNvCxnSpPr>
          <p:nvPr/>
        </p:nvCxnSpPr>
        <p:spPr>
          <a:xfrm>
            <a:off x="5116132" y="3725118"/>
            <a:ext cx="0" cy="162622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9153D47-C374-47E8-81CC-6BAE08448078}"/>
              </a:ext>
            </a:extLst>
          </p:cNvPr>
          <p:cNvCxnSpPr>
            <a:cxnSpLocks/>
          </p:cNvCxnSpPr>
          <p:nvPr/>
        </p:nvCxnSpPr>
        <p:spPr>
          <a:xfrm>
            <a:off x="5743852" y="5574148"/>
            <a:ext cx="2149023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78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Reseller r activates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created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042B68-8201-4372-8487-B05E9AC54408}"/>
              </a:ext>
            </a:extLst>
          </p:cNvPr>
          <p:cNvSpPr/>
          <p:nvPr/>
        </p:nvSpPr>
        <p:spPr>
          <a:xfrm>
            <a:off x="4570309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deleted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4920967" y="106523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4736651" y="14760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10B7C65-5826-47EA-839F-0FA7C6276906}"/>
              </a:ext>
            </a:extLst>
          </p:cNvPr>
          <p:cNvCxnSpPr>
            <a:cxnSpLocks/>
          </p:cNvCxnSpPr>
          <p:nvPr/>
        </p:nvCxnSpPr>
        <p:spPr>
          <a:xfrm flipV="1">
            <a:off x="5115346" y="2310778"/>
            <a:ext cx="0" cy="31338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78E3BB1-F340-4464-9964-3334895C792A}"/>
              </a:ext>
            </a:extLst>
          </p:cNvPr>
          <p:cNvCxnSpPr/>
          <p:nvPr/>
        </p:nvCxnSpPr>
        <p:spPr>
          <a:xfrm flipV="1">
            <a:off x="5115346" y="1679226"/>
            <a:ext cx="3622" cy="31102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86F88E73-170B-47DA-ABCB-5F33510CA984}"/>
              </a:ext>
            </a:extLst>
          </p:cNvPr>
          <p:cNvSpPr/>
          <p:nvPr/>
        </p:nvSpPr>
        <p:spPr>
          <a:xfrm>
            <a:off x="4570309" y="5413520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Reseller rejects Contract 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64AD78-0769-45AE-8B9C-CDBE2450B37E}"/>
              </a:ext>
            </a:extLst>
          </p:cNvPr>
          <p:cNvCxnSpPr>
            <a:cxnSpLocks/>
          </p:cNvCxnSpPr>
          <p:nvPr/>
        </p:nvCxnSpPr>
        <p:spPr>
          <a:xfrm>
            <a:off x="5116132" y="3725118"/>
            <a:ext cx="0" cy="162622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BAD2CCA-3100-4049-9C2E-1FEAAAEF5B88}"/>
              </a:ext>
            </a:extLst>
          </p:cNvPr>
          <p:cNvCxnSpPr>
            <a:cxnSpLocks/>
          </p:cNvCxnSpPr>
          <p:nvPr/>
        </p:nvCxnSpPr>
        <p:spPr>
          <a:xfrm>
            <a:off x="5743852" y="5574148"/>
            <a:ext cx="2149023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41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Reseller activates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created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042B68-8201-4372-8487-B05E9AC54408}"/>
              </a:ext>
            </a:extLst>
          </p:cNvPr>
          <p:cNvSpPr/>
          <p:nvPr/>
        </p:nvSpPr>
        <p:spPr>
          <a:xfrm>
            <a:off x="4570309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deleted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4920967" y="106523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4736651" y="14760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F510A3-721B-4F70-B745-B9001C1FAB0E}"/>
              </a:ext>
            </a:extLst>
          </p:cNvPr>
          <p:cNvCxnSpPr>
            <a:cxnSpLocks/>
          </p:cNvCxnSpPr>
          <p:nvPr/>
        </p:nvCxnSpPr>
        <p:spPr>
          <a:xfrm flipV="1">
            <a:off x="5115346" y="2310778"/>
            <a:ext cx="0" cy="31338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4318620-812C-48C9-9CBD-00C3C56A69A7}"/>
              </a:ext>
            </a:extLst>
          </p:cNvPr>
          <p:cNvCxnSpPr/>
          <p:nvPr/>
        </p:nvCxnSpPr>
        <p:spPr>
          <a:xfrm flipV="1">
            <a:off x="5115346" y="1679226"/>
            <a:ext cx="3622" cy="31102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F3D01AA-FB63-4C46-8C4F-E1746FA305E5}"/>
              </a:ext>
            </a:extLst>
          </p:cNvPr>
          <p:cNvSpPr/>
          <p:nvPr/>
        </p:nvSpPr>
        <p:spPr>
          <a:xfrm>
            <a:off x="4570309" y="5413520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Reseller rejects Contract 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89A601-A143-45A8-B86D-6523C5062A3E}"/>
              </a:ext>
            </a:extLst>
          </p:cNvPr>
          <p:cNvCxnSpPr>
            <a:cxnSpLocks/>
          </p:cNvCxnSpPr>
          <p:nvPr/>
        </p:nvCxnSpPr>
        <p:spPr>
          <a:xfrm>
            <a:off x="5116132" y="3725118"/>
            <a:ext cx="0" cy="162622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72FA1E3-F07C-458F-989B-F9E3FFD79B64}"/>
              </a:ext>
            </a:extLst>
          </p:cNvPr>
          <p:cNvCxnSpPr>
            <a:cxnSpLocks/>
          </p:cNvCxnSpPr>
          <p:nvPr/>
        </p:nvCxnSpPr>
        <p:spPr>
          <a:xfrm>
            <a:off x="5743852" y="5574148"/>
            <a:ext cx="2149023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21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86429</TotalTime>
  <Words>401</Words>
  <Application>Microsoft Office PowerPoint</Application>
  <PresentationFormat>Widescreen</PresentationFormat>
  <Paragraphs>169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Stanislav Nikiforov</cp:lastModifiedBy>
  <cp:revision>10807</cp:revision>
  <cp:lastPrinted>2020-03-12T23:00:21Z</cp:lastPrinted>
  <dcterms:created xsi:type="dcterms:W3CDTF">2017-06-22T08:43:38Z</dcterms:created>
  <dcterms:modified xsi:type="dcterms:W3CDTF">2022-03-04T14:57:34Z</dcterms:modified>
</cp:coreProperties>
</file>