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08" r:id="rId2"/>
    <p:sldId id="3234" r:id="rId3"/>
    <p:sldId id="3235" r:id="rId4"/>
    <p:sldId id="3233" r:id="rId5"/>
    <p:sldId id="3237" r:id="rId6"/>
    <p:sldId id="3239" r:id="rId7"/>
    <p:sldId id="3240" r:id="rId8"/>
    <p:sldId id="3241" r:id="rId9"/>
    <p:sldId id="3242" r:id="rId10"/>
    <p:sldId id="3243" r:id="rId11"/>
    <p:sldId id="3229" r:id="rId12"/>
    <p:sldId id="3238" r:id="rId13"/>
    <p:sldId id="3244" r:id="rId14"/>
    <p:sldId id="3245" r:id="rId15"/>
    <p:sldId id="3246" r:id="rId16"/>
    <p:sldId id="3247" r:id="rId17"/>
    <p:sldId id="3248" r:id="rId18"/>
    <p:sldId id="3249" r:id="rId19"/>
    <p:sldId id="3250" r:id="rId20"/>
    <p:sldId id="3251" r:id="rId21"/>
    <p:sldId id="3252" r:id="rId22"/>
    <p:sldId id="3254" r:id="rId23"/>
    <p:sldId id="3253" r:id="rId2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34"/>
            <p14:sldId id="3235"/>
            <p14:sldId id="3233"/>
            <p14:sldId id="3237"/>
            <p14:sldId id="3239"/>
            <p14:sldId id="3240"/>
            <p14:sldId id="3241"/>
            <p14:sldId id="3242"/>
            <p14:sldId id="3243"/>
            <p14:sldId id="3229"/>
            <p14:sldId id="3238"/>
            <p14:sldId id="3244"/>
            <p14:sldId id="3245"/>
            <p14:sldId id="3246"/>
            <p14:sldId id="3247"/>
            <p14:sldId id="3248"/>
            <p14:sldId id="3249"/>
            <p14:sldId id="3250"/>
            <p14:sldId id="3251"/>
            <p14:sldId id="3252"/>
            <p14:sldId id="3254"/>
            <p14:sldId id="32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8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2/26/2021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>
                <a:solidFill>
                  <a:schemeClr val="tx1"/>
                </a:solidFill>
                <a:latin typeface="Arial Black" panose="020B0A04020102020204" pitchFamily="34" charset="0"/>
              </a:rPr>
              <a:t>Subscriptions</a:t>
            </a:r>
            <a:endParaRPr lang="en-US" sz="5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237536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69526" y="3034721"/>
            <a:ext cx="791999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2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4798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38838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278181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24520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24023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143091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2803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16835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tx1"/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tx1"/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tx1"/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9170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91665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39549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147285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137674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148703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247183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13178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42900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6571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625235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16130" y="30323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169526" y="3034721"/>
            <a:ext cx="792000" cy="78717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71" idx="1"/>
          </p:cNvCxnSpPr>
          <p:nvPr/>
        </p:nvCxnSpPr>
        <p:spPr>
          <a:xfrm flipV="1">
            <a:off x="2572349" y="3428306"/>
            <a:ext cx="1597177" cy="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4961526" y="3428306"/>
            <a:ext cx="425460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167145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2530958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567130" y="416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555783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23360" y="40861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176349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992033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9091464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620958" y="3016780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subscription is created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6185662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subscription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1C18A01-98F7-4285-895D-D0B4434378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203951" y="1352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8625235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B2A5648-7CD6-4035-99B2-09B3C013AD61}"/>
              </a:ext>
            </a:extLst>
          </p:cNvPr>
          <p:cNvCxnSpPr>
            <a:cxnSpLocks/>
            <a:stCxn id="41" idx="0"/>
            <a:endCxn id="141" idx="1"/>
          </p:cNvCxnSpPr>
          <p:nvPr/>
        </p:nvCxnSpPr>
        <p:spPr>
          <a:xfrm rot="5400000" flipH="1" flipV="1">
            <a:off x="2024235" y="2280407"/>
            <a:ext cx="1300817" cy="600588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E791C64-83C1-48F5-AACA-18076E28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974937" y="153429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811188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FCAD8DD-BD04-4A8D-B4D3-6B39FEFF1C2D}"/>
              </a:ext>
            </a:extLst>
          </p:cNvPr>
          <p:cNvCxnSpPr>
            <a:cxnSpLocks/>
            <a:stCxn id="71" idx="0"/>
            <a:endCxn id="141" idx="3"/>
          </p:cNvCxnSpPr>
          <p:nvPr/>
        </p:nvCxnSpPr>
        <p:spPr>
          <a:xfrm rot="16200000" flipV="1">
            <a:off x="3614018" y="2083212"/>
            <a:ext cx="1104429" cy="7985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811188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5873335" y="4857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5709585" y="558746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8023610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9775928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  <a:endCxn id="172" idx="2"/>
          </p:cNvCxnSpPr>
          <p:nvPr/>
        </p:nvCxnSpPr>
        <p:spPr>
          <a:xfrm rot="16200000" flipV="1">
            <a:off x="8710960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  <a:stCxn id="179" idx="2"/>
          </p:cNvCxnSpPr>
          <p:nvPr/>
        </p:nvCxnSpPr>
        <p:spPr>
          <a:xfrm rot="5400000">
            <a:off x="9822284" y="2355633"/>
            <a:ext cx="698518" cy="659659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655749" y="1317986"/>
            <a:ext cx="791000" cy="604391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9776044" y="1290351"/>
            <a:ext cx="790999" cy="659659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2888746-3A99-4631-9BBB-4CF1622415EA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568361" y="4176168"/>
            <a:ext cx="4598789" cy="200156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5543891" y="423835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75928" y="4925932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7.Vendor approves changes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9C5DB6-F0CA-4407-BC4D-DBFAD04225F2}"/>
              </a:ext>
            </a:extLst>
          </p:cNvPr>
          <p:cNvCxnSpPr>
            <a:cxnSpLocks/>
          </p:cNvCxnSpPr>
          <p:nvPr/>
        </p:nvCxnSpPr>
        <p:spPr>
          <a:xfrm>
            <a:off x="9353442" y="4165618"/>
            <a:ext cx="0" cy="2343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1C5428D-5240-4F0D-9E15-DA16278113F9}"/>
              </a:ext>
            </a:extLst>
          </p:cNvPr>
          <p:cNvCxnSpPr>
            <a:cxnSpLocks/>
            <a:stCxn id="227" idx="2"/>
            <a:endCxn id="161" idx="0"/>
          </p:cNvCxnSpPr>
          <p:nvPr/>
        </p:nvCxnSpPr>
        <p:spPr>
          <a:xfrm>
            <a:off x="6269335" y="4558874"/>
            <a:ext cx="0" cy="29872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7899791" y="492593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6.Change request is created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A537C46-CFAB-4DE6-9B8F-679BB1801F59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8625235" y="4696066"/>
            <a:ext cx="0" cy="22986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130240E-CA54-402F-BC51-E15D1600325E}"/>
              </a:ext>
            </a:extLst>
          </p:cNvPr>
          <p:cNvCxnSpPr>
            <a:cxnSpLocks/>
          </p:cNvCxnSpPr>
          <p:nvPr/>
        </p:nvCxnSpPr>
        <p:spPr>
          <a:xfrm>
            <a:off x="8625235" y="4686429"/>
            <a:ext cx="98689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FB9782A-AF0C-48F1-ACAB-88013AE02DF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 flipV="1">
            <a:off x="9612130" y="4165618"/>
            <a:ext cx="2" cy="52081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B7288739-F7AE-45BD-9955-F47AE0D405E7}"/>
              </a:ext>
            </a:extLst>
          </p:cNvPr>
          <p:cNvCxnSpPr>
            <a:cxnSpLocks/>
            <a:stCxn id="285" idx="3"/>
            <a:endCxn id="247" idx="1"/>
          </p:cNvCxnSpPr>
          <p:nvPr/>
        </p:nvCxnSpPr>
        <p:spPr>
          <a:xfrm flipV="1">
            <a:off x="9350679" y="5086194"/>
            <a:ext cx="425249" cy="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7F0051D-EA22-46FB-9BF5-628D569605FE}"/>
              </a:ext>
            </a:extLst>
          </p:cNvPr>
          <p:cNvCxnSpPr>
            <a:cxnSpLocks/>
            <a:stCxn id="247" idx="0"/>
          </p:cNvCxnSpPr>
          <p:nvPr/>
        </p:nvCxnSpPr>
        <p:spPr>
          <a:xfrm rot="16200000" flipV="1">
            <a:off x="9909930" y="4334490"/>
            <a:ext cx="519390" cy="66349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1F2A53F-203F-4C7E-A531-99E7CB680DA6}"/>
              </a:ext>
            </a:extLst>
          </p:cNvPr>
          <p:cNvCxnSpPr>
            <a:cxnSpLocks/>
          </p:cNvCxnSpPr>
          <p:nvPr/>
        </p:nvCxnSpPr>
        <p:spPr>
          <a:xfrm flipV="1">
            <a:off x="9871549" y="4113409"/>
            <a:ext cx="0" cy="30649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9" name="Picture 328">
            <a:extLst>
              <a:ext uri="{FF2B5EF4-FFF2-40B4-BE49-F238E27FC236}">
                <a16:creationId xmlns:a16="http://schemas.microsoft.com/office/drawing/2014/main" id="{2EF32F81-F540-4886-977D-6FA994FC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9201737" y="563447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9035808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5784472" y="48575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588D76-D0B8-4375-BA97-30F4E329A112}"/>
              </a:ext>
            </a:extLst>
          </p:cNvPr>
          <p:cNvCxnSpPr>
            <a:stCxn id="141" idx="0"/>
          </p:cNvCxnSpPr>
          <p:nvPr/>
        </p:nvCxnSpPr>
        <p:spPr>
          <a:xfrm flipV="1">
            <a:off x="3370937" y="906692"/>
            <a:ext cx="0" cy="62760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172937" y="224005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3009057" y="62000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9080762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9091464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048246" y="49259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subscription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CA02B4-E340-4F0E-94A6-B31FE9E2B78A}"/>
              </a:ext>
            </a:extLst>
          </p:cNvPr>
          <p:cNvCxnSpPr>
            <a:cxnSpLocks/>
            <a:endCxn id="227" idx="3"/>
          </p:cNvCxnSpPr>
          <p:nvPr/>
        </p:nvCxnSpPr>
        <p:spPr>
          <a:xfrm flipH="1">
            <a:off x="6994779" y="4395954"/>
            <a:ext cx="2358666" cy="265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248A350D-C036-4B91-BFB1-ED87C208A00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6665335" y="5253597"/>
            <a:ext cx="2501810" cy="667809"/>
          </a:xfrm>
          <a:prstGeom prst="bentConnector3">
            <a:avLst>
              <a:gd name="adj1" fmla="val 3509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7546910" y="5508013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923461" y="18606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subscription 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3391373" y="903155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4626366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converted to pending subscription</a:t>
            </a:r>
          </a:p>
        </p:txBody>
      </p:sp>
    </p:spTree>
    <p:extLst>
      <p:ext uri="{BB962C8B-B14F-4D97-AF65-F5344CB8AC3E}">
        <p14:creationId xmlns:p14="http://schemas.microsoft.com/office/powerpoint/2010/main" val="418911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87717</TotalTime>
  <Words>1503</Words>
  <Application>Microsoft Office PowerPoint</Application>
  <PresentationFormat>Widescreen</PresentationFormat>
  <Paragraphs>523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10849</cp:revision>
  <cp:lastPrinted>2020-03-12T23:00:21Z</cp:lastPrinted>
  <dcterms:created xsi:type="dcterms:W3CDTF">2017-06-22T08:43:38Z</dcterms:created>
  <dcterms:modified xsi:type="dcterms:W3CDTF">2021-02-26T13:26:39Z</dcterms:modified>
</cp:coreProperties>
</file>