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08" r:id="rId2"/>
    <p:sldId id="3234" r:id="rId3"/>
    <p:sldId id="3235" r:id="rId4"/>
    <p:sldId id="3233" r:id="rId5"/>
    <p:sldId id="3236" r:id="rId6"/>
    <p:sldId id="3237" r:id="rId7"/>
    <p:sldId id="3238" r:id="rId8"/>
    <p:sldId id="3244" r:id="rId9"/>
    <p:sldId id="3229" r:id="rId10"/>
    <p:sldId id="3239" r:id="rId11"/>
    <p:sldId id="3241" r:id="rId12"/>
    <p:sldId id="3240" r:id="rId13"/>
    <p:sldId id="3243" r:id="rId1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34"/>
            <p14:sldId id="3235"/>
            <p14:sldId id="3233"/>
            <p14:sldId id="3236"/>
            <p14:sldId id="3237"/>
            <p14:sldId id="3238"/>
            <p14:sldId id="3244"/>
            <p14:sldId id="3229"/>
            <p14:sldId id="3239"/>
            <p14:sldId id="3241"/>
            <p14:sldId id="3240"/>
            <p14:sldId id="32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88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7/23/2021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4782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1" r:id="rId2"/>
    <p:sldLayoutId id="2147483772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3601305" y="2427373"/>
            <a:ext cx="4989391" cy="20032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Syndication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Contracts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Contract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enrolled</a:t>
            </a:r>
          </a:p>
        </p:txBody>
      </p:sp>
    </p:spTree>
    <p:extLst>
      <p:ext uri="{BB962C8B-B14F-4D97-AF65-F5344CB8AC3E}">
        <p14:creationId xmlns:p14="http://schemas.microsoft.com/office/powerpoint/2010/main" val="182129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Contract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enrolled</a:t>
            </a:r>
          </a:p>
        </p:txBody>
      </p:sp>
    </p:spTree>
    <p:extLst>
      <p:ext uri="{BB962C8B-B14F-4D97-AF65-F5344CB8AC3E}">
        <p14:creationId xmlns:p14="http://schemas.microsoft.com/office/powerpoint/2010/main" val="30046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Contract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enrolled</a:t>
            </a:r>
          </a:p>
        </p:txBody>
      </p:sp>
    </p:spTree>
    <p:extLst>
      <p:ext uri="{BB962C8B-B14F-4D97-AF65-F5344CB8AC3E}">
        <p14:creationId xmlns:p14="http://schemas.microsoft.com/office/powerpoint/2010/main" val="609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Contract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enrolled</a:t>
            </a:r>
          </a:p>
        </p:txBody>
      </p:sp>
    </p:spTree>
    <p:extLst>
      <p:ext uri="{BB962C8B-B14F-4D97-AF65-F5344CB8AC3E}">
        <p14:creationId xmlns:p14="http://schemas.microsoft.com/office/powerpoint/2010/main" val="10847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Contract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enrolled</a:t>
            </a:r>
          </a:p>
        </p:txBody>
      </p:sp>
    </p:spTree>
    <p:extLst>
      <p:ext uri="{BB962C8B-B14F-4D97-AF65-F5344CB8AC3E}">
        <p14:creationId xmlns:p14="http://schemas.microsoft.com/office/powerpoint/2010/main" val="91706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Contract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enrolled</a:t>
            </a:r>
          </a:p>
        </p:txBody>
      </p:sp>
    </p:spTree>
    <p:extLst>
      <p:ext uri="{BB962C8B-B14F-4D97-AF65-F5344CB8AC3E}">
        <p14:creationId xmlns:p14="http://schemas.microsoft.com/office/powerpoint/2010/main" val="331445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Contract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enrolled</a:t>
            </a:r>
          </a:p>
        </p:txBody>
      </p:sp>
    </p:spTree>
    <p:extLst>
      <p:ext uri="{BB962C8B-B14F-4D97-AF65-F5344CB8AC3E}">
        <p14:creationId xmlns:p14="http://schemas.microsoft.com/office/powerpoint/2010/main" val="39344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Contract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enrolled</a:t>
            </a:r>
          </a:p>
        </p:txBody>
      </p:sp>
    </p:spTree>
    <p:extLst>
      <p:ext uri="{BB962C8B-B14F-4D97-AF65-F5344CB8AC3E}">
        <p14:creationId xmlns:p14="http://schemas.microsoft.com/office/powerpoint/2010/main" val="117278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Reseller 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Contract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enrolled</a:t>
            </a:r>
          </a:p>
        </p:txBody>
      </p:sp>
    </p:spTree>
    <p:extLst>
      <p:ext uri="{BB962C8B-B14F-4D97-AF65-F5344CB8AC3E}">
        <p14:creationId xmlns:p14="http://schemas.microsoft.com/office/powerpoint/2010/main" val="117241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7317957" y="5980620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Rejected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92875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316934" y="346012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Active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892875" y="517814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11339" y="26440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56382" y="3454644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70346" y="262415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1"/>
            <a:endCxn id="88" idx="1"/>
          </p:cNvCxnSpPr>
          <p:nvPr/>
        </p:nvCxnSpPr>
        <p:spPr>
          <a:xfrm>
            <a:off x="5507717" y="3037500"/>
            <a:ext cx="2385158" cy="2515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8186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7722" y="299052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7802621" y="551944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8171" y="377732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7717" y="299250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7791445" y="53513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7791806" y="557598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36824" y="253506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73966" y="369787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/>
        </p:blipFill>
        <p:spPr>
          <a:xfrm>
            <a:off x="2633454" y="2842818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449137" y="3247623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29928" y="253877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712875" y="253974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8811B-2803-4E62-8B0B-EA467B494CE4}"/>
              </a:ext>
            </a:extLst>
          </p:cNvPr>
          <p:cNvSpPr/>
          <p:nvPr/>
        </p:nvSpPr>
        <p:spPr>
          <a:xfrm>
            <a:off x="7709933" y="507544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3F0E47-9AC8-4009-BE65-59E65BB75919}"/>
              </a:ext>
            </a:extLst>
          </p:cNvPr>
          <p:cNvSpPr/>
          <p:nvPr/>
        </p:nvSpPr>
        <p:spPr>
          <a:xfrm>
            <a:off x="6063070" y="2628489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activates Contract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76C797-9E68-4F65-A2EA-ED7E169E0469}"/>
              </a:ext>
            </a:extLst>
          </p:cNvPr>
          <p:cNvCxnSpPr>
            <a:cxnSpLocks/>
            <a:stCxn id="92" idx="1"/>
            <a:endCxn id="39" idx="2"/>
          </p:cNvCxnSpPr>
          <p:nvPr/>
        </p:nvCxnSpPr>
        <p:spPr>
          <a:xfrm rot="10800000">
            <a:off x="5118967" y="3787876"/>
            <a:ext cx="2773909" cy="178627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F0EEF8-1E41-4A38-9ED4-B5849BE12D59}"/>
              </a:ext>
            </a:extLst>
          </p:cNvPr>
          <p:cNvSpPr/>
          <p:nvPr/>
        </p:nvSpPr>
        <p:spPr>
          <a:xfrm>
            <a:off x="6063070" y="516544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Contract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8835A3F-30DB-43EE-814D-130298C7599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885824" y="55129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F43FA8D-8B39-4BA9-9A7D-9E4C4EFA30DA}"/>
              </a:ext>
            </a:extLst>
          </p:cNvPr>
          <p:cNvSpPr/>
          <p:nvPr/>
        </p:nvSpPr>
        <p:spPr>
          <a:xfrm>
            <a:off x="7316934" y="1406056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Terminated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7DC6A0-60F7-4273-980C-264EF6BE81BF}"/>
              </a:ext>
            </a:extLst>
          </p:cNvPr>
          <p:cNvSpPr/>
          <p:nvPr/>
        </p:nvSpPr>
        <p:spPr>
          <a:xfrm>
            <a:off x="7746445" y="4476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12F97-8C28-4F8E-9137-55AE051FDD2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8281824" y="1676530"/>
            <a:ext cx="0" cy="85853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B1CAE-30E5-471E-AD75-A9C5F2E42AAE}"/>
              </a:ext>
            </a:extLst>
          </p:cNvPr>
          <p:cNvSpPr/>
          <p:nvPr/>
        </p:nvSpPr>
        <p:spPr>
          <a:xfrm>
            <a:off x="8338171" y="1990255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Contract is terminated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AC00D-9DED-4CD5-B22A-194B0D63653D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074143" y="3037500"/>
            <a:ext cx="1637196" cy="25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4325BD-5578-45D8-8845-4C5C319A47E1}"/>
              </a:ext>
            </a:extLst>
          </p:cNvPr>
          <p:cNvSpPr/>
          <p:nvPr/>
        </p:nvSpPr>
        <p:spPr>
          <a:xfrm>
            <a:off x="3349854" y="262062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Contract is enrolled</a:t>
            </a:r>
          </a:p>
        </p:txBody>
      </p:sp>
    </p:spTree>
    <p:extLst>
      <p:ext uri="{BB962C8B-B14F-4D97-AF65-F5344CB8AC3E}">
        <p14:creationId xmlns:p14="http://schemas.microsoft.com/office/powerpoint/2010/main" val="376121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86499</TotalTime>
  <Words>305</Words>
  <Application>Microsoft Office PowerPoint</Application>
  <PresentationFormat>Widescreen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10808</cp:revision>
  <cp:lastPrinted>2020-03-12T23:00:21Z</cp:lastPrinted>
  <dcterms:created xsi:type="dcterms:W3CDTF">2017-06-22T08:43:38Z</dcterms:created>
  <dcterms:modified xsi:type="dcterms:W3CDTF">2021-07-23T08:08:17Z</dcterms:modified>
</cp:coreProperties>
</file>