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208" r:id="rId2"/>
    <p:sldId id="3256" r:id="rId3"/>
    <p:sldId id="3257" r:id="rId4"/>
    <p:sldId id="3233" r:id="rId5"/>
    <p:sldId id="3273" r:id="rId6"/>
    <p:sldId id="3274" r:id="rId7"/>
    <p:sldId id="3275" r:id="rId8"/>
    <p:sldId id="3276" r:id="rId9"/>
    <p:sldId id="3277" r:id="rId10"/>
    <p:sldId id="3272" r:id="rId11"/>
    <p:sldId id="3229" r:id="rId12"/>
    <p:sldId id="3259" r:id="rId13"/>
    <p:sldId id="3261" r:id="rId14"/>
    <p:sldId id="3262" r:id="rId15"/>
    <p:sldId id="3263" r:id="rId16"/>
    <p:sldId id="3264" r:id="rId17"/>
    <p:sldId id="3265" r:id="rId18"/>
    <p:sldId id="3260" r:id="rId19"/>
    <p:sldId id="3267" r:id="rId20"/>
    <p:sldId id="3268" r:id="rId21"/>
    <p:sldId id="3269" r:id="rId22"/>
    <p:sldId id="3270" r:id="rId23"/>
    <p:sldId id="3271" r:id="rId24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56"/>
            <p14:sldId id="3257"/>
            <p14:sldId id="3233"/>
            <p14:sldId id="3273"/>
            <p14:sldId id="3274"/>
            <p14:sldId id="3275"/>
            <p14:sldId id="3276"/>
            <p14:sldId id="3277"/>
            <p14:sldId id="3272"/>
            <p14:sldId id="3229"/>
            <p14:sldId id="3259"/>
            <p14:sldId id="3261"/>
            <p14:sldId id="3262"/>
            <p14:sldId id="3263"/>
            <p14:sldId id="3264"/>
            <p14:sldId id="3265"/>
            <p14:sldId id="3260"/>
            <p14:sldId id="3267"/>
            <p14:sldId id="3268"/>
            <p14:sldId id="3269"/>
            <p14:sldId id="3270"/>
            <p14:sldId id="3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7" autoAdjust="0"/>
    <p:restoredTop sz="94190" autoAdjust="0"/>
  </p:normalViewPr>
  <p:slideViewPr>
    <p:cSldViewPr snapToGrid="0" snapToObjects="1">
      <p:cViewPr varScale="1">
        <p:scale>
          <a:sx n="106" d="100"/>
          <a:sy n="106" d="100"/>
        </p:scale>
        <p:origin x="1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5/4/2022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47823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1" r:id="rId2"/>
    <p:sldLayoutId id="2147483772" r:id="rId3"/>
    <p:sldLayoutId id="21474837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3601305" y="2427373"/>
            <a:ext cx="4989391" cy="20032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>
                <a:solidFill>
                  <a:schemeClr val="tx1"/>
                </a:solidFill>
                <a:latin typeface="Arial Black" panose="020B0A04020102020204" pitchFamily="34" charset="0"/>
              </a:rPr>
              <a:t>Subscriptions</a:t>
            </a:r>
            <a:endParaRPr lang="en-US" sz="54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 descr="A close up of a logo&#10;&#10;Description automatically generated">
            <a:extLst>
              <a:ext uri="{FF2B5EF4-FFF2-40B4-BE49-F238E27FC236}">
                <a16:creationId xmlns:a16="http://schemas.microsoft.com/office/drawing/2014/main" id="{C1E03EC1-0AB4-41B2-8A4F-1A0991C5778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160733" y="563331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72" name="Picture 71" descr="A close up of a logo&#10;&#10;Description automatically generated">
            <a:extLst>
              <a:ext uri="{FF2B5EF4-FFF2-40B4-BE49-F238E27FC236}">
                <a16:creationId xmlns:a16="http://schemas.microsoft.com/office/drawing/2014/main" id="{05060A91-4095-4256-8889-F0E5C2FB83C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745938" y="1351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70" name="Picture 69" descr="A close up of a logo&#10;&#10;Description automatically generated">
            <a:extLst>
              <a:ext uri="{FF2B5EF4-FFF2-40B4-BE49-F238E27FC236}">
                <a16:creationId xmlns:a16="http://schemas.microsoft.com/office/drawing/2014/main" id="{B26A225E-C661-46E6-AD2F-BC7A3634A7A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7763646" y="30295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7" name="Picture 66" descr="A close up of a logo&#10;&#10;Description automatically generated">
            <a:extLst>
              <a:ext uri="{FF2B5EF4-FFF2-40B4-BE49-F238E27FC236}">
                <a16:creationId xmlns:a16="http://schemas.microsoft.com/office/drawing/2014/main" id="{DC49F870-2B44-4AC4-B028-2B2FD2B752B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67234" y="303986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5AA97B2D-9351-4CDD-BA27-6B0F980949D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611895" y="154073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165230" y="3842935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005776" y="384293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83" idx="3"/>
          </p:cNvCxnSpPr>
          <p:nvPr/>
        </p:nvCxnSpPr>
        <p:spPr>
          <a:xfrm flipV="1">
            <a:off x="1635493" y="3425791"/>
            <a:ext cx="2525240" cy="331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4519740" y="30124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5047111" y="3425791"/>
            <a:ext cx="266002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707140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067116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619642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107125" y="407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4957111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095778" y="29233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4511733" y="407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1239493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055177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3987234" y="29270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631459" y="2928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2218480" y="3025238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Subscription creation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529600" y="301245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approves purchase request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5B09EB-0854-498E-A874-DE8AE9837D1B}"/>
              </a:ext>
            </a:extLst>
          </p:cNvPr>
          <p:cNvSpPr/>
          <p:nvPr/>
        </p:nvSpPr>
        <p:spPr>
          <a:xfrm>
            <a:off x="7165230" y="9066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Suspended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87A7C66-31D4-4E3A-A3E1-A7F9621FAD9D}"/>
              </a:ext>
            </a:extLst>
          </p:cNvPr>
          <p:cNvSpPr/>
          <p:nvPr/>
        </p:nvSpPr>
        <p:spPr>
          <a:xfrm>
            <a:off x="2448147" y="23262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CE0FB93-9BFE-4E6F-B104-BFA7499CF44C}"/>
              </a:ext>
            </a:extLst>
          </p:cNvPr>
          <p:cNvSpPr/>
          <p:nvPr/>
        </p:nvSpPr>
        <p:spPr>
          <a:xfrm>
            <a:off x="2429626" y="153429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7D2814AD-FFBC-4F10-9C58-43386BC8C2B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7763646" y="5634476"/>
            <a:ext cx="782571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0067F1BF-52B2-4FA6-8DC6-DAE6C68B97A6}"/>
              </a:ext>
            </a:extLst>
          </p:cNvPr>
          <p:cNvSpPr/>
          <p:nvPr/>
        </p:nvSpPr>
        <p:spPr>
          <a:xfrm>
            <a:off x="7595182" y="640827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Terminating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6AE48DE-B3E3-4C62-958D-E218C196B730}"/>
              </a:ext>
            </a:extLst>
          </p:cNvPr>
          <p:cNvSpPr/>
          <p:nvPr/>
        </p:nvSpPr>
        <p:spPr>
          <a:xfrm>
            <a:off x="6563542" y="201568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Suspending subscription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FAE8751-F9A8-4EE6-9517-AA25DA23E9C0}"/>
              </a:ext>
            </a:extLst>
          </p:cNvPr>
          <p:cNvSpPr/>
          <p:nvPr/>
        </p:nvSpPr>
        <p:spPr>
          <a:xfrm>
            <a:off x="8315925" y="201568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Resuming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subscription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31B89C5C-C6FE-47C0-B340-39FAB27CE3B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50956" y="2374298"/>
            <a:ext cx="680576" cy="604387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5A98C701-0873-49D5-B802-BB07384CCF30}"/>
              </a:ext>
            </a:extLst>
          </p:cNvPr>
          <p:cNvCxnSpPr>
            <a:cxnSpLocks/>
          </p:cNvCxnSpPr>
          <p:nvPr/>
        </p:nvCxnSpPr>
        <p:spPr>
          <a:xfrm rot="5400000">
            <a:off x="8362280" y="2355634"/>
            <a:ext cx="698518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7F2BFEDF-7865-4110-83AF-05255138EA3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95744" y="1317986"/>
            <a:ext cx="791000" cy="60439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DB8D52D6-C7F0-4731-BDE1-BCDC4DBC5C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16039" y="1290351"/>
            <a:ext cx="791000" cy="659660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AEFCA6E-BAB9-4737-866A-35243A987A04}"/>
              </a:ext>
            </a:extLst>
          </p:cNvPr>
          <p:cNvSpPr/>
          <p:nvPr/>
        </p:nvSpPr>
        <p:spPr>
          <a:xfrm>
            <a:off x="7426681" y="475952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Cancel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created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4FF6F55-CB5A-4713-9DA5-6A32693F8695}"/>
              </a:ext>
            </a:extLst>
          </p:cNvPr>
          <p:cNvSpPr/>
          <p:nvPr/>
        </p:nvSpPr>
        <p:spPr>
          <a:xfrm>
            <a:off x="9766813" y="287959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Vendor updates subscription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EBC1DA1-28F7-44D8-A43B-536BD18263C7}"/>
              </a:ext>
            </a:extLst>
          </p:cNvPr>
          <p:cNvSpPr/>
          <p:nvPr/>
        </p:nvSpPr>
        <p:spPr>
          <a:xfrm>
            <a:off x="9766813" y="364999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Change / Adjust request is created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808799D9-8367-4EB5-A527-CF821C1EF9FC}"/>
              </a:ext>
            </a:extLst>
          </p:cNvPr>
          <p:cNvSpPr/>
          <p:nvPr/>
        </p:nvSpPr>
        <p:spPr>
          <a:xfrm>
            <a:off x="3984390" y="640663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9567246-C379-4C3F-A7BC-8BD48DC73AB7}"/>
              </a:ext>
            </a:extLst>
          </p:cNvPr>
          <p:cNvSpPr/>
          <p:nvPr/>
        </p:nvSpPr>
        <p:spPr>
          <a:xfrm>
            <a:off x="7670069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379" name="Picture 378">
            <a:extLst>
              <a:ext uri="{FF2B5EF4-FFF2-40B4-BE49-F238E27FC236}">
                <a16:creationId xmlns:a16="http://schemas.microsoft.com/office/drawing/2014/main" id="{7EFC04D7-113E-4AC3-9669-85DCCF35B057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09896" y="9415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0" name="Rectangle 379">
            <a:extLst>
              <a:ext uri="{FF2B5EF4-FFF2-40B4-BE49-F238E27FC236}">
                <a16:creationId xmlns:a16="http://schemas.microsoft.com/office/drawing/2014/main" id="{1CFC3321-37B3-48AE-9337-A867A1D0EF73}"/>
              </a:ext>
            </a:extLst>
          </p:cNvPr>
          <p:cNvSpPr/>
          <p:nvPr/>
        </p:nvSpPr>
        <p:spPr>
          <a:xfrm>
            <a:off x="2625579" y="4901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9D3683C-DDC8-41DD-B458-FEECDDE8170D}"/>
              </a:ext>
            </a:extLst>
          </p:cNvPr>
          <p:cNvSpPr/>
          <p:nvPr/>
        </p:nvSpPr>
        <p:spPr>
          <a:xfrm>
            <a:off x="4029344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B4BF8D7-CEA0-4947-8565-58AAEC7D93BC}"/>
              </a:ext>
            </a:extLst>
          </p:cNvPr>
          <p:cNvSpPr/>
          <p:nvPr/>
        </p:nvSpPr>
        <p:spPr>
          <a:xfrm>
            <a:off x="7631459" y="1310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D8F33A8-2449-467E-A623-7B8F1B77CD4F}"/>
              </a:ext>
            </a:extLst>
          </p:cNvPr>
          <p:cNvSpPr/>
          <p:nvPr/>
        </p:nvSpPr>
        <p:spPr>
          <a:xfrm>
            <a:off x="3831289" y="4739207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purchase request</a:t>
            </a: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AC595393-3423-4E4E-B9D2-165DCD41C8DD}"/>
              </a:ext>
            </a:extLst>
          </p:cNvPr>
          <p:cNvSpPr/>
          <p:nvPr/>
        </p:nvSpPr>
        <p:spPr>
          <a:xfrm>
            <a:off x="5529600" y="569370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approves cancellation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36141259-67A4-4199-A7FD-E640B8C9EB05}"/>
              </a:ext>
            </a:extLst>
          </p:cNvPr>
          <p:cNvSpPr/>
          <p:nvPr/>
        </p:nvSpPr>
        <p:spPr>
          <a:xfrm>
            <a:off x="708245" y="178123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Draft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subscription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619992D6-4443-4FA7-A189-62B21796201C}"/>
              </a:ext>
            </a:extLst>
          </p:cNvPr>
          <p:cNvSpPr/>
          <p:nvPr/>
        </p:nvSpPr>
        <p:spPr>
          <a:xfrm>
            <a:off x="2282451" y="9715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Draft is deleted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65B6720E-0490-449D-9847-063AF40FB6A4}"/>
              </a:ext>
            </a:extLst>
          </p:cNvPr>
          <p:cNvSpPr/>
          <p:nvPr/>
        </p:nvSpPr>
        <p:spPr>
          <a:xfrm>
            <a:off x="3841952" y="18610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Draft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validated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8FE2BA-1422-4EDF-88B9-3D57855A8170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1437493" y="2326292"/>
            <a:ext cx="0" cy="90481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346D1A1E-64BC-42EB-8192-5F1AB614C48C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1900518" y="1936735"/>
            <a:ext cx="711377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FE29D2-BE68-43B5-A13C-2F0EB16D9DB9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556733" y="4165618"/>
            <a:ext cx="0" cy="49782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869162-0665-4DE1-A247-722DFE5D1C0A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4556733" y="5086195"/>
            <a:ext cx="0" cy="54712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1B0FCDF-5B38-44CF-9876-0D30E0E1EED5}"/>
              </a:ext>
            </a:extLst>
          </p:cNvPr>
          <p:cNvCxnSpPr>
            <a:cxnSpLocks/>
          </p:cNvCxnSpPr>
          <p:nvPr/>
        </p:nvCxnSpPr>
        <p:spPr>
          <a:xfrm>
            <a:off x="3487271" y="1936735"/>
            <a:ext cx="673462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A3B2CF1-7CBC-484C-8B9F-E293D5E100AE}"/>
              </a:ext>
            </a:extLst>
          </p:cNvPr>
          <p:cNvCxnSpPr>
            <a:cxnSpLocks/>
            <a:stCxn id="161" idx="1"/>
            <a:endCxn id="74" idx="3"/>
          </p:cNvCxnSpPr>
          <p:nvPr/>
        </p:nvCxnSpPr>
        <p:spPr>
          <a:xfrm flipH="1" flipV="1">
            <a:off x="4952733" y="6029319"/>
            <a:ext cx="2810913" cy="1157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2F706D6-E4C1-4F72-A40E-7F8ACEE93F2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8152125" y="4165618"/>
            <a:ext cx="0" cy="49782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99EFE3D-424E-443E-8DD7-2FC513B24F81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8154932" y="5150236"/>
            <a:ext cx="0" cy="48424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0C572C3F-7E14-420D-86E2-D3BD8F263CB6}"/>
              </a:ext>
            </a:extLst>
          </p:cNvPr>
          <p:cNvCxnSpPr>
            <a:stCxn id="66" idx="0"/>
            <a:endCxn id="477" idx="2"/>
          </p:cNvCxnSpPr>
          <p:nvPr/>
        </p:nvCxnSpPr>
        <p:spPr>
          <a:xfrm flipV="1">
            <a:off x="3007895" y="1292034"/>
            <a:ext cx="0" cy="248701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F7A17B73-1615-4772-98F9-8D0CA057D0C2}"/>
              </a:ext>
            </a:extLst>
          </p:cNvPr>
          <p:cNvCxnSpPr>
            <a:cxnSpLocks/>
            <a:endCxn id="380" idx="2"/>
          </p:cNvCxnSpPr>
          <p:nvPr/>
        </p:nvCxnSpPr>
        <p:spPr>
          <a:xfrm flipV="1">
            <a:off x="3007896" y="693370"/>
            <a:ext cx="0" cy="273418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DD189F08-ACBA-4CDF-9E28-5C9560E354FD}"/>
              </a:ext>
            </a:extLst>
          </p:cNvPr>
          <p:cNvCxnSpPr>
            <a:cxnSpLocks/>
            <a:endCxn id="285" idx="1"/>
          </p:cNvCxnSpPr>
          <p:nvPr/>
        </p:nvCxnSpPr>
        <p:spPr>
          <a:xfrm>
            <a:off x="8801101" y="3556782"/>
            <a:ext cx="965712" cy="2534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nector: Elbow 479">
            <a:extLst>
              <a:ext uri="{FF2B5EF4-FFF2-40B4-BE49-F238E27FC236}">
                <a16:creationId xmlns:a16="http://schemas.microsoft.com/office/drawing/2014/main" id="{26823DB7-22D4-4584-BA29-945CD268A162}"/>
              </a:ext>
            </a:extLst>
          </p:cNvPr>
          <p:cNvCxnSpPr>
            <a:cxnSpLocks/>
            <a:stCxn id="247" idx="1"/>
          </p:cNvCxnSpPr>
          <p:nvPr/>
        </p:nvCxnSpPr>
        <p:spPr>
          <a:xfrm rot="10800000" flipV="1">
            <a:off x="8801103" y="3039860"/>
            <a:ext cx="965711" cy="24039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9D9CABB7-F7BF-49E2-92DA-89A75995D6A5}"/>
              </a:ext>
            </a:extLst>
          </p:cNvPr>
          <p:cNvCxnSpPr>
            <a:cxnSpLocks/>
          </p:cNvCxnSpPr>
          <p:nvPr/>
        </p:nvCxnSpPr>
        <p:spPr>
          <a:xfrm flipV="1">
            <a:off x="10492257" y="3280252"/>
            <a:ext cx="0" cy="2765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3A68B43-5426-4B30-9053-95BBADB1BA58}"/>
              </a:ext>
            </a:extLst>
          </p:cNvPr>
          <p:cNvCxnSpPr/>
          <p:nvPr/>
        </p:nvCxnSpPr>
        <p:spPr>
          <a:xfrm flipH="1">
            <a:off x="4564740" y="2181572"/>
            <a:ext cx="2656" cy="830878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1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 descr="A close up of a logo&#10;&#10;Description automatically generated">
            <a:extLst>
              <a:ext uri="{FF2B5EF4-FFF2-40B4-BE49-F238E27FC236}">
                <a16:creationId xmlns:a16="http://schemas.microsoft.com/office/drawing/2014/main" id="{C1E03EC1-0AB4-41B2-8A4F-1A0991C5778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160733" y="563331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72" name="Picture 71" descr="A close up of a logo&#10;&#10;Description automatically generated">
            <a:extLst>
              <a:ext uri="{FF2B5EF4-FFF2-40B4-BE49-F238E27FC236}">
                <a16:creationId xmlns:a16="http://schemas.microsoft.com/office/drawing/2014/main" id="{05060A91-4095-4256-8889-F0E5C2FB83C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745938" y="1351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70" name="Picture 69" descr="A close up of a logo&#10;&#10;Description automatically generated">
            <a:extLst>
              <a:ext uri="{FF2B5EF4-FFF2-40B4-BE49-F238E27FC236}">
                <a16:creationId xmlns:a16="http://schemas.microsoft.com/office/drawing/2014/main" id="{B26A225E-C661-46E6-AD2F-BC7A3634A7A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7763646" y="30295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7" name="Picture 66" descr="A close up of a logo&#10;&#10;Description automatically generated">
            <a:extLst>
              <a:ext uri="{FF2B5EF4-FFF2-40B4-BE49-F238E27FC236}">
                <a16:creationId xmlns:a16="http://schemas.microsoft.com/office/drawing/2014/main" id="{DC49F870-2B44-4AC4-B028-2B2FD2B752B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67234" y="303986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5AA97B2D-9351-4CDD-BA27-6B0F980949D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2611895" y="154073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165230" y="3842935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005776" y="384293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83" idx="3"/>
          </p:cNvCxnSpPr>
          <p:nvPr/>
        </p:nvCxnSpPr>
        <p:spPr>
          <a:xfrm flipV="1">
            <a:off x="1635493" y="3425791"/>
            <a:ext cx="2525240" cy="3318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4519740" y="30124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5047111" y="3425791"/>
            <a:ext cx="266002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707140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067116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619642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107125" y="407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4957111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095778" y="29233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4511733" y="407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239493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055177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3987234" y="29270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631459" y="2928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2218480" y="3025238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Subscription creation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529600" y="301245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approves purchase request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5B09EB-0854-498E-A874-DE8AE9837D1B}"/>
              </a:ext>
            </a:extLst>
          </p:cNvPr>
          <p:cNvSpPr/>
          <p:nvPr/>
        </p:nvSpPr>
        <p:spPr>
          <a:xfrm>
            <a:off x="7165230" y="9066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Suspended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87A7C66-31D4-4E3A-A3E1-A7F9621FAD9D}"/>
              </a:ext>
            </a:extLst>
          </p:cNvPr>
          <p:cNvSpPr/>
          <p:nvPr/>
        </p:nvSpPr>
        <p:spPr>
          <a:xfrm>
            <a:off x="2448147" y="23262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CE0FB93-9BFE-4E6F-B104-BFA7499CF44C}"/>
              </a:ext>
            </a:extLst>
          </p:cNvPr>
          <p:cNvSpPr/>
          <p:nvPr/>
        </p:nvSpPr>
        <p:spPr>
          <a:xfrm>
            <a:off x="2429626" y="153429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7D2814AD-FFBC-4F10-9C58-43386BC8C2B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7763646" y="5634476"/>
            <a:ext cx="782571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0067F1BF-52B2-4FA6-8DC6-DAE6C68B97A6}"/>
              </a:ext>
            </a:extLst>
          </p:cNvPr>
          <p:cNvSpPr/>
          <p:nvPr/>
        </p:nvSpPr>
        <p:spPr>
          <a:xfrm>
            <a:off x="7595182" y="640827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Terminating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6AE48DE-B3E3-4C62-958D-E218C196B730}"/>
              </a:ext>
            </a:extLst>
          </p:cNvPr>
          <p:cNvSpPr/>
          <p:nvPr/>
        </p:nvSpPr>
        <p:spPr>
          <a:xfrm>
            <a:off x="6563542" y="201568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Suspending subscription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FAE8751-F9A8-4EE6-9517-AA25DA23E9C0}"/>
              </a:ext>
            </a:extLst>
          </p:cNvPr>
          <p:cNvSpPr/>
          <p:nvPr/>
        </p:nvSpPr>
        <p:spPr>
          <a:xfrm>
            <a:off x="8315925" y="201568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Resuming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subscription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31B89C5C-C6FE-47C0-B340-39FAB27CE3B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50956" y="2374298"/>
            <a:ext cx="680576" cy="604387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5A98C701-0873-49D5-B802-BB07384CCF30}"/>
              </a:ext>
            </a:extLst>
          </p:cNvPr>
          <p:cNvCxnSpPr>
            <a:cxnSpLocks/>
          </p:cNvCxnSpPr>
          <p:nvPr/>
        </p:nvCxnSpPr>
        <p:spPr>
          <a:xfrm rot="5400000">
            <a:off x="8362280" y="2355634"/>
            <a:ext cx="698518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7F2BFEDF-7865-4110-83AF-05255138EA3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95744" y="1317986"/>
            <a:ext cx="791000" cy="60439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DB8D52D6-C7F0-4731-BDE1-BCDC4DBC5C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16039" y="1290351"/>
            <a:ext cx="791000" cy="659660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AEFCA6E-BAB9-4737-866A-35243A987A04}"/>
              </a:ext>
            </a:extLst>
          </p:cNvPr>
          <p:cNvSpPr/>
          <p:nvPr/>
        </p:nvSpPr>
        <p:spPr>
          <a:xfrm>
            <a:off x="7426681" y="475952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Cancel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created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4FF6F55-CB5A-4713-9DA5-6A32693F8695}"/>
              </a:ext>
            </a:extLst>
          </p:cNvPr>
          <p:cNvSpPr/>
          <p:nvPr/>
        </p:nvSpPr>
        <p:spPr>
          <a:xfrm>
            <a:off x="9766813" y="287959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Vendor updates subscription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EBC1DA1-28F7-44D8-A43B-536BD18263C7}"/>
              </a:ext>
            </a:extLst>
          </p:cNvPr>
          <p:cNvSpPr/>
          <p:nvPr/>
        </p:nvSpPr>
        <p:spPr>
          <a:xfrm>
            <a:off x="9766813" y="364999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Change / Adjust request is created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808799D9-8367-4EB5-A527-CF821C1EF9FC}"/>
              </a:ext>
            </a:extLst>
          </p:cNvPr>
          <p:cNvSpPr/>
          <p:nvPr/>
        </p:nvSpPr>
        <p:spPr>
          <a:xfrm>
            <a:off x="3984390" y="640663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9567246-C379-4C3F-A7BC-8BD48DC73AB7}"/>
              </a:ext>
            </a:extLst>
          </p:cNvPr>
          <p:cNvSpPr/>
          <p:nvPr/>
        </p:nvSpPr>
        <p:spPr>
          <a:xfrm>
            <a:off x="7670069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379" name="Picture 378">
            <a:extLst>
              <a:ext uri="{FF2B5EF4-FFF2-40B4-BE49-F238E27FC236}">
                <a16:creationId xmlns:a16="http://schemas.microsoft.com/office/drawing/2014/main" id="{7EFC04D7-113E-4AC3-9669-85DCCF35B057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2809896" y="9415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0" name="Rectangle 379">
            <a:extLst>
              <a:ext uri="{FF2B5EF4-FFF2-40B4-BE49-F238E27FC236}">
                <a16:creationId xmlns:a16="http://schemas.microsoft.com/office/drawing/2014/main" id="{1CFC3321-37B3-48AE-9337-A867A1D0EF73}"/>
              </a:ext>
            </a:extLst>
          </p:cNvPr>
          <p:cNvSpPr/>
          <p:nvPr/>
        </p:nvSpPr>
        <p:spPr>
          <a:xfrm>
            <a:off x="2625579" y="4901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9D3683C-DDC8-41DD-B458-FEECDDE8170D}"/>
              </a:ext>
            </a:extLst>
          </p:cNvPr>
          <p:cNvSpPr/>
          <p:nvPr/>
        </p:nvSpPr>
        <p:spPr>
          <a:xfrm>
            <a:off x="4029344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B4BF8D7-CEA0-4947-8565-58AAEC7D93BC}"/>
              </a:ext>
            </a:extLst>
          </p:cNvPr>
          <p:cNvSpPr/>
          <p:nvPr/>
        </p:nvSpPr>
        <p:spPr>
          <a:xfrm>
            <a:off x="7631459" y="1310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D8F33A8-2449-467E-A623-7B8F1B77CD4F}"/>
              </a:ext>
            </a:extLst>
          </p:cNvPr>
          <p:cNvSpPr/>
          <p:nvPr/>
        </p:nvSpPr>
        <p:spPr>
          <a:xfrm>
            <a:off x="3831289" y="4739207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purchase request</a:t>
            </a: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AC595393-3423-4E4E-B9D2-165DCD41C8DD}"/>
              </a:ext>
            </a:extLst>
          </p:cNvPr>
          <p:cNvSpPr/>
          <p:nvPr/>
        </p:nvSpPr>
        <p:spPr>
          <a:xfrm>
            <a:off x="5529600" y="569370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approves cancellation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36141259-67A4-4199-A7FD-E640B8C9EB05}"/>
              </a:ext>
            </a:extLst>
          </p:cNvPr>
          <p:cNvSpPr/>
          <p:nvPr/>
        </p:nvSpPr>
        <p:spPr>
          <a:xfrm>
            <a:off x="708245" y="178123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Draft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subscription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619992D6-4443-4FA7-A189-62B21796201C}"/>
              </a:ext>
            </a:extLst>
          </p:cNvPr>
          <p:cNvSpPr/>
          <p:nvPr/>
        </p:nvSpPr>
        <p:spPr>
          <a:xfrm>
            <a:off x="2282451" y="9715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Draft is deleted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65B6720E-0490-449D-9847-063AF40FB6A4}"/>
              </a:ext>
            </a:extLst>
          </p:cNvPr>
          <p:cNvSpPr/>
          <p:nvPr/>
        </p:nvSpPr>
        <p:spPr>
          <a:xfrm>
            <a:off x="3841952" y="18610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Draft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validated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8FE2BA-1422-4EDF-88B9-3D57855A8170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1437493" y="2326292"/>
            <a:ext cx="0" cy="90481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346D1A1E-64BC-42EB-8192-5F1AB614C48C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1900518" y="1936735"/>
            <a:ext cx="711377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FE29D2-BE68-43B5-A13C-2F0EB16D9DB9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556733" y="4165618"/>
            <a:ext cx="0" cy="49782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869162-0665-4DE1-A247-722DFE5D1C0A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4556733" y="5086195"/>
            <a:ext cx="0" cy="54712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1B0FCDF-5B38-44CF-9876-0D30E0E1EED5}"/>
              </a:ext>
            </a:extLst>
          </p:cNvPr>
          <p:cNvCxnSpPr>
            <a:cxnSpLocks/>
          </p:cNvCxnSpPr>
          <p:nvPr/>
        </p:nvCxnSpPr>
        <p:spPr>
          <a:xfrm>
            <a:off x="3487271" y="1936735"/>
            <a:ext cx="673462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A3B2CF1-7CBC-484C-8B9F-E293D5E100AE}"/>
              </a:ext>
            </a:extLst>
          </p:cNvPr>
          <p:cNvCxnSpPr>
            <a:cxnSpLocks/>
            <a:stCxn id="161" idx="1"/>
            <a:endCxn id="74" idx="3"/>
          </p:cNvCxnSpPr>
          <p:nvPr/>
        </p:nvCxnSpPr>
        <p:spPr>
          <a:xfrm flipH="1" flipV="1">
            <a:off x="4952733" y="6029319"/>
            <a:ext cx="2810913" cy="1157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2F706D6-E4C1-4F72-A40E-7F8ACEE93F2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8152125" y="4165618"/>
            <a:ext cx="0" cy="49782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99EFE3D-424E-443E-8DD7-2FC513B24F81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8154932" y="5150236"/>
            <a:ext cx="0" cy="48424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0C572C3F-7E14-420D-86E2-D3BD8F263CB6}"/>
              </a:ext>
            </a:extLst>
          </p:cNvPr>
          <p:cNvCxnSpPr>
            <a:stCxn id="66" idx="0"/>
            <a:endCxn id="477" idx="2"/>
          </p:cNvCxnSpPr>
          <p:nvPr/>
        </p:nvCxnSpPr>
        <p:spPr>
          <a:xfrm flipV="1">
            <a:off x="3007895" y="1292034"/>
            <a:ext cx="0" cy="2487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F7A17B73-1615-4772-98F9-8D0CA057D0C2}"/>
              </a:ext>
            </a:extLst>
          </p:cNvPr>
          <p:cNvCxnSpPr>
            <a:cxnSpLocks/>
            <a:endCxn id="380" idx="2"/>
          </p:cNvCxnSpPr>
          <p:nvPr/>
        </p:nvCxnSpPr>
        <p:spPr>
          <a:xfrm flipV="1">
            <a:off x="3007896" y="693370"/>
            <a:ext cx="0" cy="27341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DD189F08-ACBA-4CDF-9E28-5C9560E354FD}"/>
              </a:ext>
            </a:extLst>
          </p:cNvPr>
          <p:cNvCxnSpPr>
            <a:cxnSpLocks/>
            <a:endCxn id="285" idx="1"/>
          </p:cNvCxnSpPr>
          <p:nvPr/>
        </p:nvCxnSpPr>
        <p:spPr>
          <a:xfrm>
            <a:off x="8801101" y="3556782"/>
            <a:ext cx="965712" cy="2534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nector: Elbow 479">
            <a:extLst>
              <a:ext uri="{FF2B5EF4-FFF2-40B4-BE49-F238E27FC236}">
                <a16:creationId xmlns:a16="http://schemas.microsoft.com/office/drawing/2014/main" id="{26823DB7-22D4-4584-BA29-945CD268A162}"/>
              </a:ext>
            </a:extLst>
          </p:cNvPr>
          <p:cNvCxnSpPr>
            <a:cxnSpLocks/>
            <a:stCxn id="247" idx="1"/>
          </p:cNvCxnSpPr>
          <p:nvPr/>
        </p:nvCxnSpPr>
        <p:spPr>
          <a:xfrm rot="10800000" flipV="1">
            <a:off x="8801103" y="3039860"/>
            <a:ext cx="965711" cy="24039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9D9CABB7-F7BF-49E2-92DA-89A75995D6A5}"/>
              </a:ext>
            </a:extLst>
          </p:cNvPr>
          <p:cNvCxnSpPr>
            <a:cxnSpLocks/>
          </p:cNvCxnSpPr>
          <p:nvPr/>
        </p:nvCxnSpPr>
        <p:spPr>
          <a:xfrm flipV="1">
            <a:off x="10492257" y="3280252"/>
            <a:ext cx="0" cy="2765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90956A7-E0D4-4A88-8517-06CCBC788C6E}"/>
              </a:ext>
            </a:extLst>
          </p:cNvPr>
          <p:cNvCxnSpPr/>
          <p:nvPr/>
        </p:nvCxnSpPr>
        <p:spPr>
          <a:xfrm flipH="1">
            <a:off x="4564740" y="2181572"/>
            <a:ext cx="2656" cy="83087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52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 descr="A close up of a logo&#10;&#10;Description automatically generated">
            <a:extLst>
              <a:ext uri="{FF2B5EF4-FFF2-40B4-BE49-F238E27FC236}">
                <a16:creationId xmlns:a16="http://schemas.microsoft.com/office/drawing/2014/main" id="{C1E03EC1-0AB4-41B2-8A4F-1A0991C5778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160733" y="563331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72" name="Picture 71" descr="A close up of a logo&#10;&#10;Description automatically generated">
            <a:extLst>
              <a:ext uri="{FF2B5EF4-FFF2-40B4-BE49-F238E27FC236}">
                <a16:creationId xmlns:a16="http://schemas.microsoft.com/office/drawing/2014/main" id="{05060A91-4095-4256-8889-F0E5C2FB83C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745938" y="1351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70" name="Picture 69" descr="A close up of a logo&#10;&#10;Description automatically generated">
            <a:extLst>
              <a:ext uri="{FF2B5EF4-FFF2-40B4-BE49-F238E27FC236}">
                <a16:creationId xmlns:a16="http://schemas.microsoft.com/office/drawing/2014/main" id="{B26A225E-C661-46E6-AD2F-BC7A3634A7A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63646" y="30295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7" name="Picture 66" descr="A close up of a logo&#10;&#10;Description automatically generated">
            <a:extLst>
              <a:ext uri="{FF2B5EF4-FFF2-40B4-BE49-F238E27FC236}">
                <a16:creationId xmlns:a16="http://schemas.microsoft.com/office/drawing/2014/main" id="{DC49F870-2B44-4AC4-B028-2B2FD2B752B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67234" y="303986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5AA97B2D-9351-4CDD-BA27-6B0F980949D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2611895" y="154073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165230" y="3842935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005776" y="384293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83" idx="3"/>
          </p:cNvCxnSpPr>
          <p:nvPr/>
        </p:nvCxnSpPr>
        <p:spPr>
          <a:xfrm flipV="1">
            <a:off x="1635493" y="3425791"/>
            <a:ext cx="2525240" cy="331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4519740" y="30124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5047111" y="3425791"/>
            <a:ext cx="2660029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707140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067116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619642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107125" y="407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4957111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095778" y="29233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4511733" y="407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1239493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055177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3987234" y="29270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631459" y="2928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2218480" y="3025238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Subscription creation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529600" y="301245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approves purchase request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5B09EB-0854-498E-A874-DE8AE9837D1B}"/>
              </a:ext>
            </a:extLst>
          </p:cNvPr>
          <p:cNvSpPr/>
          <p:nvPr/>
        </p:nvSpPr>
        <p:spPr>
          <a:xfrm>
            <a:off x="7165230" y="9066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Suspended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87A7C66-31D4-4E3A-A3E1-A7F9621FAD9D}"/>
              </a:ext>
            </a:extLst>
          </p:cNvPr>
          <p:cNvSpPr/>
          <p:nvPr/>
        </p:nvSpPr>
        <p:spPr>
          <a:xfrm>
            <a:off x="2448147" y="23262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CE0FB93-9BFE-4E6F-B104-BFA7499CF44C}"/>
              </a:ext>
            </a:extLst>
          </p:cNvPr>
          <p:cNvSpPr/>
          <p:nvPr/>
        </p:nvSpPr>
        <p:spPr>
          <a:xfrm>
            <a:off x="2429626" y="153429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7D2814AD-FFBC-4F10-9C58-43386BC8C2B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7763646" y="5634476"/>
            <a:ext cx="782571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0067F1BF-52B2-4FA6-8DC6-DAE6C68B97A6}"/>
              </a:ext>
            </a:extLst>
          </p:cNvPr>
          <p:cNvSpPr/>
          <p:nvPr/>
        </p:nvSpPr>
        <p:spPr>
          <a:xfrm>
            <a:off x="7595182" y="640827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Terminating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6AE48DE-B3E3-4C62-958D-E218C196B730}"/>
              </a:ext>
            </a:extLst>
          </p:cNvPr>
          <p:cNvSpPr/>
          <p:nvPr/>
        </p:nvSpPr>
        <p:spPr>
          <a:xfrm>
            <a:off x="6563542" y="201568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Suspending subscription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FAE8751-F9A8-4EE6-9517-AA25DA23E9C0}"/>
              </a:ext>
            </a:extLst>
          </p:cNvPr>
          <p:cNvSpPr/>
          <p:nvPr/>
        </p:nvSpPr>
        <p:spPr>
          <a:xfrm>
            <a:off x="8315925" y="201568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Resuming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subscription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31B89C5C-C6FE-47C0-B340-39FAB27CE3B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50956" y="2374298"/>
            <a:ext cx="680576" cy="604387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5A98C701-0873-49D5-B802-BB07384CCF30}"/>
              </a:ext>
            </a:extLst>
          </p:cNvPr>
          <p:cNvCxnSpPr>
            <a:cxnSpLocks/>
          </p:cNvCxnSpPr>
          <p:nvPr/>
        </p:nvCxnSpPr>
        <p:spPr>
          <a:xfrm rot="5400000">
            <a:off x="8362280" y="2355634"/>
            <a:ext cx="698518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7F2BFEDF-7865-4110-83AF-05255138EA3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95744" y="1317986"/>
            <a:ext cx="791000" cy="60439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DB8D52D6-C7F0-4731-BDE1-BCDC4DBC5C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16039" y="1290351"/>
            <a:ext cx="791000" cy="659660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AEFCA6E-BAB9-4737-866A-35243A987A04}"/>
              </a:ext>
            </a:extLst>
          </p:cNvPr>
          <p:cNvSpPr/>
          <p:nvPr/>
        </p:nvSpPr>
        <p:spPr>
          <a:xfrm>
            <a:off x="7426681" y="475952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Cancel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created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4FF6F55-CB5A-4713-9DA5-6A32693F8695}"/>
              </a:ext>
            </a:extLst>
          </p:cNvPr>
          <p:cNvSpPr/>
          <p:nvPr/>
        </p:nvSpPr>
        <p:spPr>
          <a:xfrm>
            <a:off x="9766813" y="287959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Vendor updates subscription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EBC1DA1-28F7-44D8-A43B-536BD18263C7}"/>
              </a:ext>
            </a:extLst>
          </p:cNvPr>
          <p:cNvSpPr/>
          <p:nvPr/>
        </p:nvSpPr>
        <p:spPr>
          <a:xfrm>
            <a:off x="9766813" y="364999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Change / Adjust request is created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808799D9-8367-4EB5-A527-CF821C1EF9FC}"/>
              </a:ext>
            </a:extLst>
          </p:cNvPr>
          <p:cNvSpPr/>
          <p:nvPr/>
        </p:nvSpPr>
        <p:spPr>
          <a:xfrm>
            <a:off x="3984390" y="640663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9567246-C379-4C3F-A7BC-8BD48DC73AB7}"/>
              </a:ext>
            </a:extLst>
          </p:cNvPr>
          <p:cNvSpPr/>
          <p:nvPr/>
        </p:nvSpPr>
        <p:spPr>
          <a:xfrm>
            <a:off x="7670069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379" name="Picture 378">
            <a:extLst>
              <a:ext uri="{FF2B5EF4-FFF2-40B4-BE49-F238E27FC236}">
                <a16:creationId xmlns:a16="http://schemas.microsoft.com/office/drawing/2014/main" id="{7EFC04D7-113E-4AC3-9669-85DCCF35B057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2809896" y="9415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0" name="Rectangle 379">
            <a:extLst>
              <a:ext uri="{FF2B5EF4-FFF2-40B4-BE49-F238E27FC236}">
                <a16:creationId xmlns:a16="http://schemas.microsoft.com/office/drawing/2014/main" id="{1CFC3321-37B3-48AE-9337-A867A1D0EF73}"/>
              </a:ext>
            </a:extLst>
          </p:cNvPr>
          <p:cNvSpPr/>
          <p:nvPr/>
        </p:nvSpPr>
        <p:spPr>
          <a:xfrm>
            <a:off x="2625579" y="4901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9D3683C-DDC8-41DD-B458-FEECDDE8170D}"/>
              </a:ext>
            </a:extLst>
          </p:cNvPr>
          <p:cNvSpPr/>
          <p:nvPr/>
        </p:nvSpPr>
        <p:spPr>
          <a:xfrm>
            <a:off x="4029344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B4BF8D7-CEA0-4947-8565-58AAEC7D93BC}"/>
              </a:ext>
            </a:extLst>
          </p:cNvPr>
          <p:cNvSpPr/>
          <p:nvPr/>
        </p:nvSpPr>
        <p:spPr>
          <a:xfrm>
            <a:off x="7631459" y="1310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D8F33A8-2449-467E-A623-7B8F1B77CD4F}"/>
              </a:ext>
            </a:extLst>
          </p:cNvPr>
          <p:cNvSpPr/>
          <p:nvPr/>
        </p:nvSpPr>
        <p:spPr>
          <a:xfrm>
            <a:off x="3831289" y="4739207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purchase request</a:t>
            </a: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AC595393-3423-4E4E-B9D2-165DCD41C8DD}"/>
              </a:ext>
            </a:extLst>
          </p:cNvPr>
          <p:cNvSpPr/>
          <p:nvPr/>
        </p:nvSpPr>
        <p:spPr>
          <a:xfrm>
            <a:off x="5529600" y="569370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approves cancellation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36141259-67A4-4199-A7FD-E640B8C9EB05}"/>
              </a:ext>
            </a:extLst>
          </p:cNvPr>
          <p:cNvSpPr/>
          <p:nvPr/>
        </p:nvSpPr>
        <p:spPr>
          <a:xfrm>
            <a:off x="708245" y="178123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Draft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subscription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619992D6-4443-4FA7-A189-62B21796201C}"/>
              </a:ext>
            </a:extLst>
          </p:cNvPr>
          <p:cNvSpPr/>
          <p:nvPr/>
        </p:nvSpPr>
        <p:spPr>
          <a:xfrm>
            <a:off x="2282451" y="9715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Draft is deleted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65B6720E-0490-449D-9847-063AF40FB6A4}"/>
              </a:ext>
            </a:extLst>
          </p:cNvPr>
          <p:cNvSpPr/>
          <p:nvPr/>
        </p:nvSpPr>
        <p:spPr>
          <a:xfrm>
            <a:off x="3841952" y="18610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Draft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validated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8FE2BA-1422-4EDF-88B9-3D57855A8170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1437493" y="2326292"/>
            <a:ext cx="0" cy="90481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346D1A1E-64BC-42EB-8192-5F1AB614C48C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1900518" y="1936735"/>
            <a:ext cx="711377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FE29D2-BE68-43B5-A13C-2F0EB16D9DB9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556733" y="4165618"/>
            <a:ext cx="0" cy="49782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869162-0665-4DE1-A247-722DFE5D1C0A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4556733" y="5086195"/>
            <a:ext cx="0" cy="54712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1B0FCDF-5B38-44CF-9876-0D30E0E1EED5}"/>
              </a:ext>
            </a:extLst>
          </p:cNvPr>
          <p:cNvCxnSpPr>
            <a:cxnSpLocks/>
          </p:cNvCxnSpPr>
          <p:nvPr/>
        </p:nvCxnSpPr>
        <p:spPr>
          <a:xfrm>
            <a:off x="3487271" y="1936735"/>
            <a:ext cx="673462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A3B2CF1-7CBC-484C-8B9F-E293D5E100AE}"/>
              </a:ext>
            </a:extLst>
          </p:cNvPr>
          <p:cNvCxnSpPr>
            <a:cxnSpLocks/>
            <a:stCxn id="161" idx="1"/>
            <a:endCxn id="74" idx="3"/>
          </p:cNvCxnSpPr>
          <p:nvPr/>
        </p:nvCxnSpPr>
        <p:spPr>
          <a:xfrm flipH="1" flipV="1">
            <a:off x="4952733" y="6029319"/>
            <a:ext cx="2810913" cy="1157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2F706D6-E4C1-4F72-A40E-7F8ACEE93F2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8152125" y="4165618"/>
            <a:ext cx="0" cy="49782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99EFE3D-424E-443E-8DD7-2FC513B24F81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8154932" y="5150236"/>
            <a:ext cx="0" cy="48424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0C572C3F-7E14-420D-86E2-D3BD8F263CB6}"/>
              </a:ext>
            </a:extLst>
          </p:cNvPr>
          <p:cNvCxnSpPr>
            <a:stCxn id="66" idx="0"/>
            <a:endCxn id="477" idx="2"/>
          </p:cNvCxnSpPr>
          <p:nvPr/>
        </p:nvCxnSpPr>
        <p:spPr>
          <a:xfrm flipV="1">
            <a:off x="3007895" y="1292034"/>
            <a:ext cx="0" cy="2487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F7A17B73-1615-4772-98F9-8D0CA057D0C2}"/>
              </a:ext>
            </a:extLst>
          </p:cNvPr>
          <p:cNvCxnSpPr>
            <a:cxnSpLocks/>
            <a:endCxn id="380" idx="2"/>
          </p:cNvCxnSpPr>
          <p:nvPr/>
        </p:nvCxnSpPr>
        <p:spPr>
          <a:xfrm flipV="1">
            <a:off x="3007896" y="693370"/>
            <a:ext cx="0" cy="27341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DD189F08-ACBA-4CDF-9E28-5C9560E354FD}"/>
              </a:ext>
            </a:extLst>
          </p:cNvPr>
          <p:cNvCxnSpPr>
            <a:cxnSpLocks/>
            <a:endCxn id="285" idx="1"/>
          </p:cNvCxnSpPr>
          <p:nvPr/>
        </p:nvCxnSpPr>
        <p:spPr>
          <a:xfrm>
            <a:off x="8801101" y="3556782"/>
            <a:ext cx="965712" cy="2534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nector: Elbow 479">
            <a:extLst>
              <a:ext uri="{FF2B5EF4-FFF2-40B4-BE49-F238E27FC236}">
                <a16:creationId xmlns:a16="http://schemas.microsoft.com/office/drawing/2014/main" id="{26823DB7-22D4-4584-BA29-945CD268A162}"/>
              </a:ext>
            </a:extLst>
          </p:cNvPr>
          <p:cNvCxnSpPr>
            <a:cxnSpLocks/>
            <a:stCxn id="247" idx="1"/>
          </p:cNvCxnSpPr>
          <p:nvPr/>
        </p:nvCxnSpPr>
        <p:spPr>
          <a:xfrm rot="10800000" flipV="1">
            <a:off x="8801103" y="3039860"/>
            <a:ext cx="965711" cy="24039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9D9CABB7-F7BF-49E2-92DA-89A75995D6A5}"/>
              </a:ext>
            </a:extLst>
          </p:cNvPr>
          <p:cNvCxnSpPr>
            <a:cxnSpLocks/>
          </p:cNvCxnSpPr>
          <p:nvPr/>
        </p:nvCxnSpPr>
        <p:spPr>
          <a:xfrm flipV="1">
            <a:off x="10492257" y="3280252"/>
            <a:ext cx="0" cy="2765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D72878E-2307-4414-91A1-F46E8442E10A}"/>
              </a:ext>
            </a:extLst>
          </p:cNvPr>
          <p:cNvCxnSpPr/>
          <p:nvPr/>
        </p:nvCxnSpPr>
        <p:spPr>
          <a:xfrm flipH="1">
            <a:off x="4564740" y="2181572"/>
            <a:ext cx="2656" cy="83087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13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 descr="A close up of a logo&#10;&#10;Description automatically generated">
            <a:extLst>
              <a:ext uri="{FF2B5EF4-FFF2-40B4-BE49-F238E27FC236}">
                <a16:creationId xmlns:a16="http://schemas.microsoft.com/office/drawing/2014/main" id="{C1E03EC1-0AB4-41B2-8A4F-1A0991C5778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60733" y="563331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72" name="Picture 71" descr="A close up of a logo&#10;&#10;Description automatically generated">
            <a:extLst>
              <a:ext uri="{FF2B5EF4-FFF2-40B4-BE49-F238E27FC236}">
                <a16:creationId xmlns:a16="http://schemas.microsoft.com/office/drawing/2014/main" id="{05060A91-4095-4256-8889-F0E5C2FB83C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745938" y="1351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70" name="Picture 69" descr="A close up of a logo&#10;&#10;Description automatically generated">
            <a:extLst>
              <a:ext uri="{FF2B5EF4-FFF2-40B4-BE49-F238E27FC236}">
                <a16:creationId xmlns:a16="http://schemas.microsoft.com/office/drawing/2014/main" id="{B26A225E-C661-46E6-AD2F-BC7A3634A7A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7763646" y="30295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7" name="Picture 66" descr="A close up of a logo&#10;&#10;Description automatically generated">
            <a:extLst>
              <a:ext uri="{FF2B5EF4-FFF2-40B4-BE49-F238E27FC236}">
                <a16:creationId xmlns:a16="http://schemas.microsoft.com/office/drawing/2014/main" id="{DC49F870-2B44-4AC4-B028-2B2FD2B752B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67234" y="303986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5AA97B2D-9351-4CDD-BA27-6B0F980949D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2611895" y="154073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165230" y="3842935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005776" y="384293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83" idx="3"/>
          </p:cNvCxnSpPr>
          <p:nvPr/>
        </p:nvCxnSpPr>
        <p:spPr>
          <a:xfrm flipV="1">
            <a:off x="1635493" y="3425791"/>
            <a:ext cx="2525240" cy="331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4519740" y="30124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5047111" y="3425791"/>
            <a:ext cx="266002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707140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067116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619642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107125" y="407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4957111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095778" y="29233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4511733" y="407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1239493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055177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3987234" y="29270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631459" y="2928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2218480" y="3025238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Subscription creation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529600" y="301245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approves purchase request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5B09EB-0854-498E-A874-DE8AE9837D1B}"/>
              </a:ext>
            </a:extLst>
          </p:cNvPr>
          <p:cNvSpPr/>
          <p:nvPr/>
        </p:nvSpPr>
        <p:spPr>
          <a:xfrm>
            <a:off x="7165230" y="9066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Suspended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87A7C66-31D4-4E3A-A3E1-A7F9621FAD9D}"/>
              </a:ext>
            </a:extLst>
          </p:cNvPr>
          <p:cNvSpPr/>
          <p:nvPr/>
        </p:nvSpPr>
        <p:spPr>
          <a:xfrm>
            <a:off x="2448147" y="23262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CE0FB93-9BFE-4E6F-B104-BFA7499CF44C}"/>
              </a:ext>
            </a:extLst>
          </p:cNvPr>
          <p:cNvSpPr/>
          <p:nvPr/>
        </p:nvSpPr>
        <p:spPr>
          <a:xfrm>
            <a:off x="2429626" y="153429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7D2814AD-FFBC-4F10-9C58-43386BC8C2B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7763646" y="5634476"/>
            <a:ext cx="782571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0067F1BF-52B2-4FA6-8DC6-DAE6C68B97A6}"/>
              </a:ext>
            </a:extLst>
          </p:cNvPr>
          <p:cNvSpPr/>
          <p:nvPr/>
        </p:nvSpPr>
        <p:spPr>
          <a:xfrm>
            <a:off x="7595182" y="640827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Terminating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6AE48DE-B3E3-4C62-958D-E218C196B730}"/>
              </a:ext>
            </a:extLst>
          </p:cNvPr>
          <p:cNvSpPr/>
          <p:nvPr/>
        </p:nvSpPr>
        <p:spPr>
          <a:xfrm>
            <a:off x="6563542" y="201568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Suspending subscription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FAE8751-F9A8-4EE6-9517-AA25DA23E9C0}"/>
              </a:ext>
            </a:extLst>
          </p:cNvPr>
          <p:cNvSpPr/>
          <p:nvPr/>
        </p:nvSpPr>
        <p:spPr>
          <a:xfrm>
            <a:off x="8315925" y="201568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Resuming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subscription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31B89C5C-C6FE-47C0-B340-39FAB27CE3B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50956" y="2374298"/>
            <a:ext cx="680576" cy="604387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5A98C701-0873-49D5-B802-BB07384CCF30}"/>
              </a:ext>
            </a:extLst>
          </p:cNvPr>
          <p:cNvCxnSpPr>
            <a:cxnSpLocks/>
          </p:cNvCxnSpPr>
          <p:nvPr/>
        </p:nvCxnSpPr>
        <p:spPr>
          <a:xfrm rot="5400000">
            <a:off x="8362280" y="2355634"/>
            <a:ext cx="698518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7F2BFEDF-7865-4110-83AF-05255138EA3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95744" y="1317986"/>
            <a:ext cx="791000" cy="60439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DB8D52D6-C7F0-4731-BDE1-BCDC4DBC5C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16039" y="1290351"/>
            <a:ext cx="791000" cy="659660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AEFCA6E-BAB9-4737-866A-35243A987A04}"/>
              </a:ext>
            </a:extLst>
          </p:cNvPr>
          <p:cNvSpPr/>
          <p:nvPr/>
        </p:nvSpPr>
        <p:spPr>
          <a:xfrm>
            <a:off x="7426681" y="475952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Cancel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created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4FF6F55-CB5A-4713-9DA5-6A32693F8695}"/>
              </a:ext>
            </a:extLst>
          </p:cNvPr>
          <p:cNvSpPr/>
          <p:nvPr/>
        </p:nvSpPr>
        <p:spPr>
          <a:xfrm>
            <a:off x="9766813" y="287959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Vendor updates subscription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EBC1DA1-28F7-44D8-A43B-536BD18263C7}"/>
              </a:ext>
            </a:extLst>
          </p:cNvPr>
          <p:cNvSpPr/>
          <p:nvPr/>
        </p:nvSpPr>
        <p:spPr>
          <a:xfrm>
            <a:off x="9766813" y="364999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Change / Adjust request is created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808799D9-8367-4EB5-A527-CF821C1EF9FC}"/>
              </a:ext>
            </a:extLst>
          </p:cNvPr>
          <p:cNvSpPr/>
          <p:nvPr/>
        </p:nvSpPr>
        <p:spPr>
          <a:xfrm>
            <a:off x="3984390" y="640663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9567246-C379-4C3F-A7BC-8BD48DC73AB7}"/>
              </a:ext>
            </a:extLst>
          </p:cNvPr>
          <p:cNvSpPr/>
          <p:nvPr/>
        </p:nvSpPr>
        <p:spPr>
          <a:xfrm>
            <a:off x="7670069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379" name="Picture 378">
            <a:extLst>
              <a:ext uri="{FF2B5EF4-FFF2-40B4-BE49-F238E27FC236}">
                <a16:creationId xmlns:a16="http://schemas.microsoft.com/office/drawing/2014/main" id="{7EFC04D7-113E-4AC3-9669-85DCCF35B057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2809896" y="9415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0" name="Rectangle 379">
            <a:extLst>
              <a:ext uri="{FF2B5EF4-FFF2-40B4-BE49-F238E27FC236}">
                <a16:creationId xmlns:a16="http://schemas.microsoft.com/office/drawing/2014/main" id="{1CFC3321-37B3-48AE-9337-A867A1D0EF73}"/>
              </a:ext>
            </a:extLst>
          </p:cNvPr>
          <p:cNvSpPr/>
          <p:nvPr/>
        </p:nvSpPr>
        <p:spPr>
          <a:xfrm>
            <a:off x="2625579" y="4901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9D3683C-DDC8-41DD-B458-FEECDDE8170D}"/>
              </a:ext>
            </a:extLst>
          </p:cNvPr>
          <p:cNvSpPr/>
          <p:nvPr/>
        </p:nvSpPr>
        <p:spPr>
          <a:xfrm>
            <a:off x="4029344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B4BF8D7-CEA0-4947-8565-58AAEC7D93BC}"/>
              </a:ext>
            </a:extLst>
          </p:cNvPr>
          <p:cNvSpPr/>
          <p:nvPr/>
        </p:nvSpPr>
        <p:spPr>
          <a:xfrm>
            <a:off x="7631459" y="1310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D8F33A8-2449-467E-A623-7B8F1B77CD4F}"/>
              </a:ext>
            </a:extLst>
          </p:cNvPr>
          <p:cNvSpPr/>
          <p:nvPr/>
        </p:nvSpPr>
        <p:spPr>
          <a:xfrm>
            <a:off x="3831289" y="4739207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purchase request</a:t>
            </a: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AC595393-3423-4E4E-B9D2-165DCD41C8DD}"/>
              </a:ext>
            </a:extLst>
          </p:cNvPr>
          <p:cNvSpPr/>
          <p:nvPr/>
        </p:nvSpPr>
        <p:spPr>
          <a:xfrm>
            <a:off x="5529600" y="569370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approves cancellation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36141259-67A4-4199-A7FD-E640B8C9EB05}"/>
              </a:ext>
            </a:extLst>
          </p:cNvPr>
          <p:cNvSpPr/>
          <p:nvPr/>
        </p:nvSpPr>
        <p:spPr>
          <a:xfrm>
            <a:off x="708245" y="178123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Draft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subscription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619992D6-4443-4FA7-A189-62B21796201C}"/>
              </a:ext>
            </a:extLst>
          </p:cNvPr>
          <p:cNvSpPr/>
          <p:nvPr/>
        </p:nvSpPr>
        <p:spPr>
          <a:xfrm>
            <a:off x="2282451" y="9715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Draft is deleted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65B6720E-0490-449D-9847-063AF40FB6A4}"/>
              </a:ext>
            </a:extLst>
          </p:cNvPr>
          <p:cNvSpPr/>
          <p:nvPr/>
        </p:nvSpPr>
        <p:spPr>
          <a:xfrm>
            <a:off x="3841952" y="18610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Draft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validated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8FE2BA-1422-4EDF-88B9-3D57855A8170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1437493" y="2326292"/>
            <a:ext cx="0" cy="90481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346D1A1E-64BC-42EB-8192-5F1AB614C48C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1900518" y="1936735"/>
            <a:ext cx="711377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FE29D2-BE68-43B5-A13C-2F0EB16D9DB9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556733" y="4165618"/>
            <a:ext cx="0" cy="497822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869162-0665-4DE1-A247-722DFE5D1C0A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4556733" y="5086195"/>
            <a:ext cx="0" cy="547124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1B0FCDF-5B38-44CF-9876-0D30E0E1EED5}"/>
              </a:ext>
            </a:extLst>
          </p:cNvPr>
          <p:cNvCxnSpPr>
            <a:cxnSpLocks/>
          </p:cNvCxnSpPr>
          <p:nvPr/>
        </p:nvCxnSpPr>
        <p:spPr>
          <a:xfrm>
            <a:off x="3487271" y="1936735"/>
            <a:ext cx="673462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A3B2CF1-7CBC-484C-8B9F-E293D5E100AE}"/>
              </a:ext>
            </a:extLst>
          </p:cNvPr>
          <p:cNvCxnSpPr>
            <a:cxnSpLocks/>
            <a:stCxn id="161" idx="1"/>
            <a:endCxn id="74" idx="3"/>
          </p:cNvCxnSpPr>
          <p:nvPr/>
        </p:nvCxnSpPr>
        <p:spPr>
          <a:xfrm flipH="1" flipV="1">
            <a:off x="4952733" y="6029319"/>
            <a:ext cx="2810913" cy="1157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2F706D6-E4C1-4F72-A40E-7F8ACEE93F2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8152125" y="4165618"/>
            <a:ext cx="0" cy="49782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99EFE3D-424E-443E-8DD7-2FC513B24F81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8154932" y="5150236"/>
            <a:ext cx="0" cy="48424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0C572C3F-7E14-420D-86E2-D3BD8F263CB6}"/>
              </a:ext>
            </a:extLst>
          </p:cNvPr>
          <p:cNvCxnSpPr>
            <a:stCxn id="66" idx="0"/>
            <a:endCxn id="477" idx="2"/>
          </p:cNvCxnSpPr>
          <p:nvPr/>
        </p:nvCxnSpPr>
        <p:spPr>
          <a:xfrm flipV="1">
            <a:off x="3007895" y="1292034"/>
            <a:ext cx="0" cy="2487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F7A17B73-1615-4772-98F9-8D0CA057D0C2}"/>
              </a:ext>
            </a:extLst>
          </p:cNvPr>
          <p:cNvCxnSpPr>
            <a:cxnSpLocks/>
            <a:endCxn id="380" idx="2"/>
          </p:cNvCxnSpPr>
          <p:nvPr/>
        </p:nvCxnSpPr>
        <p:spPr>
          <a:xfrm flipV="1">
            <a:off x="3007896" y="693370"/>
            <a:ext cx="0" cy="27341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DD189F08-ACBA-4CDF-9E28-5C9560E354FD}"/>
              </a:ext>
            </a:extLst>
          </p:cNvPr>
          <p:cNvCxnSpPr>
            <a:cxnSpLocks/>
            <a:endCxn id="285" idx="1"/>
          </p:cNvCxnSpPr>
          <p:nvPr/>
        </p:nvCxnSpPr>
        <p:spPr>
          <a:xfrm>
            <a:off x="8801101" y="3556782"/>
            <a:ext cx="965712" cy="2534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nector: Elbow 479">
            <a:extLst>
              <a:ext uri="{FF2B5EF4-FFF2-40B4-BE49-F238E27FC236}">
                <a16:creationId xmlns:a16="http://schemas.microsoft.com/office/drawing/2014/main" id="{26823DB7-22D4-4584-BA29-945CD268A162}"/>
              </a:ext>
            </a:extLst>
          </p:cNvPr>
          <p:cNvCxnSpPr>
            <a:cxnSpLocks/>
            <a:stCxn id="247" idx="1"/>
          </p:cNvCxnSpPr>
          <p:nvPr/>
        </p:nvCxnSpPr>
        <p:spPr>
          <a:xfrm rot="10800000" flipV="1">
            <a:off x="8801103" y="3039860"/>
            <a:ext cx="965711" cy="24039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9D9CABB7-F7BF-49E2-92DA-89A75995D6A5}"/>
              </a:ext>
            </a:extLst>
          </p:cNvPr>
          <p:cNvCxnSpPr>
            <a:cxnSpLocks/>
          </p:cNvCxnSpPr>
          <p:nvPr/>
        </p:nvCxnSpPr>
        <p:spPr>
          <a:xfrm flipV="1">
            <a:off x="10492257" y="3280252"/>
            <a:ext cx="0" cy="2765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C68DC7F-944B-41FD-9A27-D296094E985D}"/>
              </a:ext>
            </a:extLst>
          </p:cNvPr>
          <p:cNvCxnSpPr/>
          <p:nvPr/>
        </p:nvCxnSpPr>
        <p:spPr>
          <a:xfrm flipH="1">
            <a:off x="4564740" y="2181572"/>
            <a:ext cx="2656" cy="83087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7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 descr="A close up of a logo&#10;&#10;Description automatically generated">
            <a:extLst>
              <a:ext uri="{FF2B5EF4-FFF2-40B4-BE49-F238E27FC236}">
                <a16:creationId xmlns:a16="http://schemas.microsoft.com/office/drawing/2014/main" id="{C1E03EC1-0AB4-41B2-8A4F-1A0991C5778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160733" y="563331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72" name="Picture 71" descr="A close up of a logo&#10;&#10;Description automatically generated">
            <a:extLst>
              <a:ext uri="{FF2B5EF4-FFF2-40B4-BE49-F238E27FC236}">
                <a16:creationId xmlns:a16="http://schemas.microsoft.com/office/drawing/2014/main" id="{05060A91-4095-4256-8889-F0E5C2FB83C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745938" y="1351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70" name="Picture 69" descr="A close up of a logo&#10;&#10;Description automatically generated">
            <a:extLst>
              <a:ext uri="{FF2B5EF4-FFF2-40B4-BE49-F238E27FC236}">
                <a16:creationId xmlns:a16="http://schemas.microsoft.com/office/drawing/2014/main" id="{B26A225E-C661-46E6-AD2F-BC7A3634A7A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63646" y="30295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7" name="Picture 66" descr="A close up of a logo&#10;&#10;Description automatically generated">
            <a:extLst>
              <a:ext uri="{FF2B5EF4-FFF2-40B4-BE49-F238E27FC236}">
                <a16:creationId xmlns:a16="http://schemas.microsoft.com/office/drawing/2014/main" id="{DC49F870-2B44-4AC4-B028-2B2FD2B752B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167234" y="303986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5AA97B2D-9351-4CDD-BA27-6B0F980949D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2611895" y="154073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165230" y="3842935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005776" y="384293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83" idx="3"/>
          </p:cNvCxnSpPr>
          <p:nvPr/>
        </p:nvCxnSpPr>
        <p:spPr>
          <a:xfrm flipV="1">
            <a:off x="1635493" y="3425791"/>
            <a:ext cx="2525240" cy="331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4519740" y="30124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5047111" y="3425791"/>
            <a:ext cx="266002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707140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067116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619642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107125" y="407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4957111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095778" y="29233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4511733" y="407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1239493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055177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3987234" y="29270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631459" y="2928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2218480" y="3025238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Subscription creation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529600" y="301245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approves purchase request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5B09EB-0854-498E-A874-DE8AE9837D1B}"/>
              </a:ext>
            </a:extLst>
          </p:cNvPr>
          <p:cNvSpPr/>
          <p:nvPr/>
        </p:nvSpPr>
        <p:spPr>
          <a:xfrm>
            <a:off x="7165230" y="9066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Suspended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87A7C66-31D4-4E3A-A3E1-A7F9621FAD9D}"/>
              </a:ext>
            </a:extLst>
          </p:cNvPr>
          <p:cNvSpPr/>
          <p:nvPr/>
        </p:nvSpPr>
        <p:spPr>
          <a:xfrm>
            <a:off x="2448147" y="23262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CE0FB93-9BFE-4E6F-B104-BFA7499CF44C}"/>
              </a:ext>
            </a:extLst>
          </p:cNvPr>
          <p:cNvSpPr/>
          <p:nvPr/>
        </p:nvSpPr>
        <p:spPr>
          <a:xfrm>
            <a:off x="2429626" y="153429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7D2814AD-FFBC-4F10-9C58-43386BC8C2B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63646" y="5634476"/>
            <a:ext cx="782571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0067F1BF-52B2-4FA6-8DC6-DAE6C68B97A6}"/>
              </a:ext>
            </a:extLst>
          </p:cNvPr>
          <p:cNvSpPr/>
          <p:nvPr/>
        </p:nvSpPr>
        <p:spPr>
          <a:xfrm>
            <a:off x="7595182" y="640827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Terminating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6AE48DE-B3E3-4C62-958D-E218C196B730}"/>
              </a:ext>
            </a:extLst>
          </p:cNvPr>
          <p:cNvSpPr/>
          <p:nvPr/>
        </p:nvSpPr>
        <p:spPr>
          <a:xfrm>
            <a:off x="6563542" y="201568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Suspending subscription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FAE8751-F9A8-4EE6-9517-AA25DA23E9C0}"/>
              </a:ext>
            </a:extLst>
          </p:cNvPr>
          <p:cNvSpPr/>
          <p:nvPr/>
        </p:nvSpPr>
        <p:spPr>
          <a:xfrm>
            <a:off x="8315925" y="201568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Resuming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subscription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31B89C5C-C6FE-47C0-B340-39FAB27CE3B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50956" y="2374298"/>
            <a:ext cx="680576" cy="604387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5A98C701-0873-49D5-B802-BB07384CCF30}"/>
              </a:ext>
            </a:extLst>
          </p:cNvPr>
          <p:cNvCxnSpPr>
            <a:cxnSpLocks/>
          </p:cNvCxnSpPr>
          <p:nvPr/>
        </p:nvCxnSpPr>
        <p:spPr>
          <a:xfrm rot="5400000">
            <a:off x="8362280" y="2355634"/>
            <a:ext cx="698518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7F2BFEDF-7865-4110-83AF-05255138EA3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95744" y="1317986"/>
            <a:ext cx="791000" cy="60439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DB8D52D6-C7F0-4731-BDE1-BCDC4DBC5C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16039" y="1290351"/>
            <a:ext cx="791000" cy="659660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AEFCA6E-BAB9-4737-866A-35243A987A04}"/>
              </a:ext>
            </a:extLst>
          </p:cNvPr>
          <p:cNvSpPr/>
          <p:nvPr/>
        </p:nvSpPr>
        <p:spPr>
          <a:xfrm>
            <a:off x="7426681" y="475952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Cancel request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created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4FF6F55-CB5A-4713-9DA5-6A32693F8695}"/>
              </a:ext>
            </a:extLst>
          </p:cNvPr>
          <p:cNvSpPr/>
          <p:nvPr/>
        </p:nvSpPr>
        <p:spPr>
          <a:xfrm>
            <a:off x="9766813" y="287959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Vendor updates subscription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EBC1DA1-28F7-44D8-A43B-536BD18263C7}"/>
              </a:ext>
            </a:extLst>
          </p:cNvPr>
          <p:cNvSpPr/>
          <p:nvPr/>
        </p:nvSpPr>
        <p:spPr>
          <a:xfrm>
            <a:off x="9766813" y="364999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Change / Adjust request is created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808799D9-8367-4EB5-A527-CF821C1EF9FC}"/>
              </a:ext>
            </a:extLst>
          </p:cNvPr>
          <p:cNvSpPr/>
          <p:nvPr/>
        </p:nvSpPr>
        <p:spPr>
          <a:xfrm>
            <a:off x="3984390" y="640663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9567246-C379-4C3F-A7BC-8BD48DC73AB7}"/>
              </a:ext>
            </a:extLst>
          </p:cNvPr>
          <p:cNvSpPr/>
          <p:nvPr/>
        </p:nvSpPr>
        <p:spPr>
          <a:xfrm>
            <a:off x="7670069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379" name="Picture 378">
            <a:extLst>
              <a:ext uri="{FF2B5EF4-FFF2-40B4-BE49-F238E27FC236}">
                <a16:creationId xmlns:a16="http://schemas.microsoft.com/office/drawing/2014/main" id="{7EFC04D7-113E-4AC3-9669-85DCCF35B057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2809896" y="9415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0" name="Rectangle 379">
            <a:extLst>
              <a:ext uri="{FF2B5EF4-FFF2-40B4-BE49-F238E27FC236}">
                <a16:creationId xmlns:a16="http://schemas.microsoft.com/office/drawing/2014/main" id="{1CFC3321-37B3-48AE-9337-A867A1D0EF73}"/>
              </a:ext>
            </a:extLst>
          </p:cNvPr>
          <p:cNvSpPr/>
          <p:nvPr/>
        </p:nvSpPr>
        <p:spPr>
          <a:xfrm>
            <a:off x="2625579" y="4901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9D3683C-DDC8-41DD-B458-FEECDDE8170D}"/>
              </a:ext>
            </a:extLst>
          </p:cNvPr>
          <p:cNvSpPr/>
          <p:nvPr/>
        </p:nvSpPr>
        <p:spPr>
          <a:xfrm>
            <a:off x="4029344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B4BF8D7-CEA0-4947-8565-58AAEC7D93BC}"/>
              </a:ext>
            </a:extLst>
          </p:cNvPr>
          <p:cNvSpPr/>
          <p:nvPr/>
        </p:nvSpPr>
        <p:spPr>
          <a:xfrm>
            <a:off x="7631459" y="1310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D8F33A8-2449-467E-A623-7B8F1B77CD4F}"/>
              </a:ext>
            </a:extLst>
          </p:cNvPr>
          <p:cNvSpPr/>
          <p:nvPr/>
        </p:nvSpPr>
        <p:spPr>
          <a:xfrm>
            <a:off x="3831289" y="4739207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purchase request</a:t>
            </a: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AC595393-3423-4E4E-B9D2-165DCD41C8DD}"/>
              </a:ext>
            </a:extLst>
          </p:cNvPr>
          <p:cNvSpPr/>
          <p:nvPr/>
        </p:nvSpPr>
        <p:spPr>
          <a:xfrm>
            <a:off x="5529600" y="569370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approves cancellation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36141259-67A4-4199-A7FD-E640B8C9EB05}"/>
              </a:ext>
            </a:extLst>
          </p:cNvPr>
          <p:cNvSpPr/>
          <p:nvPr/>
        </p:nvSpPr>
        <p:spPr>
          <a:xfrm>
            <a:off x="708245" y="178123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Draft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subscription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619992D6-4443-4FA7-A189-62B21796201C}"/>
              </a:ext>
            </a:extLst>
          </p:cNvPr>
          <p:cNvSpPr/>
          <p:nvPr/>
        </p:nvSpPr>
        <p:spPr>
          <a:xfrm>
            <a:off x="2282451" y="9715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Draft is deleted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65B6720E-0490-449D-9847-063AF40FB6A4}"/>
              </a:ext>
            </a:extLst>
          </p:cNvPr>
          <p:cNvSpPr/>
          <p:nvPr/>
        </p:nvSpPr>
        <p:spPr>
          <a:xfrm>
            <a:off x="3841952" y="18610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Draft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validated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8FE2BA-1422-4EDF-88B9-3D57855A8170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1437493" y="2326292"/>
            <a:ext cx="0" cy="90481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346D1A1E-64BC-42EB-8192-5F1AB614C48C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1900518" y="1936735"/>
            <a:ext cx="711377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FE29D2-BE68-43B5-A13C-2F0EB16D9DB9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556733" y="4165618"/>
            <a:ext cx="0" cy="49782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869162-0665-4DE1-A247-722DFE5D1C0A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4556733" y="5086195"/>
            <a:ext cx="0" cy="54712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1B0FCDF-5B38-44CF-9876-0D30E0E1EED5}"/>
              </a:ext>
            </a:extLst>
          </p:cNvPr>
          <p:cNvCxnSpPr>
            <a:cxnSpLocks/>
          </p:cNvCxnSpPr>
          <p:nvPr/>
        </p:nvCxnSpPr>
        <p:spPr>
          <a:xfrm>
            <a:off x="3487271" y="1936735"/>
            <a:ext cx="673462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A3B2CF1-7CBC-484C-8B9F-E293D5E100AE}"/>
              </a:ext>
            </a:extLst>
          </p:cNvPr>
          <p:cNvCxnSpPr>
            <a:cxnSpLocks/>
            <a:stCxn id="161" idx="1"/>
            <a:endCxn id="74" idx="3"/>
          </p:cNvCxnSpPr>
          <p:nvPr/>
        </p:nvCxnSpPr>
        <p:spPr>
          <a:xfrm flipH="1" flipV="1">
            <a:off x="4952733" y="6029319"/>
            <a:ext cx="2810913" cy="1157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2F706D6-E4C1-4F72-A40E-7F8ACEE93F2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8152125" y="4165618"/>
            <a:ext cx="0" cy="497822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99EFE3D-424E-443E-8DD7-2FC513B24F81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8154932" y="5150236"/>
            <a:ext cx="0" cy="48424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0C572C3F-7E14-420D-86E2-D3BD8F263CB6}"/>
              </a:ext>
            </a:extLst>
          </p:cNvPr>
          <p:cNvCxnSpPr>
            <a:stCxn id="66" idx="0"/>
            <a:endCxn id="477" idx="2"/>
          </p:cNvCxnSpPr>
          <p:nvPr/>
        </p:nvCxnSpPr>
        <p:spPr>
          <a:xfrm flipV="1">
            <a:off x="3007895" y="1292034"/>
            <a:ext cx="0" cy="2487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F7A17B73-1615-4772-98F9-8D0CA057D0C2}"/>
              </a:ext>
            </a:extLst>
          </p:cNvPr>
          <p:cNvCxnSpPr>
            <a:cxnSpLocks/>
            <a:endCxn id="380" idx="2"/>
          </p:cNvCxnSpPr>
          <p:nvPr/>
        </p:nvCxnSpPr>
        <p:spPr>
          <a:xfrm flipV="1">
            <a:off x="3007896" y="693370"/>
            <a:ext cx="0" cy="27341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DD189F08-ACBA-4CDF-9E28-5C9560E354FD}"/>
              </a:ext>
            </a:extLst>
          </p:cNvPr>
          <p:cNvCxnSpPr>
            <a:cxnSpLocks/>
            <a:endCxn id="285" idx="1"/>
          </p:cNvCxnSpPr>
          <p:nvPr/>
        </p:nvCxnSpPr>
        <p:spPr>
          <a:xfrm>
            <a:off x="8801101" y="3556782"/>
            <a:ext cx="965712" cy="2534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nector: Elbow 479">
            <a:extLst>
              <a:ext uri="{FF2B5EF4-FFF2-40B4-BE49-F238E27FC236}">
                <a16:creationId xmlns:a16="http://schemas.microsoft.com/office/drawing/2014/main" id="{26823DB7-22D4-4584-BA29-945CD268A162}"/>
              </a:ext>
            </a:extLst>
          </p:cNvPr>
          <p:cNvCxnSpPr>
            <a:cxnSpLocks/>
            <a:stCxn id="247" idx="1"/>
          </p:cNvCxnSpPr>
          <p:nvPr/>
        </p:nvCxnSpPr>
        <p:spPr>
          <a:xfrm rot="10800000" flipV="1">
            <a:off x="8801103" y="3039860"/>
            <a:ext cx="965711" cy="24039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9D9CABB7-F7BF-49E2-92DA-89A75995D6A5}"/>
              </a:ext>
            </a:extLst>
          </p:cNvPr>
          <p:cNvCxnSpPr>
            <a:cxnSpLocks/>
          </p:cNvCxnSpPr>
          <p:nvPr/>
        </p:nvCxnSpPr>
        <p:spPr>
          <a:xfrm flipV="1">
            <a:off x="10492257" y="3280252"/>
            <a:ext cx="0" cy="2765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587B8B-35CB-4EC0-A930-1A4DEEA5414C}"/>
              </a:ext>
            </a:extLst>
          </p:cNvPr>
          <p:cNvCxnSpPr/>
          <p:nvPr/>
        </p:nvCxnSpPr>
        <p:spPr>
          <a:xfrm flipH="1">
            <a:off x="4564740" y="2181572"/>
            <a:ext cx="2656" cy="83087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65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 descr="A close up of a logo&#10;&#10;Description automatically generated">
            <a:extLst>
              <a:ext uri="{FF2B5EF4-FFF2-40B4-BE49-F238E27FC236}">
                <a16:creationId xmlns:a16="http://schemas.microsoft.com/office/drawing/2014/main" id="{C1E03EC1-0AB4-41B2-8A4F-1A0991C5778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60733" y="563331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72" name="Picture 71" descr="A close up of a logo&#10;&#10;Description automatically generated">
            <a:extLst>
              <a:ext uri="{FF2B5EF4-FFF2-40B4-BE49-F238E27FC236}">
                <a16:creationId xmlns:a16="http://schemas.microsoft.com/office/drawing/2014/main" id="{05060A91-4095-4256-8889-F0E5C2FB83C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745938" y="1351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70" name="Picture 69" descr="A close up of a logo&#10;&#10;Description automatically generated">
            <a:extLst>
              <a:ext uri="{FF2B5EF4-FFF2-40B4-BE49-F238E27FC236}">
                <a16:creationId xmlns:a16="http://schemas.microsoft.com/office/drawing/2014/main" id="{B26A225E-C661-46E6-AD2F-BC7A3634A7A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7763646" y="30295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7" name="Picture 66" descr="A close up of a logo&#10;&#10;Description automatically generated">
            <a:extLst>
              <a:ext uri="{FF2B5EF4-FFF2-40B4-BE49-F238E27FC236}">
                <a16:creationId xmlns:a16="http://schemas.microsoft.com/office/drawing/2014/main" id="{DC49F870-2B44-4AC4-B028-2B2FD2B752B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167234" y="303986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5AA97B2D-9351-4CDD-BA27-6B0F980949D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2611895" y="154073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165230" y="3842935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005776" y="384293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83" idx="3"/>
          </p:cNvCxnSpPr>
          <p:nvPr/>
        </p:nvCxnSpPr>
        <p:spPr>
          <a:xfrm flipV="1">
            <a:off x="1635493" y="3425791"/>
            <a:ext cx="2525240" cy="331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4519740" y="30124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5047111" y="3425791"/>
            <a:ext cx="266002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707140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067116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619642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107125" y="407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4957111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095778" y="29233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4511733" y="407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1239493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055177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3987234" y="29270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631459" y="2928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2218480" y="3025238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Subscription creation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529600" y="301245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approves purchase request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5B09EB-0854-498E-A874-DE8AE9837D1B}"/>
              </a:ext>
            </a:extLst>
          </p:cNvPr>
          <p:cNvSpPr/>
          <p:nvPr/>
        </p:nvSpPr>
        <p:spPr>
          <a:xfrm>
            <a:off x="7165230" y="9066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Suspended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87A7C66-31D4-4E3A-A3E1-A7F9621FAD9D}"/>
              </a:ext>
            </a:extLst>
          </p:cNvPr>
          <p:cNvSpPr/>
          <p:nvPr/>
        </p:nvSpPr>
        <p:spPr>
          <a:xfrm>
            <a:off x="2448147" y="23262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CE0FB93-9BFE-4E6F-B104-BFA7499CF44C}"/>
              </a:ext>
            </a:extLst>
          </p:cNvPr>
          <p:cNvSpPr/>
          <p:nvPr/>
        </p:nvSpPr>
        <p:spPr>
          <a:xfrm>
            <a:off x="2429626" y="153429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7D2814AD-FFBC-4F10-9C58-43386BC8C2B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63646" y="5634476"/>
            <a:ext cx="782571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0067F1BF-52B2-4FA6-8DC6-DAE6C68B97A6}"/>
              </a:ext>
            </a:extLst>
          </p:cNvPr>
          <p:cNvSpPr/>
          <p:nvPr/>
        </p:nvSpPr>
        <p:spPr>
          <a:xfrm>
            <a:off x="7595182" y="640827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Terminating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6AE48DE-B3E3-4C62-958D-E218C196B730}"/>
              </a:ext>
            </a:extLst>
          </p:cNvPr>
          <p:cNvSpPr/>
          <p:nvPr/>
        </p:nvSpPr>
        <p:spPr>
          <a:xfrm>
            <a:off x="6563542" y="201568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Suspending subscription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FAE8751-F9A8-4EE6-9517-AA25DA23E9C0}"/>
              </a:ext>
            </a:extLst>
          </p:cNvPr>
          <p:cNvSpPr/>
          <p:nvPr/>
        </p:nvSpPr>
        <p:spPr>
          <a:xfrm>
            <a:off x="8315925" y="201568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Resuming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subscription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31B89C5C-C6FE-47C0-B340-39FAB27CE3B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50956" y="2374298"/>
            <a:ext cx="680576" cy="604387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5A98C701-0873-49D5-B802-BB07384CCF30}"/>
              </a:ext>
            </a:extLst>
          </p:cNvPr>
          <p:cNvCxnSpPr>
            <a:cxnSpLocks/>
          </p:cNvCxnSpPr>
          <p:nvPr/>
        </p:nvCxnSpPr>
        <p:spPr>
          <a:xfrm rot="5400000">
            <a:off x="8362280" y="2355634"/>
            <a:ext cx="698518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7F2BFEDF-7865-4110-83AF-05255138EA3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95744" y="1317986"/>
            <a:ext cx="791000" cy="60439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DB8D52D6-C7F0-4731-BDE1-BCDC4DBC5C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16039" y="1290351"/>
            <a:ext cx="791000" cy="659660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AEFCA6E-BAB9-4737-866A-35243A987A04}"/>
              </a:ext>
            </a:extLst>
          </p:cNvPr>
          <p:cNvSpPr/>
          <p:nvPr/>
        </p:nvSpPr>
        <p:spPr>
          <a:xfrm>
            <a:off x="7426681" y="475952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Cancel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created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4FF6F55-CB5A-4713-9DA5-6A32693F8695}"/>
              </a:ext>
            </a:extLst>
          </p:cNvPr>
          <p:cNvSpPr/>
          <p:nvPr/>
        </p:nvSpPr>
        <p:spPr>
          <a:xfrm>
            <a:off x="9766813" y="287959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Vendor updates subscription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EBC1DA1-28F7-44D8-A43B-536BD18263C7}"/>
              </a:ext>
            </a:extLst>
          </p:cNvPr>
          <p:cNvSpPr/>
          <p:nvPr/>
        </p:nvSpPr>
        <p:spPr>
          <a:xfrm>
            <a:off x="9766813" y="364999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Change / Adjust request is created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808799D9-8367-4EB5-A527-CF821C1EF9FC}"/>
              </a:ext>
            </a:extLst>
          </p:cNvPr>
          <p:cNvSpPr/>
          <p:nvPr/>
        </p:nvSpPr>
        <p:spPr>
          <a:xfrm>
            <a:off x="3984390" y="640663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9567246-C379-4C3F-A7BC-8BD48DC73AB7}"/>
              </a:ext>
            </a:extLst>
          </p:cNvPr>
          <p:cNvSpPr/>
          <p:nvPr/>
        </p:nvSpPr>
        <p:spPr>
          <a:xfrm>
            <a:off x="7670069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379" name="Picture 378">
            <a:extLst>
              <a:ext uri="{FF2B5EF4-FFF2-40B4-BE49-F238E27FC236}">
                <a16:creationId xmlns:a16="http://schemas.microsoft.com/office/drawing/2014/main" id="{7EFC04D7-113E-4AC3-9669-85DCCF35B057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2809896" y="9415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0" name="Rectangle 379">
            <a:extLst>
              <a:ext uri="{FF2B5EF4-FFF2-40B4-BE49-F238E27FC236}">
                <a16:creationId xmlns:a16="http://schemas.microsoft.com/office/drawing/2014/main" id="{1CFC3321-37B3-48AE-9337-A867A1D0EF73}"/>
              </a:ext>
            </a:extLst>
          </p:cNvPr>
          <p:cNvSpPr/>
          <p:nvPr/>
        </p:nvSpPr>
        <p:spPr>
          <a:xfrm>
            <a:off x="2625579" y="4901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9D3683C-DDC8-41DD-B458-FEECDDE8170D}"/>
              </a:ext>
            </a:extLst>
          </p:cNvPr>
          <p:cNvSpPr/>
          <p:nvPr/>
        </p:nvSpPr>
        <p:spPr>
          <a:xfrm>
            <a:off x="4029344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B4BF8D7-CEA0-4947-8565-58AAEC7D93BC}"/>
              </a:ext>
            </a:extLst>
          </p:cNvPr>
          <p:cNvSpPr/>
          <p:nvPr/>
        </p:nvSpPr>
        <p:spPr>
          <a:xfrm>
            <a:off x="7631459" y="1310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D8F33A8-2449-467E-A623-7B8F1B77CD4F}"/>
              </a:ext>
            </a:extLst>
          </p:cNvPr>
          <p:cNvSpPr/>
          <p:nvPr/>
        </p:nvSpPr>
        <p:spPr>
          <a:xfrm>
            <a:off x="3831289" y="4739207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purchase request</a:t>
            </a: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AC595393-3423-4E4E-B9D2-165DCD41C8DD}"/>
              </a:ext>
            </a:extLst>
          </p:cNvPr>
          <p:cNvSpPr/>
          <p:nvPr/>
        </p:nvSpPr>
        <p:spPr>
          <a:xfrm>
            <a:off x="5529600" y="569370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approves cancellation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36141259-67A4-4199-A7FD-E640B8C9EB05}"/>
              </a:ext>
            </a:extLst>
          </p:cNvPr>
          <p:cNvSpPr/>
          <p:nvPr/>
        </p:nvSpPr>
        <p:spPr>
          <a:xfrm>
            <a:off x="708245" y="178123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Draft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subscription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619992D6-4443-4FA7-A189-62B21796201C}"/>
              </a:ext>
            </a:extLst>
          </p:cNvPr>
          <p:cNvSpPr/>
          <p:nvPr/>
        </p:nvSpPr>
        <p:spPr>
          <a:xfrm>
            <a:off x="2282451" y="9715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Draft is deleted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65B6720E-0490-449D-9847-063AF40FB6A4}"/>
              </a:ext>
            </a:extLst>
          </p:cNvPr>
          <p:cNvSpPr/>
          <p:nvPr/>
        </p:nvSpPr>
        <p:spPr>
          <a:xfrm>
            <a:off x="3841952" y="18610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Draft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validated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8FE2BA-1422-4EDF-88B9-3D57855A8170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1437493" y="2326292"/>
            <a:ext cx="0" cy="90481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346D1A1E-64BC-42EB-8192-5F1AB614C48C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1900518" y="1936735"/>
            <a:ext cx="711377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FE29D2-BE68-43B5-A13C-2F0EB16D9DB9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556733" y="4165618"/>
            <a:ext cx="0" cy="49782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869162-0665-4DE1-A247-722DFE5D1C0A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4556733" y="5086195"/>
            <a:ext cx="0" cy="54712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1B0FCDF-5B38-44CF-9876-0D30E0E1EED5}"/>
              </a:ext>
            </a:extLst>
          </p:cNvPr>
          <p:cNvCxnSpPr>
            <a:cxnSpLocks/>
          </p:cNvCxnSpPr>
          <p:nvPr/>
        </p:nvCxnSpPr>
        <p:spPr>
          <a:xfrm>
            <a:off x="3487271" y="1936735"/>
            <a:ext cx="673462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A3B2CF1-7CBC-484C-8B9F-E293D5E100AE}"/>
              </a:ext>
            </a:extLst>
          </p:cNvPr>
          <p:cNvCxnSpPr>
            <a:cxnSpLocks/>
            <a:stCxn id="161" idx="1"/>
            <a:endCxn id="74" idx="3"/>
          </p:cNvCxnSpPr>
          <p:nvPr/>
        </p:nvCxnSpPr>
        <p:spPr>
          <a:xfrm flipH="1" flipV="1">
            <a:off x="4952733" y="6029319"/>
            <a:ext cx="2810913" cy="1157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2F706D6-E4C1-4F72-A40E-7F8ACEE93F2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8152125" y="4165618"/>
            <a:ext cx="0" cy="49782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99EFE3D-424E-443E-8DD7-2FC513B24F81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8154932" y="5150236"/>
            <a:ext cx="0" cy="48424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0C572C3F-7E14-420D-86E2-D3BD8F263CB6}"/>
              </a:ext>
            </a:extLst>
          </p:cNvPr>
          <p:cNvCxnSpPr>
            <a:stCxn id="66" idx="0"/>
            <a:endCxn id="477" idx="2"/>
          </p:cNvCxnSpPr>
          <p:nvPr/>
        </p:nvCxnSpPr>
        <p:spPr>
          <a:xfrm flipV="1">
            <a:off x="3007895" y="1292034"/>
            <a:ext cx="0" cy="2487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F7A17B73-1615-4772-98F9-8D0CA057D0C2}"/>
              </a:ext>
            </a:extLst>
          </p:cNvPr>
          <p:cNvCxnSpPr>
            <a:cxnSpLocks/>
            <a:endCxn id="380" idx="2"/>
          </p:cNvCxnSpPr>
          <p:nvPr/>
        </p:nvCxnSpPr>
        <p:spPr>
          <a:xfrm flipV="1">
            <a:off x="3007896" y="693370"/>
            <a:ext cx="0" cy="27341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DD189F08-ACBA-4CDF-9E28-5C9560E354FD}"/>
              </a:ext>
            </a:extLst>
          </p:cNvPr>
          <p:cNvCxnSpPr>
            <a:cxnSpLocks/>
            <a:endCxn id="285" idx="1"/>
          </p:cNvCxnSpPr>
          <p:nvPr/>
        </p:nvCxnSpPr>
        <p:spPr>
          <a:xfrm>
            <a:off x="8801101" y="3556782"/>
            <a:ext cx="965712" cy="2534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nector: Elbow 479">
            <a:extLst>
              <a:ext uri="{FF2B5EF4-FFF2-40B4-BE49-F238E27FC236}">
                <a16:creationId xmlns:a16="http://schemas.microsoft.com/office/drawing/2014/main" id="{26823DB7-22D4-4584-BA29-945CD268A162}"/>
              </a:ext>
            </a:extLst>
          </p:cNvPr>
          <p:cNvCxnSpPr>
            <a:cxnSpLocks/>
            <a:stCxn id="247" idx="1"/>
          </p:cNvCxnSpPr>
          <p:nvPr/>
        </p:nvCxnSpPr>
        <p:spPr>
          <a:xfrm rot="10800000" flipV="1">
            <a:off x="8801103" y="3039860"/>
            <a:ext cx="965711" cy="24039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9D9CABB7-F7BF-49E2-92DA-89A75995D6A5}"/>
              </a:ext>
            </a:extLst>
          </p:cNvPr>
          <p:cNvCxnSpPr>
            <a:cxnSpLocks/>
          </p:cNvCxnSpPr>
          <p:nvPr/>
        </p:nvCxnSpPr>
        <p:spPr>
          <a:xfrm flipV="1">
            <a:off x="10492257" y="3280252"/>
            <a:ext cx="0" cy="2765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994E3DF-8F00-48CC-BF13-6DD667658880}"/>
              </a:ext>
            </a:extLst>
          </p:cNvPr>
          <p:cNvCxnSpPr/>
          <p:nvPr/>
        </p:nvCxnSpPr>
        <p:spPr>
          <a:xfrm flipH="1">
            <a:off x="4564740" y="2181572"/>
            <a:ext cx="2656" cy="83087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36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 descr="A close up of a logo&#10;&#10;Description automatically generated">
            <a:extLst>
              <a:ext uri="{FF2B5EF4-FFF2-40B4-BE49-F238E27FC236}">
                <a16:creationId xmlns:a16="http://schemas.microsoft.com/office/drawing/2014/main" id="{C1E03EC1-0AB4-41B2-8A4F-1A0991C5778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160733" y="563331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72" name="Picture 71" descr="A close up of a logo&#10;&#10;Description automatically generated">
            <a:extLst>
              <a:ext uri="{FF2B5EF4-FFF2-40B4-BE49-F238E27FC236}">
                <a16:creationId xmlns:a16="http://schemas.microsoft.com/office/drawing/2014/main" id="{05060A91-4095-4256-8889-F0E5C2FB83C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745938" y="1351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70" name="Picture 69" descr="A close up of a logo&#10;&#10;Description automatically generated">
            <a:extLst>
              <a:ext uri="{FF2B5EF4-FFF2-40B4-BE49-F238E27FC236}">
                <a16:creationId xmlns:a16="http://schemas.microsoft.com/office/drawing/2014/main" id="{B26A225E-C661-46E6-AD2F-BC7A3634A7A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63646" y="30295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7" name="Picture 66" descr="A close up of a logo&#10;&#10;Description automatically generated">
            <a:extLst>
              <a:ext uri="{FF2B5EF4-FFF2-40B4-BE49-F238E27FC236}">
                <a16:creationId xmlns:a16="http://schemas.microsoft.com/office/drawing/2014/main" id="{DC49F870-2B44-4AC4-B028-2B2FD2B752B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167234" y="303986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5AA97B2D-9351-4CDD-BA27-6B0F980949D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2611895" y="154073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165230" y="3842935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005776" y="384293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83" idx="3"/>
          </p:cNvCxnSpPr>
          <p:nvPr/>
        </p:nvCxnSpPr>
        <p:spPr>
          <a:xfrm flipV="1">
            <a:off x="1635493" y="3425791"/>
            <a:ext cx="2525240" cy="331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4519740" y="30124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5047111" y="3425791"/>
            <a:ext cx="266002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707140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067116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619642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107125" y="407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4957111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095778" y="29233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4511733" y="407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1239493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055177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3987234" y="29270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631459" y="2928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2218480" y="3025238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Subscription creation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529600" y="301245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approves purchase request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5B09EB-0854-498E-A874-DE8AE9837D1B}"/>
              </a:ext>
            </a:extLst>
          </p:cNvPr>
          <p:cNvSpPr/>
          <p:nvPr/>
        </p:nvSpPr>
        <p:spPr>
          <a:xfrm>
            <a:off x="7165230" y="9066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Suspended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87A7C66-31D4-4E3A-A3E1-A7F9621FAD9D}"/>
              </a:ext>
            </a:extLst>
          </p:cNvPr>
          <p:cNvSpPr/>
          <p:nvPr/>
        </p:nvSpPr>
        <p:spPr>
          <a:xfrm>
            <a:off x="2448147" y="23262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CE0FB93-9BFE-4E6F-B104-BFA7499CF44C}"/>
              </a:ext>
            </a:extLst>
          </p:cNvPr>
          <p:cNvSpPr/>
          <p:nvPr/>
        </p:nvSpPr>
        <p:spPr>
          <a:xfrm>
            <a:off x="2429626" y="153429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7D2814AD-FFBC-4F10-9C58-43386BC8C2B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7763646" y="5634476"/>
            <a:ext cx="782571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0067F1BF-52B2-4FA6-8DC6-DAE6C68B97A6}"/>
              </a:ext>
            </a:extLst>
          </p:cNvPr>
          <p:cNvSpPr/>
          <p:nvPr/>
        </p:nvSpPr>
        <p:spPr>
          <a:xfrm>
            <a:off x="7595182" y="640827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Terminating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6AE48DE-B3E3-4C62-958D-E218C196B730}"/>
              </a:ext>
            </a:extLst>
          </p:cNvPr>
          <p:cNvSpPr/>
          <p:nvPr/>
        </p:nvSpPr>
        <p:spPr>
          <a:xfrm>
            <a:off x="6563542" y="201568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Suspending subscription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FAE8751-F9A8-4EE6-9517-AA25DA23E9C0}"/>
              </a:ext>
            </a:extLst>
          </p:cNvPr>
          <p:cNvSpPr/>
          <p:nvPr/>
        </p:nvSpPr>
        <p:spPr>
          <a:xfrm>
            <a:off x="8315925" y="201568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Resuming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subscription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31B89C5C-C6FE-47C0-B340-39FAB27CE3B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50956" y="2374298"/>
            <a:ext cx="680576" cy="604387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5A98C701-0873-49D5-B802-BB07384CCF30}"/>
              </a:ext>
            </a:extLst>
          </p:cNvPr>
          <p:cNvCxnSpPr>
            <a:cxnSpLocks/>
          </p:cNvCxnSpPr>
          <p:nvPr/>
        </p:nvCxnSpPr>
        <p:spPr>
          <a:xfrm rot="5400000">
            <a:off x="8362280" y="2355634"/>
            <a:ext cx="698518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7F2BFEDF-7865-4110-83AF-05255138EA3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95744" y="1317986"/>
            <a:ext cx="791000" cy="60439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DB8D52D6-C7F0-4731-BDE1-BCDC4DBC5C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16039" y="1290351"/>
            <a:ext cx="791000" cy="659660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AEFCA6E-BAB9-4737-866A-35243A987A04}"/>
              </a:ext>
            </a:extLst>
          </p:cNvPr>
          <p:cNvSpPr/>
          <p:nvPr/>
        </p:nvSpPr>
        <p:spPr>
          <a:xfrm>
            <a:off x="7426681" y="475952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Cancel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created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4FF6F55-CB5A-4713-9DA5-6A32693F8695}"/>
              </a:ext>
            </a:extLst>
          </p:cNvPr>
          <p:cNvSpPr/>
          <p:nvPr/>
        </p:nvSpPr>
        <p:spPr>
          <a:xfrm>
            <a:off x="9766813" y="287959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Vendor updates subscription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EBC1DA1-28F7-44D8-A43B-536BD18263C7}"/>
              </a:ext>
            </a:extLst>
          </p:cNvPr>
          <p:cNvSpPr/>
          <p:nvPr/>
        </p:nvSpPr>
        <p:spPr>
          <a:xfrm>
            <a:off x="9766813" y="364999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Change / Adjust request is created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808799D9-8367-4EB5-A527-CF821C1EF9FC}"/>
              </a:ext>
            </a:extLst>
          </p:cNvPr>
          <p:cNvSpPr/>
          <p:nvPr/>
        </p:nvSpPr>
        <p:spPr>
          <a:xfrm>
            <a:off x="3984390" y="640663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9567246-C379-4C3F-A7BC-8BD48DC73AB7}"/>
              </a:ext>
            </a:extLst>
          </p:cNvPr>
          <p:cNvSpPr/>
          <p:nvPr/>
        </p:nvSpPr>
        <p:spPr>
          <a:xfrm>
            <a:off x="7670069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379" name="Picture 378">
            <a:extLst>
              <a:ext uri="{FF2B5EF4-FFF2-40B4-BE49-F238E27FC236}">
                <a16:creationId xmlns:a16="http://schemas.microsoft.com/office/drawing/2014/main" id="{7EFC04D7-113E-4AC3-9669-85DCCF35B057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2809896" y="9415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0" name="Rectangle 379">
            <a:extLst>
              <a:ext uri="{FF2B5EF4-FFF2-40B4-BE49-F238E27FC236}">
                <a16:creationId xmlns:a16="http://schemas.microsoft.com/office/drawing/2014/main" id="{1CFC3321-37B3-48AE-9337-A867A1D0EF73}"/>
              </a:ext>
            </a:extLst>
          </p:cNvPr>
          <p:cNvSpPr/>
          <p:nvPr/>
        </p:nvSpPr>
        <p:spPr>
          <a:xfrm>
            <a:off x="2625579" y="4901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9D3683C-DDC8-41DD-B458-FEECDDE8170D}"/>
              </a:ext>
            </a:extLst>
          </p:cNvPr>
          <p:cNvSpPr/>
          <p:nvPr/>
        </p:nvSpPr>
        <p:spPr>
          <a:xfrm>
            <a:off x="4029344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B4BF8D7-CEA0-4947-8565-58AAEC7D93BC}"/>
              </a:ext>
            </a:extLst>
          </p:cNvPr>
          <p:cNvSpPr/>
          <p:nvPr/>
        </p:nvSpPr>
        <p:spPr>
          <a:xfrm>
            <a:off x="7631459" y="1310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D8F33A8-2449-467E-A623-7B8F1B77CD4F}"/>
              </a:ext>
            </a:extLst>
          </p:cNvPr>
          <p:cNvSpPr/>
          <p:nvPr/>
        </p:nvSpPr>
        <p:spPr>
          <a:xfrm>
            <a:off x="3831289" y="4739207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purchase request</a:t>
            </a: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AC595393-3423-4E4E-B9D2-165DCD41C8DD}"/>
              </a:ext>
            </a:extLst>
          </p:cNvPr>
          <p:cNvSpPr/>
          <p:nvPr/>
        </p:nvSpPr>
        <p:spPr>
          <a:xfrm>
            <a:off x="5529600" y="569370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approves cancellation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36141259-67A4-4199-A7FD-E640B8C9EB05}"/>
              </a:ext>
            </a:extLst>
          </p:cNvPr>
          <p:cNvSpPr/>
          <p:nvPr/>
        </p:nvSpPr>
        <p:spPr>
          <a:xfrm>
            <a:off x="708245" y="178123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Draft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subscription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619992D6-4443-4FA7-A189-62B21796201C}"/>
              </a:ext>
            </a:extLst>
          </p:cNvPr>
          <p:cNvSpPr/>
          <p:nvPr/>
        </p:nvSpPr>
        <p:spPr>
          <a:xfrm>
            <a:off x="2282451" y="9715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Draft is deleted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65B6720E-0490-449D-9847-063AF40FB6A4}"/>
              </a:ext>
            </a:extLst>
          </p:cNvPr>
          <p:cNvSpPr/>
          <p:nvPr/>
        </p:nvSpPr>
        <p:spPr>
          <a:xfrm>
            <a:off x="3841952" y="18610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Draft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validated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8FE2BA-1422-4EDF-88B9-3D57855A8170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1437493" y="2326292"/>
            <a:ext cx="0" cy="90481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346D1A1E-64BC-42EB-8192-5F1AB614C48C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1900518" y="1936735"/>
            <a:ext cx="711377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FE29D2-BE68-43B5-A13C-2F0EB16D9DB9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556733" y="4165618"/>
            <a:ext cx="0" cy="49782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869162-0665-4DE1-A247-722DFE5D1C0A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4556733" y="5086195"/>
            <a:ext cx="0" cy="54712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1B0FCDF-5B38-44CF-9876-0D30E0E1EED5}"/>
              </a:ext>
            </a:extLst>
          </p:cNvPr>
          <p:cNvCxnSpPr>
            <a:cxnSpLocks/>
          </p:cNvCxnSpPr>
          <p:nvPr/>
        </p:nvCxnSpPr>
        <p:spPr>
          <a:xfrm>
            <a:off x="3487271" y="1936735"/>
            <a:ext cx="673462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A3B2CF1-7CBC-484C-8B9F-E293D5E100AE}"/>
              </a:ext>
            </a:extLst>
          </p:cNvPr>
          <p:cNvCxnSpPr>
            <a:cxnSpLocks/>
            <a:stCxn id="161" idx="1"/>
            <a:endCxn id="74" idx="3"/>
          </p:cNvCxnSpPr>
          <p:nvPr/>
        </p:nvCxnSpPr>
        <p:spPr>
          <a:xfrm flipH="1" flipV="1">
            <a:off x="4952733" y="6029319"/>
            <a:ext cx="2810913" cy="1157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2F706D6-E4C1-4F72-A40E-7F8ACEE93F2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8152125" y="4165618"/>
            <a:ext cx="0" cy="49782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99EFE3D-424E-443E-8DD7-2FC513B24F81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8154932" y="5150236"/>
            <a:ext cx="0" cy="48424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0C572C3F-7E14-420D-86E2-D3BD8F263CB6}"/>
              </a:ext>
            </a:extLst>
          </p:cNvPr>
          <p:cNvCxnSpPr>
            <a:stCxn id="66" idx="0"/>
            <a:endCxn id="477" idx="2"/>
          </p:cNvCxnSpPr>
          <p:nvPr/>
        </p:nvCxnSpPr>
        <p:spPr>
          <a:xfrm flipV="1">
            <a:off x="3007895" y="1292034"/>
            <a:ext cx="0" cy="2487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F7A17B73-1615-4772-98F9-8D0CA057D0C2}"/>
              </a:ext>
            </a:extLst>
          </p:cNvPr>
          <p:cNvCxnSpPr>
            <a:cxnSpLocks/>
            <a:endCxn id="380" idx="2"/>
          </p:cNvCxnSpPr>
          <p:nvPr/>
        </p:nvCxnSpPr>
        <p:spPr>
          <a:xfrm flipV="1">
            <a:off x="3007896" y="693370"/>
            <a:ext cx="0" cy="27341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DD189F08-ACBA-4CDF-9E28-5C9560E354FD}"/>
              </a:ext>
            </a:extLst>
          </p:cNvPr>
          <p:cNvCxnSpPr>
            <a:cxnSpLocks/>
            <a:endCxn id="285" idx="1"/>
          </p:cNvCxnSpPr>
          <p:nvPr/>
        </p:nvCxnSpPr>
        <p:spPr>
          <a:xfrm>
            <a:off x="8801101" y="3556782"/>
            <a:ext cx="965712" cy="2534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nector: Elbow 479">
            <a:extLst>
              <a:ext uri="{FF2B5EF4-FFF2-40B4-BE49-F238E27FC236}">
                <a16:creationId xmlns:a16="http://schemas.microsoft.com/office/drawing/2014/main" id="{26823DB7-22D4-4584-BA29-945CD268A162}"/>
              </a:ext>
            </a:extLst>
          </p:cNvPr>
          <p:cNvCxnSpPr>
            <a:cxnSpLocks/>
            <a:stCxn id="247" idx="1"/>
          </p:cNvCxnSpPr>
          <p:nvPr/>
        </p:nvCxnSpPr>
        <p:spPr>
          <a:xfrm rot="10800000" flipV="1">
            <a:off x="8801103" y="3039860"/>
            <a:ext cx="965711" cy="24039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9D9CABB7-F7BF-49E2-92DA-89A75995D6A5}"/>
              </a:ext>
            </a:extLst>
          </p:cNvPr>
          <p:cNvCxnSpPr>
            <a:cxnSpLocks/>
          </p:cNvCxnSpPr>
          <p:nvPr/>
        </p:nvCxnSpPr>
        <p:spPr>
          <a:xfrm flipV="1">
            <a:off x="10492257" y="3280252"/>
            <a:ext cx="0" cy="2765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021564E-0618-4896-AD11-4F48B2807AF3}"/>
              </a:ext>
            </a:extLst>
          </p:cNvPr>
          <p:cNvCxnSpPr/>
          <p:nvPr/>
        </p:nvCxnSpPr>
        <p:spPr>
          <a:xfrm flipH="1">
            <a:off x="4564740" y="2181572"/>
            <a:ext cx="2656" cy="83087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8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 descr="A close up of a logo&#10;&#10;Description automatically generated">
            <a:extLst>
              <a:ext uri="{FF2B5EF4-FFF2-40B4-BE49-F238E27FC236}">
                <a16:creationId xmlns:a16="http://schemas.microsoft.com/office/drawing/2014/main" id="{C1E03EC1-0AB4-41B2-8A4F-1A0991C5778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160733" y="563331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72" name="Picture 71" descr="A close up of a logo&#10;&#10;Description automatically generated">
            <a:extLst>
              <a:ext uri="{FF2B5EF4-FFF2-40B4-BE49-F238E27FC236}">
                <a16:creationId xmlns:a16="http://schemas.microsoft.com/office/drawing/2014/main" id="{05060A91-4095-4256-8889-F0E5C2FB83C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745938" y="1351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70" name="Picture 69" descr="A close up of a logo&#10;&#10;Description automatically generated">
            <a:extLst>
              <a:ext uri="{FF2B5EF4-FFF2-40B4-BE49-F238E27FC236}">
                <a16:creationId xmlns:a16="http://schemas.microsoft.com/office/drawing/2014/main" id="{B26A225E-C661-46E6-AD2F-BC7A3634A7A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63646" y="30295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7" name="Picture 66" descr="A close up of a logo&#10;&#10;Description automatically generated">
            <a:extLst>
              <a:ext uri="{FF2B5EF4-FFF2-40B4-BE49-F238E27FC236}">
                <a16:creationId xmlns:a16="http://schemas.microsoft.com/office/drawing/2014/main" id="{DC49F870-2B44-4AC4-B028-2B2FD2B752B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167234" y="303986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5AA97B2D-9351-4CDD-BA27-6B0F980949D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2611895" y="154073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165230" y="3842935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005776" y="384293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83" idx="3"/>
          </p:cNvCxnSpPr>
          <p:nvPr/>
        </p:nvCxnSpPr>
        <p:spPr>
          <a:xfrm flipV="1">
            <a:off x="1635493" y="3425791"/>
            <a:ext cx="2525240" cy="331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4519740" y="30124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5047111" y="3425791"/>
            <a:ext cx="266002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707140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067116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619642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107125" y="407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4957111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095778" y="29233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4511733" y="407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1239493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055177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3987234" y="29270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631459" y="2928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2218480" y="3025238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Subscription creation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529600" y="301245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approves purchase request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5B09EB-0854-498E-A874-DE8AE9837D1B}"/>
              </a:ext>
            </a:extLst>
          </p:cNvPr>
          <p:cNvSpPr/>
          <p:nvPr/>
        </p:nvSpPr>
        <p:spPr>
          <a:xfrm>
            <a:off x="7165230" y="9066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Suspended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87A7C66-31D4-4E3A-A3E1-A7F9621FAD9D}"/>
              </a:ext>
            </a:extLst>
          </p:cNvPr>
          <p:cNvSpPr/>
          <p:nvPr/>
        </p:nvSpPr>
        <p:spPr>
          <a:xfrm>
            <a:off x="2448147" y="23262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CE0FB93-9BFE-4E6F-B104-BFA7499CF44C}"/>
              </a:ext>
            </a:extLst>
          </p:cNvPr>
          <p:cNvSpPr/>
          <p:nvPr/>
        </p:nvSpPr>
        <p:spPr>
          <a:xfrm>
            <a:off x="2429626" y="153429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7D2814AD-FFBC-4F10-9C58-43386BC8C2B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7763646" y="5634476"/>
            <a:ext cx="782571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0067F1BF-52B2-4FA6-8DC6-DAE6C68B97A6}"/>
              </a:ext>
            </a:extLst>
          </p:cNvPr>
          <p:cNvSpPr/>
          <p:nvPr/>
        </p:nvSpPr>
        <p:spPr>
          <a:xfrm>
            <a:off x="7595182" y="640827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Terminating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6AE48DE-B3E3-4C62-958D-E218C196B730}"/>
              </a:ext>
            </a:extLst>
          </p:cNvPr>
          <p:cNvSpPr/>
          <p:nvPr/>
        </p:nvSpPr>
        <p:spPr>
          <a:xfrm>
            <a:off x="6563542" y="201568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Suspending subscription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FAE8751-F9A8-4EE6-9517-AA25DA23E9C0}"/>
              </a:ext>
            </a:extLst>
          </p:cNvPr>
          <p:cNvSpPr/>
          <p:nvPr/>
        </p:nvSpPr>
        <p:spPr>
          <a:xfrm>
            <a:off x="8315925" y="201568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Resuming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subscription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31B89C5C-C6FE-47C0-B340-39FAB27CE3B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50956" y="2374298"/>
            <a:ext cx="680576" cy="604387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5A98C701-0873-49D5-B802-BB07384CCF30}"/>
              </a:ext>
            </a:extLst>
          </p:cNvPr>
          <p:cNvCxnSpPr>
            <a:cxnSpLocks/>
          </p:cNvCxnSpPr>
          <p:nvPr/>
        </p:nvCxnSpPr>
        <p:spPr>
          <a:xfrm rot="5400000">
            <a:off x="8362280" y="2355634"/>
            <a:ext cx="698518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7F2BFEDF-7865-4110-83AF-05255138EA3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95744" y="1317986"/>
            <a:ext cx="791000" cy="60439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DB8D52D6-C7F0-4731-BDE1-BCDC4DBC5C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16039" y="1290351"/>
            <a:ext cx="791000" cy="659660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AEFCA6E-BAB9-4737-866A-35243A987A04}"/>
              </a:ext>
            </a:extLst>
          </p:cNvPr>
          <p:cNvSpPr/>
          <p:nvPr/>
        </p:nvSpPr>
        <p:spPr>
          <a:xfrm>
            <a:off x="7426681" y="475952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Cancel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created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4FF6F55-CB5A-4713-9DA5-6A32693F8695}"/>
              </a:ext>
            </a:extLst>
          </p:cNvPr>
          <p:cNvSpPr/>
          <p:nvPr/>
        </p:nvSpPr>
        <p:spPr>
          <a:xfrm>
            <a:off x="9766813" y="287959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Vendor updates subscription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EBC1DA1-28F7-44D8-A43B-536BD18263C7}"/>
              </a:ext>
            </a:extLst>
          </p:cNvPr>
          <p:cNvSpPr/>
          <p:nvPr/>
        </p:nvSpPr>
        <p:spPr>
          <a:xfrm>
            <a:off x="9766813" y="364999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Change / Adjust request is created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808799D9-8367-4EB5-A527-CF821C1EF9FC}"/>
              </a:ext>
            </a:extLst>
          </p:cNvPr>
          <p:cNvSpPr/>
          <p:nvPr/>
        </p:nvSpPr>
        <p:spPr>
          <a:xfrm>
            <a:off x="3984390" y="640663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9567246-C379-4C3F-A7BC-8BD48DC73AB7}"/>
              </a:ext>
            </a:extLst>
          </p:cNvPr>
          <p:cNvSpPr/>
          <p:nvPr/>
        </p:nvSpPr>
        <p:spPr>
          <a:xfrm>
            <a:off x="7670069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379" name="Picture 378">
            <a:extLst>
              <a:ext uri="{FF2B5EF4-FFF2-40B4-BE49-F238E27FC236}">
                <a16:creationId xmlns:a16="http://schemas.microsoft.com/office/drawing/2014/main" id="{7EFC04D7-113E-4AC3-9669-85DCCF35B057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2809896" y="9415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0" name="Rectangle 379">
            <a:extLst>
              <a:ext uri="{FF2B5EF4-FFF2-40B4-BE49-F238E27FC236}">
                <a16:creationId xmlns:a16="http://schemas.microsoft.com/office/drawing/2014/main" id="{1CFC3321-37B3-48AE-9337-A867A1D0EF73}"/>
              </a:ext>
            </a:extLst>
          </p:cNvPr>
          <p:cNvSpPr/>
          <p:nvPr/>
        </p:nvSpPr>
        <p:spPr>
          <a:xfrm>
            <a:off x="2625579" y="4901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9D3683C-DDC8-41DD-B458-FEECDDE8170D}"/>
              </a:ext>
            </a:extLst>
          </p:cNvPr>
          <p:cNvSpPr/>
          <p:nvPr/>
        </p:nvSpPr>
        <p:spPr>
          <a:xfrm>
            <a:off x="4029344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B4BF8D7-CEA0-4947-8565-58AAEC7D93BC}"/>
              </a:ext>
            </a:extLst>
          </p:cNvPr>
          <p:cNvSpPr/>
          <p:nvPr/>
        </p:nvSpPr>
        <p:spPr>
          <a:xfrm>
            <a:off x="7631459" y="1310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D8F33A8-2449-467E-A623-7B8F1B77CD4F}"/>
              </a:ext>
            </a:extLst>
          </p:cNvPr>
          <p:cNvSpPr/>
          <p:nvPr/>
        </p:nvSpPr>
        <p:spPr>
          <a:xfrm>
            <a:off x="3831289" y="4739207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purchase request</a:t>
            </a: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AC595393-3423-4E4E-B9D2-165DCD41C8DD}"/>
              </a:ext>
            </a:extLst>
          </p:cNvPr>
          <p:cNvSpPr/>
          <p:nvPr/>
        </p:nvSpPr>
        <p:spPr>
          <a:xfrm>
            <a:off x="5529600" y="569370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approves cancellation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36141259-67A4-4199-A7FD-E640B8C9EB05}"/>
              </a:ext>
            </a:extLst>
          </p:cNvPr>
          <p:cNvSpPr/>
          <p:nvPr/>
        </p:nvSpPr>
        <p:spPr>
          <a:xfrm>
            <a:off x="708245" y="178123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Draft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subscription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619992D6-4443-4FA7-A189-62B21796201C}"/>
              </a:ext>
            </a:extLst>
          </p:cNvPr>
          <p:cNvSpPr/>
          <p:nvPr/>
        </p:nvSpPr>
        <p:spPr>
          <a:xfrm>
            <a:off x="2282451" y="9715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Draft is deleted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65B6720E-0490-449D-9847-063AF40FB6A4}"/>
              </a:ext>
            </a:extLst>
          </p:cNvPr>
          <p:cNvSpPr/>
          <p:nvPr/>
        </p:nvSpPr>
        <p:spPr>
          <a:xfrm>
            <a:off x="3841952" y="18610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Draft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validated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8FE2BA-1422-4EDF-88B9-3D57855A8170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1437493" y="2326292"/>
            <a:ext cx="0" cy="90481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346D1A1E-64BC-42EB-8192-5F1AB614C48C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1900518" y="1936735"/>
            <a:ext cx="711377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FE29D2-BE68-43B5-A13C-2F0EB16D9DB9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556733" y="4165618"/>
            <a:ext cx="0" cy="49782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869162-0665-4DE1-A247-722DFE5D1C0A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4556733" y="5086195"/>
            <a:ext cx="0" cy="54712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1B0FCDF-5B38-44CF-9876-0D30E0E1EED5}"/>
              </a:ext>
            </a:extLst>
          </p:cNvPr>
          <p:cNvCxnSpPr>
            <a:cxnSpLocks/>
          </p:cNvCxnSpPr>
          <p:nvPr/>
        </p:nvCxnSpPr>
        <p:spPr>
          <a:xfrm>
            <a:off x="3487271" y="1936735"/>
            <a:ext cx="673462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A3B2CF1-7CBC-484C-8B9F-E293D5E100AE}"/>
              </a:ext>
            </a:extLst>
          </p:cNvPr>
          <p:cNvCxnSpPr>
            <a:cxnSpLocks/>
            <a:stCxn id="161" idx="1"/>
            <a:endCxn id="74" idx="3"/>
          </p:cNvCxnSpPr>
          <p:nvPr/>
        </p:nvCxnSpPr>
        <p:spPr>
          <a:xfrm flipH="1" flipV="1">
            <a:off x="4952733" y="6029319"/>
            <a:ext cx="2810913" cy="1157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2F706D6-E4C1-4F72-A40E-7F8ACEE93F2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8152125" y="4165618"/>
            <a:ext cx="0" cy="49782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99EFE3D-424E-443E-8DD7-2FC513B24F81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8154932" y="5150236"/>
            <a:ext cx="0" cy="48424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0C572C3F-7E14-420D-86E2-D3BD8F263CB6}"/>
              </a:ext>
            </a:extLst>
          </p:cNvPr>
          <p:cNvCxnSpPr>
            <a:stCxn id="66" idx="0"/>
            <a:endCxn id="477" idx="2"/>
          </p:cNvCxnSpPr>
          <p:nvPr/>
        </p:nvCxnSpPr>
        <p:spPr>
          <a:xfrm flipV="1">
            <a:off x="3007895" y="1292034"/>
            <a:ext cx="0" cy="2487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F7A17B73-1615-4772-98F9-8D0CA057D0C2}"/>
              </a:ext>
            </a:extLst>
          </p:cNvPr>
          <p:cNvCxnSpPr>
            <a:cxnSpLocks/>
            <a:endCxn id="380" idx="2"/>
          </p:cNvCxnSpPr>
          <p:nvPr/>
        </p:nvCxnSpPr>
        <p:spPr>
          <a:xfrm flipV="1">
            <a:off x="3007896" y="693370"/>
            <a:ext cx="0" cy="27341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DD189F08-ACBA-4CDF-9E28-5C9560E354FD}"/>
              </a:ext>
            </a:extLst>
          </p:cNvPr>
          <p:cNvCxnSpPr>
            <a:cxnSpLocks/>
            <a:endCxn id="285" idx="1"/>
          </p:cNvCxnSpPr>
          <p:nvPr/>
        </p:nvCxnSpPr>
        <p:spPr>
          <a:xfrm>
            <a:off x="8801101" y="3556782"/>
            <a:ext cx="965712" cy="2534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nector: Elbow 479">
            <a:extLst>
              <a:ext uri="{FF2B5EF4-FFF2-40B4-BE49-F238E27FC236}">
                <a16:creationId xmlns:a16="http://schemas.microsoft.com/office/drawing/2014/main" id="{26823DB7-22D4-4584-BA29-945CD268A162}"/>
              </a:ext>
            </a:extLst>
          </p:cNvPr>
          <p:cNvCxnSpPr>
            <a:cxnSpLocks/>
            <a:stCxn id="247" idx="1"/>
          </p:cNvCxnSpPr>
          <p:nvPr/>
        </p:nvCxnSpPr>
        <p:spPr>
          <a:xfrm rot="10800000" flipV="1">
            <a:off x="8801103" y="3039860"/>
            <a:ext cx="965711" cy="24039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9D9CABB7-F7BF-49E2-92DA-89A75995D6A5}"/>
              </a:ext>
            </a:extLst>
          </p:cNvPr>
          <p:cNvCxnSpPr>
            <a:cxnSpLocks/>
          </p:cNvCxnSpPr>
          <p:nvPr/>
        </p:nvCxnSpPr>
        <p:spPr>
          <a:xfrm flipV="1">
            <a:off x="10492257" y="3280252"/>
            <a:ext cx="0" cy="276530"/>
          </a:xfrm>
          <a:prstGeom prst="line">
            <a:avLst/>
          </a:prstGeom>
          <a:ln w="31750">
            <a:noFill/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3DD115A-1EAB-4C9F-8B47-2B3B15E39AFE}"/>
              </a:ext>
            </a:extLst>
          </p:cNvPr>
          <p:cNvCxnSpPr/>
          <p:nvPr/>
        </p:nvCxnSpPr>
        <p:spPr>
          <a:xfrm flipH="1">
            <a:off x="4564740" y="2181572"/>
            <a:ext cx="2656" cy="83087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47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 descr="A close up of a logo&#10;&#10;Description automatically generated">
            <a:extLst>
              <a:ext uri="{FF2B5EF4-FFF2-40B4-BE49-F238E27FC236}">
                <a16:creationId xmlns:a16="http://schemas.microsoft.com/office/drawing/2014/main" id="{C1E03EC1-0AB4-41B2-8A4F-1A0991C5778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160733" y="563331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72" name="Picture 71" descr="A close up of a logo&#10;&#10;Description automatically generated">
            <a:extLst>
              <a:ext uri="{FF2B5EF4-FFF2-40B4-BE49-F238E27FC236}">
                <a16:creationId xmlns:a16="http://schemas.microsoft.com/office/drawing/2014/main" id="{05060A91-4095-4256-8889-F0E5C2FB83C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45938" y="1351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70" name="Picture 69" descr="A close up of a logo&#10;&#10;Description automatically generated">
            <a:extLst>
              <a:ext uri="{FF2B5EF4-FFF2-40B4-BE49-F238E27FC236}">
                <a16:creationId xmlns:a16="http://schemas.microsoft.com/office/drawing/2014/main" id="{B26A225E-C661-46E6-AD2F-BC7A3634A7A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63646" y="30295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7" name="Picture 66" descr="A close up of a logo&#10;&#10;Description automatically generated">
            <a:extLst>
              <a:ext uri="{FF2B5EF4-FFF2-40B4-BE49-F238E27FC236}">
                <a16:creationId xmlns:a16="http://schemas.microsoft.com/office/drawing/2014/main" id="{DC49F870-2B44-4AC4-B028-2B2FD2B752B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167234" y="303986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5AA97B2D-9351-4CDD-BA27-6B0F980949D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2611895" y="154073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165230" y="3842935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005776" y="384293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83" idx="3"/>
          </p:cNvCxnSpPr>
          <p:nvPr/>
        </p:nvCxnSpPr>
        <p:spPr>
          <a:xfrm flipV="1">
            <a:off x="1635493" y="3425791"/>
            <a:ext cx="2525240" cy="331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4519740" y="30124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5047111" y="3425791"/>
            <a:ext cx="266002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707140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067116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619642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107125" y="407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4957111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095778" y="29233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4511733" y="407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1239493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055177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3987234" y="29270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631459" y="2928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2218480" y="3025238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Subscription creation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529600" y="301245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approves purchase request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5B09EB-0854-498E-A874-DE8AE9837D1B}"/>
              </a:ext>
            </a:extLst>
          </p:cNvPr>
          <p:cNvSpPr/>
          <p:nvPr/>
        </p:nvSpPr>
        <p:spPr>
          <a:xfrm>
            <a:off x="7165230" y="9066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Suspended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87A7C66-31D4-4E3A-A3E1-A7F9621FAD9D}"/>
              </a:ext>
            </a:extLst>
          </p:cNvPr>
          <p:cNvSpPr/>
          <p:nvPr/>
        </p:nvSpPr>
        <p:spPr>
          <a:xfrm>
            <a:off x="2448147" y="23262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CE0FB93-9BFE-4E6F-B104-BFA7499CF44C}"/>
              </a:ext>
            </a:extLst>
          </p:cNvPr>
          <p:cNvSpPr/>
          <p:nvPr/>
        </p:nvSpPr>
        <p:spPr>
          <a:xfrm>
            <a:off x="2429626" y="153429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7D2814AD-FFBC-4F10-9C58-43386BC8C2B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7763646" y="5634476"/>
            <a:ext cx="782571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0067F1BF-52B2-4FA6-8DC6-DAE6C68B97A6}"/>
              </a:ext>
            </a:extLst>
          </p:cNvPr>
          <p:cNvSpPr/>
          <p:nvPr/>
        </p:nvSpPr>
        <p:spPr>
          <a:xfrm>
            <a:off x="7595182" y="640827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Terminating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6AE48DE-B3E3-4C62-958D-E218C196B730}"/>
              </a:ext>
            </a:extLst>
          </p:cNvPr>
          <p:cNvSpPr/>
          <p:nvPr/>
        </p:nvSpPr>
        <p:spPr>
          <a:xfrm>
            <a:off x="6563542" y="201568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Suspending subscription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FAE8751-F9A8-4EE6-9517-AA25DA23E9C0}"/>
              </a:ext>
            </a:extLst>
          </p:cNvPr>
          <p:cNvSpPr/>
          <p:nvPr/>
        </p:nvSpPr>
        <p:spPr>
          <a:xfrm>
            <a:off x="8315925" y="201568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Resuming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subscription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31B89C5C-C6FE-47C0-B340-39FAB27CE3B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50956" y="2374298"/>
            <a:ext cx="680576" cy="604387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5A98C701-0873-49D5-B802-BB07384CCF30}"/>
              </a:ext>
            </a:extLst>
          </p:cNvPr>
          <p:cNvCxnSpPr>
            <a:cxnSpLocks/>
          </p:cNvCxnSpPr>
          <p:nvPr/>
        </p:nvCxnSpPr>
        <p:spPr>
          <a:xfrm rot="5400000">
            <a:off x="8362280" y="2355634"/>
            <a:ext cx="698518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7F2BFEDF-7865-4110-83AF-05255138EA3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95744" y="1317986"/>
            <a:ext cx="791000" cy="604392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DB8D52D6-C7F0-4731-BDE1-BCDC4DBC5C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16039" y="1290351"/>
            <a:ext cx="791000" cy="659660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AEFCA6E-BAB9-4737-866A-35243A987A04}"/>
              </a:ext>
            </a:extLst>
          </p:cNvPr>
          <p:cNvSpPr/>
          <p:nvPr/>
        </p:nvSpPr>
        <p:spPr>
          <a:xfrm>
            <a:off x="7426681" y="475952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Cancel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created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4FF6F55-CB5A-4713-9DA5-6A32693F8695}"/>
              </a:ext>
            </a:extLst>
          </p:cNvPr>
          <p:cNvSpPr/>
          <p:nvPr/>
        </p:nvSpPr>
        <p:spPr>
          <a:xfrm>
            <a:off x="9766813" y="287959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Vendor updates subscription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EBC1DA1-28F7-44D8-A43B-536BD18263C7}"/>
              </a:ext>
            </a:extLst>
          </p:cNvPr>
          <p:cNvSpPr/>
          <p:nvPr/>
        </p:nvSpPr>
        <p:spPr>
          <a:xfrm>
            <a:off x="9766813" y="364999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Change / Adjust request is created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808799D9-8367-4EB5-A527-CF821C1EF9FC}"/>
              </a:ext>
            </a:extLst>
          </p:cNvPr>
          <p:cNvSpPr/>
          <p:nvPr/>
        </p:nvSpPr>
        <p:spPr>
          <a:xfrm>
            <a:off x="3984390" y="640663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9567246-C379-4C3F-A7BC-8BD48DC73AB7}"/>
              </a:ext>
            </a:extLst>
          </p:cNvPr>
          <p:cNvSpPr/>
          <p:nvPr/>
        </p:nvSpPr>
        <p:spPr>
          <a:xfrm>
            <a:off x="7670069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379" name="Picture 378">
            <a:extLst>
              <a:ext uri="{FF2B5EF4-FFF2-40B4-BE49-F238E27FC236}">
                <a16:creationId xmlns:a16="http://schemas.microsoft.com/office/drawing/2014/main" id="{7EFC04D7-113E-4AC3-9669-85DCCF35B057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2809896" y="9415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0" name="Rectangle 379">
            <a:extLst>
              <a:ext uri="{FF2B5EF4-FFF2-40B4-BE49-F238E27FC236}">
                <a16:creationId xmlns:a16="http://schemas.microsoft.com/office/drawing/2014/main" id="{1CFC3321-37B3-48AE-9337-A867A1D0EF73}"/>
              </a:ext>
            </a:extLst>
          </p:cNvPr>
          <p:cNvSpPr/>
          <p:nvPr/>
        </p:nvSpPr>
        <p:spPr>
          <a:xfrm>
            <a:off x="2625579" y="4901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9D3683C-DDC8-41DD-B458-FEECDDE8170D}"/>
              </a:ext>
            </a:extLst>
          </p:cNvPr>
          <p:cNvSpPr/>
          <p:nvPr/>
        </p:nvSpPr>
        <p:spPr>
          <a:xfrm>
            <a:off x="4029344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B4BF8D7-CEA0-4947-8565-58AAEC7D93BC}"/>
              </a:ext>
            </a:extLst>
          </p:cNvPr>
          <p:cNvSpPr/>
          <p:nvPr/>
        </p:nvSpPr>
        <p:spPr>
          <a:xfrm>
            <a:off x="7631459" y="1310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D8F33A8-2449-467E-A623-7B8F1B77CD4F}"/>
              </a:ext>
            </a:extLst>
          </p:cNvPr>
          <p:cNvSpPr/>
          <p:nvPr/>
        </p:nvSpPr>
        <p:spPr>
          <a:xfrm>
            <a:off x="3831289" y="4739207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purchase request</a:t>
            </a: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AC595393-3423-4E4E-B9D2-165DCD41C8DD}"/>
              </a:ext>
            </a:extLst>
          </p:cNvPr>
          <p:cNvSpPr/>
          <p:nvPr/>
        </p:nvSpPr>
        <p:spPr>
          <a:xfrm>
            <a:off x="5529600" y="569370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approves cancellation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36141259-67A4-4199-A7FD-E640B8C9EB05}"/>
              </a:ext>
            </a:extLst>
          </p:cNvPr>
          <p:cNvSpPr/>
          <p:nvPr/>
        </p:nvSpPr>
        <p:spPr>
          <a:xfrm>
            <a:off x="708245" y="178123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Draft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subscription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619992D6-4443-4FA7-A189-62B21796201C}"/>
              </a:ext>
            </a:extLst>
          </p:cNvPr>
          <p:cNvSpPr/>
          <p:nvPr/>
        </p:nvSpPr>
        <p:spPr>
          <a:xfrm>
            <a:off x="2282451" y="9715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Draft is deleted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65B6720E-0490-449D-9847-063AF40FB6A4}"/>
              </a:ext>
            </a:extLst>
          </p:cNvPr>
          <p:cNvSpPr/>
          <p:nvPr/>
        </p:nvSpPr>
        <p:spPr>
          <a:xfrm>
            <a:off x="3841952" y="18610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Draft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validated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8FE2BA-1422-4EDF-88B9-3D57855A8170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1437493" y="2326292"/>
            <a:ext cx="0" cy="90481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346D1A1E-64BC-42EB-8192-5F1AB614C48C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1900518" y="1936735"/>
            <a:ext cx="711377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FE29D2-BE68-43B5-A13C-2F0EB16D9DB9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556733" y="4165618"/>
            <a:ext cx="0" cy="49782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869162-0665-4DE1-A247-722DFE5D1C0A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4556733" y="5086195"/>
            <a:ext cx="0" cy="54712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1B0FCDF-5B38-44CF-9876-0D30E0E1EED5}"/>
              </a:ext>
            </a:extLst>
          </p:cNvPr>
          <p:cNvCxnSpPr>
            <a:cxnSpLocks/>
          </p:cNvCxnSpPr>
          <p:nvPr/>
        </p:nvCxnSpPr>
        <p:spPr>
          <a:xfrm>
            <a:off x="3487271" y="1936735"/>
            <a:ext cx="673462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A3B2CF1-7CBC-484C-8B9F-E293D5E100AE}"/>
              </a:ext>
            </a:extLst>
          </p:cNvPr>
          <p:cNvCxnSpPr>
            <a:cxnSpLocks/>
            <a:stCxn id="161" idx="1"/>
            <a:endCxn id="74" idx="3"/>
          </p:cNvCxnSpPr>
          <p:nvPr/>
        </p:nvCxnSpPr>
        <p:spPr>
          <a:xfrm flipH="1" flipV="1">
            <a:off x="4952733" y="6029319"/>
            <a:ext cx="2810913" cy="1157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2F706D6-E4C1-4F72-A40E-7F8ACEE93F2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8152125" y="4165618"/>
            <a:ext cx="0" cy="49782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99EFE3D-424E-443E-8DD7-2FC513B24F81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8154932" y="5150236"/>
            <a:ext cx="0" cy="48424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0C572C3F-7E14-420D-86E2-D3BD8F263CB6}"/>
              </a:ext>
            </a:extLst>
          </p:cNvPr>
          <p:cNvCxnSpPr>
            <a:stCxn id="66" idx="0"/>
            <a:endCxn id="477" idx="2"/>
          </p:cNvCxnSpPr>
          <p:nvPr/>
        </p:nvCxnSpPr>
        <p:spPr>
          <a:xfrm flipV="1">
            <a:off x="3007895" y="1292034"/>
            <a:ext cx="0" cy="2487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F7A17B73-1615-4772-98F9-8D0CA057D0C2}"/>
              </a:ext>
            </a:extLst>
          </p:cNvPr>
          <p:cNvCxnSpPr>
            <a:cxnSpLocks/>
            <a:endCxn id="380" idx="2"/>
          </p:cNvCxnSpPr>
          <p:nvPr/>
        </p:nvCxnSpPr>
        <p:spPr>
          <a:xfrm flipV="1">
            <a:off x="3007896" y="693370"/>
            <a:ext cx="0" cy="27341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DD189F08-ACBA-4CDF-9E28-5C9560E354FD}"/>
              </a:ext>
            </a:extLst>
          </p:cNvPr>
          <p:cNvCxnSpPr>
            <a:cxnSpLocks/>
            <a:endCxn id="285" idx="1"/>
          </p:cNvCxnSpPr>
          <p:nvPr/>
        </p:nvCxnSpPr>
        <p:spPr>
          <a:xfrm>
            <a:off x="8801101" y="3556782"/>
            <a:ext cx="965712" cy="2534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nector: Elbow 479">
            <a:extLst>
              <a:ext uri="{FF2B5EF4-FFF2-40B4-BE49-F238E27FC236}">
                <a16:creationId xmlns:a16="http://schemas.microsoft.com/office/drawing/2014/main" id="{26823DB7-22D4-4584-BA29-945CD268A162}"/>
              </a:ext>
            </a:extLst>
          </p:cNvPr>
          <p:cNvCxnSpPr>
            <a:cxnSpLocks/>
            <a:stCxn id="247" idx="1"/>
          </p:cNvCxnSpPr>
          <p:nvPr/>
        </p:nvCxnSpPr>
        <p:spPr>
          <a:xfrm rot="10800000" flipV="1">
            <a:off x="8801103" y="3039860"/>
            <a:ext cx="965711" cy="24039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9D9CABB7-F7BF-49E2-92DA-89A75995D6A5}"/>
              </a:ext>
            </a:extLst>
          </p:cNvPr>
          <p:cNvCxnSpPr>
            <a:cxnSpLocks/>
          </p:cNvCxnSpPr>
          <p:nvPr/>
        </p:nvCxnSpPr>
        <p:spPr>
          <a:xfrm flipV="1">
            <a:off x="10492257" y="3280252"/>
            <a:ext cx="0" cy="2765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A791133-27D3-425B-8CC6-E4DD1532EEA0}"/>
              </a:ext>
            </a:extLst>
          </p:cNvPr>
          <p:cNvCxnSpPr/>
          <p:nvPr/>
        </p:nvCxnSpPr>
        <p:spPr>
          <a:xfrm flipH="1">
            <a:off x="4564740" y="2181572"/>
            <a:ext cx="2656" cy="83087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7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 descr="A close up of a logo&#10;&#10;Description automatically generated">
            <a:extLst>
              <a:ext uri="{FF2B5EF4-FFF2-40B4-BE49-F238E27FC236}">
                <a16:creationId xmlns:a16="http://schemas.microsoft.com/office/drawing/2014/main" id="{C1E03EC1-0AB4-41B2-8A4F-1A0991C57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733" y="563331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72" name="Picture 71" descr="A close up of a logo&#10;&#10;Description automatically generated">
            <a:extLst>
              <a:ext uri="{FF2B5EF4-FFF2-40B4-BE49-F238E27FC236}">
                <a16:creationId xmlns:a16="http://schemas.microsoft.com/office/drawing/2014/main" id="{05060A91-4095-4256-8889-F0E5C2FB8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938" y="1351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70" name="Picture 69" descr="A close up of a logo&#10;&#10;Description automatically generated">
            <a:extLst>
              <a:ext uri="{FF2B5EF4-FFF2-40B4-BE49-F238E27FC236}">
                <a16:creationId xmlns:a16="http://schemas.microsoft.com/office/drawing/2014/main" id="{B26A225E-C661-46E6-AD2F-BC7A3634A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646" y="30295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7" name="Picture 66" descr="A close up of a logo&#10;&#10;Description automatically generated">
            <a:extLst>
              <a:ext uri="{FF2B5EF4-FFF2-40B4-BE49-F238E27FC236}">
                <a16:creationId xmlns:a16="http://schemas.microsoft.com/office/drawing/2014/main" id="{DC49F870-2B44-4AC4-B028-2B2FD2B75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7234" y="303986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5AA97B2D-9351-4CDD-BA27-6B0F980949D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611895" y="154073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165230" y="3842935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005776" y="384293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83" idx="3"/>
          </p:cNvCxnSpPr>
          <p:nvPr/>
        </p:nvCxnSpPr>
        <p:spPr>
          <a:xfrm flipV="1">
            <a:off x="1635493" y="3425791"/>
            <a:ext cx="2525240" cy="331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4519740" y="30124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5047111" y="3425791"/>
            <a:ext cx="266002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707140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067116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619642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107125" y="407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4957111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095778" y="29233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4511733" y="407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239493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055177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3987234" y="29270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631459" y="2928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2218480" y="3025238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Subscription creation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529600" y="301245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approves purchase request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5B09EB-0854-498E-A874-DE8AE9837D1B}"/>
              </a:ext>
            </a:extLst>
          </p:cNvPr>
          <p:cNvSpPr/>
          <p:nvPr/>
        </p:nvSpPr>
        <p:spPr>
          <a:xfrm>
            <a:off x="7165230" y="9066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Suspended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87A7C66-31D4-4E3A-A3E1-A7F9621FAD9D}"/>
              </a:ext>
            </a:extLst>
          </p:cNvPr>
          <p:cNvSpPr/>
          <p:nvPr/>
        </p:nvSpPr>
        <p:spPr>
          <a:xfrm>
            <a:off x="2448147" y="23262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CE0FB93-9BFE-4E6F-B104-BFA7499CF44C}"/>
              </a:ext>
            </a:extLst>
          </p:cNvPr>
          <p:cNvSpPr/>
          <p:nvPr/>
        </p:nvSpPr>
        <p:spPr>
          <a:xfrm>
            <a:off x="2429626" y="153429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7D2814AD-FFBC-4F10-9C58-43386BC8C2B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7763646" y="5634476"/>
            <a:ext cx="782571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0067F1BF-52B2-4FA6-8DC6-DAE6C68B97A6}"/>
              </a:ext>
            </a:extLst>
          </p:cNvPr>
          <p:cNvSpPr/>
          <p:nvPr/>
        </p:nvSpPr>
        <p:spPr>
          <a:xfrm>
            <a:off x="7595182" y="640827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Terminating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6AE48DE-B3E3-4C62-958D-E218C196B730}"/>
              </a:ext>
            </a:extLst>
          </p:cNvPr>
          <p:cNvSpPr/>
          <p:nvPr/>
        </p:nvSpPr>
        <p:spPr>
          <a:xfrm>
            <a:off x="6563542" y="201568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Suspending subscription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FAE8751-F9A8-4EE6-9517-AA25DA23E9C0}"/>
              </a:ext>
            </a:extLst>
          </p:cNvPr>
          <p:cNvSpPr/>
          <p:nvPr/>
        </p:nvSpPr>
        <p:spPr>
          <a:xfrm>
            <a:off x="8315925" y="201568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Resuming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subscription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31B89C5C-C6FE-47C0-B340-39FAB27CE3B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50956" y="2374298"/>
            <a:ext cx="680576" cy="604387"/>
          </a:xfrm>
          <a:prstGeom prst="bentConnector3">
            <a:avLst/>
          </a:prstGeom>
          <a:ln w="31750">
            <a:solidFill>
              <a:schemeClr val="tx1"/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5A98C701-0873-49D5-B802-BB07384CCF30}"/>
              </a:ext>
            </a:extLst>
          </p:cNvPr>
          <p:cNvCxnSpPr>
            <a:cxnSpLocks/>
          </p:cNvCxnSpPr>
          <p:nvPr/>
        </p:nvCxnSpPr>
        <p:spPr>
          <a:xfrm rot="5400000">
            <a:off x="8362280" y="2355634"/>
            <a:ext cx="698518" cy="659659"/>
          </a:xfrm>
          <a:prstGeom prst="bentConnector3">
            <a:avLst/>
          </a:prstGeom>
          <a:ln w="31750">
            <a:solidFill>
              <a:schemeClr val="tx1"/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7F2BFEDF-7865-4110-83AF-05255138EA3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95744" y="1317986"/>
            <a:ext cx="791000" cy="604392"/>
          </a:xfrm>
          <a:prstGeom prst="bentConnector3">
            <a:avLst/>
          </a:prstGeom>
          <a:ln w="31750">
            <a:solidFill>
              <a:schemeClr val="tx1"/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DB8D52D6-C7F0-4731-BDE1-BCDC4DBC5C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16039" y="1290351"/>
            <a:ext cx="791000" cy="659660"/>
          </a:xfrm>
          <a:prstGeom prst="bentConnector3">
            <a:avLst/>
          </a:prstGeom>
          <a:ln w="31750">
            <a:solidFill>
              <a:schemeClr val="tx1"/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AEFCA6E-BAB9-4737-866A-35243A987A04}"/>
              </a:ext>
            </a:extLst>
          </p:cNvPr>
          <p:cNvSpPr/>
          <p:nvPr/>
        </p:nvSpPr>
        <p:spPr>
          <a:xfrm>
            <a:off x="7426681" y="475952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Cancel request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created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4FF6F55-CB5A-4713-9DA5-6A32693F8695}"/>
              </a:ext>
            </a:extLst>
          </p:cNvPr>
          <p:cNvSpPr/>
          <p:nvPr/>
        </p:nvSpPr>
        <p:spPr>
          <a:xfrm>
            <a:off x="9766813" y="287959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Vendor updates subscription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EBC1DA1-28F7-44D8-A43B-536BD18263C7}"/>
              </a:ext>
            </a:extLst>
          </p:cNvPr>
          <p:cNvSpPr/>
          <p:nvPr/>
        </p:nvSpPr>
        <p:spPr>
          <a:xfrm>
            <a:off x="9766813" y="364999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Change / Adjust request is created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808799D9-8367-4EB5-A527-CF821C1EF9FC}"/>
              </a:ext>
            </a:extLst>
          </p:cNvPr>
          <p:cNvSpPr/>
          <p:nvPr/>
        </p:nvSpPr>
        <p:spPr>
          <a:xfrm>
            <a:off x="3984390" y="640663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9567246-C379-4C3F-A7BC-8BD48DC73AB7}"/>
              </a:ext>
            </a:extLst>
          </p:cNvPr>
          <p:cNvSpPr/>
          <p:nvPr/>
        </p:nvSpPr>
        <p:spPr>
          <a:xfrm>
            <a:off x="7670069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379" name="Picture 378">
            <a:extLst>
              <a:ext uri="{FF2B5EF4-FFF2-40B4-BE49-F238E27FC236}">
                <a16:creationId xmlns:a16="http://schemas.microsoft.com/office/drawing/2014/main" id="{7EFC04D7-113E-4AC3-9669-85DCCF35B0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9896" y="9415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0" name="Rectangle 379">
            <a:extLst>
              <a:ext uri="{FF2B5EF4-FFF2-40B4-BE49-F238E27FC236}">
                <a16:creationId xmlns:a16="http://schemas.microsoft.com/office/drawing/2014/main" id="{1CFC3321-37B3-48AE-9337-A867A1D0EF73}"/>
              </a:ext>
            </a:extLst>
          </p:cNvPr>
          <p:cNvSpPr/>
          <p:nvPr/>
        </p:nvSpPr>
        <p:spPr>
          <a:xfrm>
            <a:off x="2625579" y="4901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9D3683C-DDC8-41DD-B458-FEECDDE8170D}"/>
              </a:ext>
            </a:extLst>
          </p:cNvPr>
          <p:cNvSpPr/>
          <p:nvPr/>
        </p:nvSpPr>
        <p:spPr>
          <a:xfrm>
            <a:off x="4029344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B4BF8D7-CEA0-4947-8565-58AAEC7D93BC}"/>
              </a:ext>
            </a:extLst>
          </p:cNvPr>
          <p:cNvSpPr/>
          <p:nvPr/>
        </p:nvSpPr>
        <p:spPr>
          <a:xfrm>
            <a:off x="7631459" y="1310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D8F33A8-2449-467E-A623-7B8F1B77CD4F}"/>
              </a:ext>
            </a:extLst>
          </p:cNvPr>
          <p:cNvSpPr/>
          <p:nvPr/>
        </p:nvSpPr>
        <p:spPr>
          <a:xfrm>
            <a:off x="3831289" y="4739207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purchase request</a:t>
            </a: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AC595393-3423-4E4E-B9D2-165DCD41C8DD}"/>
              </a:ext>
            </a:extLst>
          </p:cNvPr>
          <p:cNvSpPr/>
          <p:nvPr/>
        </p:nvSpPr>
        <p:spPr>
          <a:xfrm>
            <a:off x="5529600" y="569370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approves cancellation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36141259-67A4-4199-A7FD-E640B8C9EB05}"/>
              </a:ext>
            </a:extLst>
          </p:cNvPr>
          <p:cNvSpPr/>
          <p:nvPr/>
        </p:nvSpPr>
        <p:spPr>
          <a:xfrm>
            <a:off x="708245" y="178123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Draft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subscription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619992D6-4443-4FA7-A189-62B21796201C}"/>
              </a:ext>
            </a:extLst>
          </p:cNvPr>
          <p:cNvSpPr/>
          <p:nvPr/>
        </p:nvSpPr>
        <p:spPr>
          <a:xfrm>
            <a:off x="2282451" y="9715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Draft is deleted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65B6720E-0490-449D-9847-063AF40FB6A4}"/>
              </a:ext>
            </a:extLst>
          </p:cNvPr>
          <p:cNvSpPr/>
          <p:nvPr/>
        </p:nvSpPr>
        <p:spPr>
          <a:xfrm>
            <a:off x="3841952" y="18610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Draft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validated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8FE2BA-1422-4EDF-88B9-3D57855A8170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1437493" y="2326292"/>
            <a:ext cx="0" cy="904817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346D1A1E-64BC-42EB-8192-5F1AB614C48C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1900518" y="1936735"/>
            <a:ext cx="711377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FE29D2-BE68-43B5-A13C-2F0EB16D9DB9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556733" y="4165618"/>
            <a:ext cx="0" cy="497822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869162-0665-4DE1-A247-722DFE5D1C0A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4556733" y="5086195"/>
            <a:ext cx="0" cy="54712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EFE7C4-E954-4BF9-AFAF-D20760D9CFAE}"/>
              </a:ext>
            </a:extLst>
          </p:cNvPr>
          <p:cNvCxnSpPr>
            <a:stCxn id="478" idx="2"/>
            <a:endCxn id="122" idx="0"/>
          </p:cNvCxnSpPr>
          <p:nvPr/>
        </p:nvCxnSpPr>
        <p:spPr>
          <a:xfrm flipH="1">
            <a:off x="4564740" y="2181572"/>
            <a:ext cx="2656" cy="830878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1B0FCDF-5B38-44CF-9876-0D30E0E1EED5}"/>
              </a:ext>
            </a:extLst>
          </p:cNvPr>
          <p:cNvCxnSpPr>
            <a:cxnSpLocks/>
          </p:cNvCxnSpPr>
          <p:nvPr/>
        </p:nvCxnSpPr>
        <p:spPr>
          <a:xfrm>
            <a:off x="3487271" y="1936735"/>
            <a:ext cx="673462" cy="0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A3B2CF1-7CBC-484C-8B9F-E293D5E100AE}"/>
              </a:ext>
            </a:extLst>
          </p:cNvPr>
          <p:cNvCxnSpPr>
            <a:cxnSpLocks/>
            <a:stCxn id="161" idx="1"/>
            <a:endCxn id="74" idx="3"/>
          </p:cNvCxnSpPr>
          <p:nvPr/>
        </p:nvCxnSpPr>
        <p:spPr>
          <a:xfrm flipH="1" flipV="1">
            <a:off x="4952733" y="6029319"/>
            <a:ext cx="2810913" cy="1157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2F706D6-E4C1-4F72-A40E-7F8ACEE93F2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8152125" y="4165618"/>
            <a:ext cx="0" cy="497822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99EFE3D-424E-443E-8DD7-2FC513B24F81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8154932" y="5150236"/>
            <a:ext cx="0" cy="48424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0C572C3F-7E14-420D-86E2-D3BD8F263CB6}"/>
              </a:ext>
            </a:extLst>
          </p:cNvPr>
          <p:cNvCxnSpPr>
            <a:stCxn id="66" idx="0"/>
            <a:endCxn id="477" idx="2"/>
          </p:cNvCxnSpPr>
          <p:nvPr/>
        </p:nvCxnSpPr>
        <p:spPr>
          <a:xfrm flipV="1">
            <a:off x="3007895" y="1292034"/>
            <a:ext cx="0" cy="248701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F7A17B73-1615-4772-98F9-8D0CA057D0C2}"/>
              </a:ext>
            </a:extLst>
          </p:cNvPr>
          <p:cNvCxnSpPr>
            <a:cxnSpLocks/>
            <a:endCxn id="380" idx="2"/>
          </p:cNvCxnSpPr>
          <p:nvPr/>
        </p:nvCxnSpPr>
        <p:spPr>
          <a:xfrm flipV="1">
            <a:off x="3007896" y="693370"/>
            <a:ext cx="0" cy="27341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DD189F08-ACBA-4CDF-9E28-5C9560E354FD}"/>
              </a:ext>
            </a:extLst>
          </p:cNvPr>
          <p:cNvCxnSpPr>
            <a:cxnSpLocks/>
            <a:endCxn id="285" idx="1"/>
          </p:cNvCxnSpPr>
          <p:nvPr/>
        </p:nvCxnSpPr>
        <p:spPr>
          <a:xfrm>
            <a:off x="8801101" y="3556782"/>
            <a:ext cx="965712" cy="25347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nector: Elbow 479">
            <a:extLst>
              <a:ext uri="{FF2B5EF4-FFF2-40B4-BE49-F238E27FC236}">
                <a16:creationId xmlns:a16="http://schemas.microsoft.com/office/drawing/2014/main" id="{26823DB7-22D4-4584-BA29-945CD268A162}"/>
              </a:ext>
            </a:extLst>
          </p:cNvPr>
          <p:cNvCxnSpPr>
            <a:cxnSpLocks/>
            <a:stCxn id="247" idx="1"/>
          </p:cNvCxnSpPr>
          <p:nvPr/>
        </p:nvCxnSpPr>
        <p:spPr>
          <a:xfrm rot="10800000" flipV="1">
            <a:off x="8801103" y="3039860"/>
            <a:ext cx="965711" cy="24039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9D9CABB7-F7BF-49E2-92DA-89A75995D6A5}"/>
              </a:ext>
            </a:extLst>
          </p:cNvPr>
          <p:cNvCxnSpPr>
            <a:cxnSpLocks/>
          </p:cNvCxnSpPr>
          <p:nvPr/>
        </p:nvCxnSpPr>
        <p:spPr>
          <a:xfrm flipV="1">
            <a:off x="10492257" y="3280252"/>
            <a:ext cx="0" cy="276530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68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 descr="A close up of a logo&#10;&#10;Description automatically generated">
            <a:extLst>
              <a:ext uri="{FF2B5EF4-FFF2-40B4-BE49-F238E27FC236}">
                <a16:creationId xmlns:a16="http://schemas.microsoft.com/office/drawing/2014/main" id="{C1E03EC1-0AB4-41B2-8A4F-1A0991C5778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160733" y="563331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72" name="Picture 71" descr="A close up of a logo&#10;&#10;Description automatically generated">
            <a:extLst>
              <a:ext uri="{FF2B5EF4-FFF2-40B4-BE49-F238E27FC236}">
                <a16:creationId xmlns:a16="http://schemas.microsoft.com/office/drawing/2014/main" id="{05060A91-4095-4256-8889-F0E5C2FB83C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45938" y="1351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70" name="Picture 69" descr="A close up of a logo&#10;&#10;Description automatically generated">
            <a:extLst>
              <a:ext uri="{FF2B5EF4-FFF2-40B4-BE49-F238E27FC236}">
                <a16:creationId xmlns:a16="http://schemas.microsoft.com/office/drawing/2014/main" id="{B26A225E-C661-46E6-AD2F-BC7A3634A7A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63646" y="30295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7" name="Picture 66" descr="A close up of a logo&#10;&#10;Description automatically generated">
            <a:extLst>
              <a:ext uri="{FF2B5EF4-FFF2-40B4-BE49-F238E27FC236}">
                <a16:creationId xmlns:a16="http://schemas.microsoft.com/office/drawing/2014/main" id="{DC49F870-2B44-4AC4-B028-2B2FD2B752B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167234" y="303986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5AA97B2D-9351-4CDD-BA27-6B0F980949D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2611895" y="154073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165230" y="3842935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005776" y="384293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83" idx="3"/>
          </p:cNvCxnSpPr>
          <p:nvPr/>
        </p:nvCxnSpPr>
        <p:spPr>
          <a:xfrm flipV="1">
            <a:off x="1635493" y="3425791"/>
            <a:ext cx="2525240" cy="331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4519740" y="30124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5047111" y="3425791"/>
            <a:ext cx="266002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707140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067116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619642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107125" y="407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4957111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095778" y="29233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4511733" y="407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1239493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055177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3987234" y="29270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631459" y="2928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2218480" y="3025238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Subscription creation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529600" y="301245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approves purchase request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5B09EB-0854-498E-A874-DE8AE9837D1B}"/>
              </a:ext>
            </a:extLst>
          </p:cNvPr>
          <p:cNvSpPr/>
          <p:nvPr/>
        </p:nvSpPr>
        <p:spPr>
          <a:xfrm>
            <a:off x="7165230" y="9066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Suspended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87A7C66-31D4-4E3A-A3E1-A7F9621FAD9D}"/>
              </a:ext>
            </a:extLst>
          </p:cNvPr>
          <p:cNvSpPr/>
          <p:nvPr/>
        </p:nvSpPr>
        <p:spPr>
          <a:xfrm>
            <a:off x="2448147" y="23262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CE0FB93-9BFE-4E6F-B104-BFA7499CF44C}"/>
              </a:ext>
            </a:extLst>
          </p:cNvPr>
          <p:cNvSpPr/>
          <p:nvPr/>
        </p:nvSpPr>
        <p:spPr>
          <a:xfrm>
            <a:off x="2429626" y="153429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7D2814AD-FFBC-4F10-9C58-43386BC8C2B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7763646" y="5634476"/>
            <a:ext cx="782571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0067F1BF-52B2-4FA6-8DC6-DAE6C68B97A6}"/>
              </a:ext>
            </a:extLst>
          </p:cNvPr>
          <p:cNvSpPr/>
          <p:nvPr/>
        </p:nvSpPr>
        <p:spPr>
          <a:xfrm>
            <a:off x="7595182" y="640827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Terminating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6AE48DE-B3E3-4C62-958D-E218C196B730}"/>
              </a:ext>
            </a:extLst>
          </p:cNvPr>
          <p:cNvSpPr/>
          <p:nvPr/>
        </p:nvSpPr>
        <p:spPr>
          <a:xfrm>
            <a:off x="6563542" y="201568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Suspending subscription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FAE8751-F9A8-4EE6-9517-AA25DA23E9C0}"/>
              </a:ext>
            </a:extLst>
          </p:cNvPr>
          <p:cNvSpPr/>
          <p:nvPr/>
        </p:nvSpPr>
        <p:spPr>
          <a:xfrm>
            <a:off x="8315925" y="201568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Resuming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subscription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31B89C5C-C6FE-47C0-B340-39FAB27CE3B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50956" y="2374298"/>
            <a:ext cx="680576" cy="604387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5A98C701-0873-49D5-B802-BB07384CCF30}"/>
              </a:ext>
            </a:extLst>
          </p:cNvPr>
          <p:cNvCxnSpPr>
            <a:cxnSpLocks/>
          </p:cNvCxnSpPr>
          <p:nvPr/>
        </p:nvCxnSpPr>
        <p:spPr>
          <a:xfrm rot="5400000">
            <a:off x="8362280" y="2355634"/>
            <a:ext cx="698518" cy="659659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7F2BFEDF-7865-4110-83AF-05255138EA3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95744" y="1317986"/>
            <a:ext cx="791000" cy="60439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DB8D52D6-C7F0-4731-BDE1-BCDC4DBC5C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16039" y="1290351"/>
            <a:ext cx="791000" cy="659660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AEFCA6E-BAB9-4737-866A-35243A987A04}"/>
              </a:ext>
            </a:extLst>
          </p:cNvPr>
          <p:cNvSpPr/>
          <p:nvPr/>
        </p:nvSpPr>
        <p:spPr>
          <a:xfrm>
            <a:off x="7426681" y="475952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Cancel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created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4FF6F55-CB5A-4713-9DA5-6A32693F8695}"/>
              </a:ext>
            </a:extLst>
          </p:cNvPr>
          <p:cNvSpPr/>
          <p:nvPr/>
        </p:nvSpPr>
        <p:spPr>
          <a:xfrm>
            <a:off x="9766813" y="287959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Vendor updates subscription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EBC1DA1-28F7-44D8-A43B-536BD18263C7}"/>
              </a:ext>
            </a:extLst>
          </p:cNvPr>
          <p:cNvSpPr/>
          <p:nvPr/>
        </p:nvSpPr>
        <p:spPr>
          <a:xfrm>
            <a:off x="9766813" y="364999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Change / Adjust request is created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808799D9-8367-4EB5-A527-CF821C1EF9FC}"/>
              </a:ext>
            </a:extLst>
          </p:cNvPr>
          <p:cNvSpPr/>
          <p:nvPr/>
        </p:nvSpPr>
        <p:spPr>
          <a:xfrm>
            <a:off x="3984390" y="640663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9567246-C379-4C3F-A7BC-8BD48DC73AB7}"/>
              </a:ext>
            </a:extLst>
          </p:cNvPr>
          <p:cNvSpPr/>
          <p:nvPr/>
        </p:nvSpPr>
        <p:spPr>
          <a:xfrm>
            <a:off x="7670069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379" name="Picture 378">
            <a:extLst>
              <a:ext uri="{FF2B5EF4-FFF2-40B4-BE49-F238E27FC236}">
                <a16:creationId xmlns:a16="http://schemas.microsoft.com/office/drawing/2014/main" id="{7EFC04D7-113E-4AC3-9669-85DCCF35B057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2809896" y="9415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0" name="Rectangle 379">
            <a:extLst>
              <a:ext uri="{FF2B5EF4-FFF2-40B4-BE49-F238E27FC236}">
                <a16:creationId xmlns:a16="http://schemas.microsoft.com/office/drawing/2014/main" id="{1CFC3321-37B3-48AE-9337-A867A1D0EF73}"/>
              </a:ext>
            </a:extLst>
          </p:cNvPr>
          <p:cNvSpPr/>
          <p:nvPr/>
        </p:nvSpPr>
        <p:spPr>
          <a:xfrm>
            <a:off x="2625579" y="4901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9D3683C-DDC8-41DD-B458-FEECDDE8170D}"/>
              </a:ext>
            </a:extLst>
          </p:cNvPr>
          <p:cNvSpPr/>
          <p:nvPr/>
        </p:nvSpPr>
        <p:spPr>
          <a:xfrm>
            <a:off x="4029344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B4BF8D7-CEA0-4947-8565-58AAEC7D93BC}"/>
              </a:ext>
            </a:extLst>
          </p:cNvPr>
          <p:cNvSpPr/>
          <p:nvPr/>
        </p:nvSpPr>
        <p:spPr>
          <a:xfrm>
            <a:off x="7631459" y="1310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D8F33A8-2449-467E-A623-7B8F1B77CD4F}"/>
              </a:ext>
            </a:extLst>
          </p:cNvPr>
          <p:cNvSpPr/>
          <p:nvPr/>
        </p:nvSpPr>
        <p:spPr>
          <a:xfrm>
            <a:off x="3831289" y="4739207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purchase request</a:t>
            </a: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AC595393-3423-4E4E-B9D2-165DCD41C8DD}"/>
              </a:ext>
            </a:extLst>
          </p:cNvPr>
          <p:cNvSpPr/>
          <p:nvPr/>
        </p:nvSpPr>
        <p:spPr>
          <a:xfrm>
            <a:off x="5529600" y="569370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approves cancellation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36141259-67A4-4199-A7FD-E640B8C9EB05}"/>
              </a:ext>
            </a:extLst>
          </p:cNvPr>
          <p:cNvSpPr/>
          <p:nvPr/>
        </p:nvSpPr>
        <p:spPr>
          <a:xfrm>
            <a:off x="708245" y="178123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Draft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subscription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619992D6-4443-4FA7-A189-62B21796201C}"/>
              </a:ext>
            </a:extLst>
          </p:cNvPr>
          <p:cNvSpPr/>
          <p:nvPr/>
        </p:nvSpPr>
        <p:spPr>
          <a:xfrm>
            <a:off x="2282451" y="9715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Draft is deleted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65B6720E-0490-449D-9847-063AF40FB6A4}"/>
              </a:ext>
            </a:extLst>
          </p:cNvPr>
          <p:cNvSpPr/>
          <p:nvPr/>
        </p:nvSpPr>
        <p:spPr>
          <a:xfrm>
            <a:off x="3841952" y="18610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Draft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validated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8FE2BA-1422-4EDF-88B9-3D57855A8170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1437493" y="2326292"/>
            <a:ext cx="0" cy="90481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346D1A1E-64BC-42EB-8192-5F1AB614C48C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1900518" y="1936735"/>
            <a:ext cx="711377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FE29D2-BE68-43B5-A13C-2F0EB16D9DB9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556733" y="4165618"/>
            <a:ext cx="0" cy="49782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869162-0665-4DE1-A247-722DFE5D1C0A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4556733" y="5086195"/>
            <a:ext cx="0" cy="54712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1B0FCDF-5B38-44CF-9876-0D30E0E1EED5}"/>
              </a:ext>
            </a:extLst>
          </p:cNvPr>
          <p:cNvCxnSpPr>
            <a:cxnSpLocks/>
          </p:cNvCxnSpPr>
          <p:nvPr/>
        </p:nvCxnSpPr>
        <p:spPr>
          <a:xfrm>
            <a:off x="3487271" y="1936735"/>
            <a:ext cx="673462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A3B2CF1-7CBC-484C-8B9F-E293D5E100AE}"/>
              </a:ext>
            </a:extLst>
          </p:cNvPr>
          <p:cNvCxnSpPr>
            <a:cxnSpLocks/>
            <a:stCxn id="161" idx="1"/>
            <a:endCxn id="74" idx="3"/>
          </p:cNvCxnSpPr>
          <p:nvPr/>
        </p:nvCxnSpPr>
        <p:spPr>
          <a:xfrm flipH="1" flipV="1">
            <a:off x="4952733" y="6029319"/>
            <a:ext cx="2810913" cy="1157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2F706D6-E4C1-4F72-A40E-7F8ACEE93F2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8152125" y="4165618"/>
            <a:ext cx="0" cy="49782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99EFE3D-424E-443E-8DD7-2FC513B24F81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8154932" y="5150236"/>
            <a:ext cx="0" cy="48424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0C572C3F-7E14-420D-86E2-D3BD8F263CB6}"/>
              </a:ext>
            </a:extLst>
          </p:cNvPr>
          <p:cNvCxnSpPr>
            <a:stCxn id="66" idx="0"/>
            <a:endCxn id="477" idx="2"/>
          </p:cNvCxnSpPr>
          <p:nvPr/>
        </p:nvCxnSpPr>
        <p:spPr>
          <a:xfrm flipV="1">
            <a:off x="3007895" y="1292034"/>
            <a:ext cx="0" cy="2487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F7A17B73-1615-4772-98F9-8D0CA057D0C2}"/>
              </a:ext>
            </a:extLst>
          </p:cNvPr>
          <p:cNvCxnSpPr>
            <a:cxnSpLocks/>
            <a:endCxn id="380" idx="2"/>
          </p:cNvCxnSpPr>
          <p:nvPr/>
        </p:nvCxnSpPr>
        <p:spPr>
          <a:xfrm flipV="1">
            <a:off x="3007896" y="693370"/>
            <a:ext cx="0" cy="27341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DD189F08-ACBA-4CDF-9E28-5C9560E354FD}"/>
              </a:ext>
            </a:extLst>
          </p:cNvPr>
          <p:cNvCxnSpPr>
            <a:cxnSpLocks/>
            <a:endCxn id="285" idx="1"/>
          </p:cNvCxnSpPr>
          <p:nvPr/>
        </p:nvCxnSpPr>
        <p:spPr>
          <a:xfrm>
            <a:off x="8801101" y="3556782"/>
            <a:ext cx="965712" cy="2534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nector: Elbow 479">
            <a:extLst>
              <a:ext uri="{FF2B5EF4-FFF2-40B4-BE49-F238E27FC236}">
                <a16:creationId xmlns:a16="http://schemas.microsoft.com/office/drawing/2014/main" id="{26823DB7-22D4-4584-BA29-945CD268A162}"/>
              </a:ext>
            </a:extLst>
          </p:cNvPr>
          <p:cNvCxnSpPr>
            <a:cxnSpLocks/>
            <a:stCxn id="247" idx="1"/>
          </p:cNvCxnSpPr>
          <p:nvPr/>
        </p:nvCxnSpPr>
        <p:spPr>
          <a:xfrm rot="10800000" flipV="1">
            <a:off x="8801103" y="3039860"/>
            <a:ext cx="965711" cy="24039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9D9CABB7-F7BF-49E2-92DA-89A75995D6A5}"/>
              </a:ext>
            </a:extLst>
          </p:cNvPr>
          <p:cNvCxnSpPr>
            <a:cxnSpLocks/>
          </p:cNvCxnSpPr>
          <p:nvPr/>
        </p:nvCxnSpPr>
        <p:spPr>
          <a:xfrm flipV="1">
            <a:off x="10492257" y="3280252"/>
            <a:ext cx="0" cy="2765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20A92EF-95D2-4B61-AAD0-DD1F3D8D6992}"/>
              </a:ext>
            </a:extLst>
          </p:cNvPr>
          <p:cNvCxnSpPr/>
          <p:nvPr/>
        </p:nvCxnSpPr>
        <p:spPr>
          <a:xfrm flipH="1">
            <a:off x="4564740" y="2181572"/>
            <a:ext cx="2656" cy="83087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80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 descr="A close up of a logo&#10;&#10;Description automatically generated">
            <a:extLst>
              <a:ext uri="{FF2B5EF4-FFF2-40B4-BE49-F238E27FC236}">
                <a16:creationId xmlns:a16="http://schemas.microsoft.com/office/drawing/2014/main" id="{C1E03EC1-0AB4-41B2-8A4F-1A0991C5778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160733" y="563331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72" name="Picture 71" descr="A close up of a logo&#10;&#10;Description automatically generated">
            <a:extLst>
              <a:ext uri="{FF2B5EF4-FFF2-40B4-BE49-F238E27FC236}">
                <a16:creationId xmlns:a16="http://schemas.microsoft.com/office/drawing/2014/main" id="{05060A91-4095-4256-8889-F0E5C2FB83C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745938" y="1351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70" name="Picture 69" descr="A close up of a logo&#10;&#10;Description automatically generated">
            <a:extLst>
              <a:ext uri="{FF2B5EF4-FFF2-40B4-BE49-F238E27FC236}">
                <a16:creationId xmlns:a16="http://schemas.microsoft.com/office/drawing/2014/main" id="{B26A225E-C661-46E6-AD2F-BC7A3634A7A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7763646" y="30295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7" name="Picture 66" descr="A close up of a logo&#10;&#10;Description automatically generated">
            <a:extLst>
              <a:ext uri="{FF2B5EF4-FFF2-40B4-BE49-F238E27FC236}">
                <a16:creationId xmlns:a16="http://schemas.microsoft.com/office/drawing/2014/main" id="{DC49F870-2B44-4AC4-B028-2B2FD2B752B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167234" y="303986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5AA97B2D-9351-4CDD-BA27-6B0F980949D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611895" y="154073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165230" y="3842935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005776" y="384293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83" idx="3"/>
          </p:cNvCxnSpPr>
          <p:nvPr/>
        </p:nvCxnSpPr>
        <p:spPr>
          <a:xfrm flipV="1">
            <a:off x="1635493" y="3425791"/>
            <a:ext cx="2525240" cy="331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4519740" y="30124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5047111" y="3425791"/>
            <a:ext cx="266002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707140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067116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619642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107125" y="407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4957111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095778" y="29233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4511733" y="407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239493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055177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3987234" y="29270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631459" y="2928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2218480" y="3025238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Subscription creation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529600" y="301245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approves purchase request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5B09EB-0854-498E-A874-DE8AE9837D1B}"/>
              </a:ext>
            </a:extLst>
          </p:cNvPr>
          <p:cNvSpPr/>
          <p:nvPr/>
        </p:nvSpPr>
        <p:spPr>
          <a:xfrm>
            <a:off x="7165230" y="9066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Suspended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87A7C66-31D4-4E3A-A3E1-A7F9621FAD9D}"/>
              </a:ext>
            </a:extLst>
          </p:cNvPr>
          <p:cNvSpPr/>
          <p:nvPr/>
        </p:nvSpPr>
        <p:spPr>
          <a:xfrm>
            <a:off x="2448147" y="23262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CE0FB93-9BFE-4E6F-B104-BFA7499CF44C}"/>
              </a:ext>
            </a:extLst>
          </p:cNvPr>
          <p:cNvSpPr/>
          <p:nvPr/>
        </p:nvSpPr>
        <p:spPr>
          <a:xfrm>
            <a:off x="2429626" y="153429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7D2814AD-FFBC-4F10-9C58-43386BC8C2B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7763646" y="5634476"/>
            <a:ext cx="782571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0067F1BF-52B2-4FA6-8DC6-DAE6C68B97A6}"/>
              </a:ext>
            </a:extLst>
          </p:cNvPr>
          <p:cNvSpPr/>
          <p:nvPr/>
        </p:nvSpPr>
        <p:spPr>
          <a:xfrm>
            <a:off x="7595182" y="640827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Terminating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6AE48DE-B3E3-4C62-958D-E218C196B730}"/>
              </a:ext>
            </a:extLst>
          </p:cNvPr>
          <p:cNvSpPr/>
          <p:nvPr/>
        </p:nvSpPr>
        <p:spPr>
          <a:xfrm>
            <a:off x="6563542" y="201568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Suspending subscription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FAE8751-F9A8-4EE6-9517-AA25DA23E9C0}"/>
              </a:ext>
            </a:extLst>
          </p:cNvPr>
          <p:cNvSpPr/>
          <p:nvPr/>
        </p:nvSpPr>
        <p:spPr>
          <a:xfrm>
            <a:off x="8315925" y="201568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Resuming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subscription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31B89C5C-C6FE-47C0-B340-39FAB27CE3B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50956" y="2374298"/>
            <a:ext cx="680576" cy="604387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5A98C701-0873-49D5-B802-BB07384CCF30}"/>
              </a:ext>
            </a:extLst>
          </p:cNvPr>
          <p:cNvCxnSpPr>
            <a:cxnSpLocks/>
          </p:cNvCxnSpPr>
          <p:nvPr/>
        </p:nvCxnSpPr>
        <p:spPr>
          <a:xfrm rot="5400000">
            <a:off x="8362280" y="2355634"/>
            <a:ext cx="698518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7F2BFEDF-7865-4110-83AF-05255138EA3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95744" y="1317986"/>
            <a:ext cx="791000" cy="60439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DB8D52D6-C7F0-4731-BDE1-BCDC4DBC5C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16039" y="1290351"/>
            <a:ext cx="791000" cy="659660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AEFCA6E-BAB9-4737-866A-35243A987A04}"/>
              </a:ext>
            </a:extLst>
          </p:cNvPr>
          <p:cNvSpPr/>
          <p:nvPr/>
        </p:nvSpPr>
        <p:spPr>
          <a:xfrm>
            <a:off x="7426681" y="475952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Cancel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created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4FF6F55-CB5A-4713-9DA5-6A32693F8695}"/>
              </a:ext>
            </a:extLst>
          </p:cNvPr>
          <p:cNvSpPr/>
          <p:nvPr/>
        </p:nvSpPr>
        <p:spPr>
          <a:xfrm>
            <a:off x="9766813" y="287959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Vendor updates subscription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EBC1DA1-28F7-44D8-A43B-536BD18263C7}"/>
              </a:ext>
            </a:extLst>
          </p:cNvPr>
          <p:cNvSpPr/>
          <p:nvPr/>
        </p:nvSpPr>
        <p:spPr>
          <a:xfrm>
            <a:off x="9766813" y="364999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Change / Adjust request is created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808799D9-8367-4EB5-A527-CF821C1EF9FC}"/>
              </a:ext>
            </a:extLst>
          </p:cNvPr>
          <p:cNvSpPr/>
          <p:nvPr/>
        </p:nvSpPr>
        <p:spPr>
          <a:xfrm>
            <a:off x="3984390" y="640663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9567246-C379-4C3F-A7BC-8BD48DC73AB7}"/>
              </a:ext>
            </a:extLst>
          </p:cNvPr>
          <p:cNvSpPr/>
          <p:nvPr/>
        </p:nvSpPr>
        <p:spPr>
          <a:xfrm>
            <a:off x="7670069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379" name="Picture 378">
            <a:extLst>
              <a:ext uri="{FF2B5EF4-FFF2-40B4-BE49-F238E27FC236}">
                <a16:creationId xmlns:a16="http://schemas.microsoft.com/office/drawing/2014/main" id="{7EFC04D7-113E-4AC3-9669-85DCCF35B057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2809896" y="9415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0" name="Rectangle 379">
            <a:extLst>
              <a:ext uri="{FF2B5EF4-FFF2-40B4-BE49-F238E27FC236}">
                <a16:creationId xmlns:a16="http://schemas.microsoft.com/office/drawing/2014/main" id="{1CFC3321-37B3-48AE-9337-A867A1D0EF73}"/>
              </a:ext>
            </a:extLst>
          </p:cNvPr>
          <p:cNvSpPr/>
          <p:nvPr/>
        </p:nvSpPr>
        <p:spPr>
          <a:xfrm>
            <a:off x="2625579" y="4901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9D3683C-DDC8-41DD-B458-FEECDDE8170D}"/>
              </a:ext>
            </a:extLst>
          </p:cNvPr>
          <p:cNvSpPr/>
          <p:nvPr/>
        </p:nvSpPr>
        <p:spPr>
          <a:xfrm>
            <a:off x="4029344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B4BF8D7-CEA0-4947-8565-58AAEC7D93BC}"/>
              </a:ext>
            </a:extLst>
          </p:cNvPr>
          <p:cNvSpPr/>
          <p:nvPr/>
        </p:nvSpPr>
        <p:spPr>
          <a:xfrm>
            <a:off x="7631459" y="1310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D8F33A8-2449-467E-A623-7B8F1B77CD4F}"/>
              </a:ext>
            </a:extLst>
          </p:cNvPr>
          <p:cNvSpPr/>
          <p:nvPr/>
        </p:nvSpPr>
        <p:spPr>
          <a:xfrm>
            <a:off x="3831289" y="4739207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purchase request</a:t>
            </a: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AC595393-3423-4E4E-B9D2-165DCD41C8DD}"/>
              </a:ext>
            </a:extLst>
          </p:cNvPr>
          <p:cNvSpPr/>
          <p:nvPr/>
        </p:nvSpPr>
        <p:spPr>
          <a:xfrm>
            <a:off x="5529600" y="569370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approves cancellation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36141259-67A4-4199-A7FD-E640B8C9EB05}"/>
              </a:ext>
            </a:extLst>
          </p:cNvPr>
          <p:cNvSpPr/>
          <p:nvPr/>
        </p:nvSpPr>
        <p:spPr>
          <a:xfrm>
            <a:off x="708245" y="178123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Draft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subscription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619992D6-4443-4FA7-A189-62B21796201C}"/>
              </a:ext>
            </a:extLst>
          </p:cNvPr>
          <p:cNvSpPr/>
          <p:nvPr/>
        </p:nvSpPr>
        <p:spPr>
          <a:xfrm>
            <a:off x="2282451" y="9715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Draft is deleted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65B6720E-0490-449D-9847-063AF40FB6A4}"/>
              </a:ext>
            </a:extLst>
          </p:cNvPr>
          <p:cNvSpPr/>
          <p:nvPr/>
        </p:nvSpPr>
        <p:spPr>
          <a:xfrm>
            <a:off x="3841952" y="18610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Draft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validated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8FE2BA-1422-4EDF-88B9-3D57855A8170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1437493" y="2326292"/>
            <a:ext cx="0" cy="904817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346D1A1E-64BC-42EB-8192-5F1AB614C48C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1900518" y="1936735"/>
            <a:ext cx="711377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FE29D2-BE68-43B5-A13C-2F0EB16D9DB9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556733" y="4165618"/>
            <a:ext cx="0" cy="49782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869162-0665-4DE1-A247-722DFE5D1C0A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4556733" y="5086195"/>
            <a:ext cx="0" cy="54712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1B0FCDF-5B38-44CF-9876-0D30E0E1EED5}"/>
              </a:ext>
            </a:extLst>
          </p:cNvPr>
          <p:cNvCxnSpPr>
            <a:cxnSpLocks/>
          </p:cNvCxnSpPr>
          <p:nvPr/>
        </p:nvCxnSpPr>
        <p:spPr>
          <a:xfrm>
            <a:off x="3487271" y="1936735"/>
            <a:ext cx="673462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A3B2CF1-7CBC-484C-8B9F-E293D5E100AE}"/>
              </a:ext>
            </a:extLst>
          </p:cNvPr>
          <p:cNvCxnSpPr>
            <a:cxnSpLocks/>
            <a:stCxn id="161" idx="1"/>
            <a:endCxn id="74" idx="3"/>
          </p:cNvCxnSpPr>
          <p:nvPr/>
        </p:nvCxnSpPr>
        <p:spPr>
          <a:xfrm flipH="1" flipV="1">
            <a:off x="4952733" y="6029319"/>
            <a:ext cx="2810913" cy="1157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2F706D6-E4C1-4F72-A40E-7F8ACEE93F2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8152125" y="4165618"/>
            <a:ext cx="0" cy="49782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99EFE3D-424E-443E-8DD7-2FC513B24F81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8154932" y="5150236"/>
            <a:ext cx="0" cy="48424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0C572C3F-7E14-420D-86E2-D3BD8F263CB6}"/>
              </a:ext>
            </a:extLst>
          </p:cNvPr>
          <p:cNvCxnSpPr>
            <a:stCxn id="66" idx="0"/>
            <a:endCxn id="477" idx="2"/>
          </p:cNvCxnSpPr>
          <p:nvPr/>
        </p:nvCxnSpPr>
        <p:spPr>
          <a:xfrm flipV="1">
            <a:off x="3007895" y="1292034"/>
            <a:ext cx="0" cy="2487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F7A17B73-1615-4772-98F9-8D0CA057D0C2}"/>
              </a:ext>
            </a:extLst>
          </p:cNvPr>
          <p:cNvCxnSpPr>
            <a:cxnSpLocks/>
            <a:endCxn id="380" idx="2"/>
          </p:cNvCxnSpPr>
          <p:nvPr/>
        </p:nvCxnSpPr>
        <p:spPr>
          <a:xfrm flipV="1">
            <a:off x="3007896" y="693370"/>
            <a:ext cx="0" cy="27341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DD189F08-ACBA-4CDF-9E28-5C9560E354FD}"/>
              </a:ext>
            </a:extLst>
          </p:cNvPr>
          <p:cNvCxnSpPr>
            <a:cxnSpLocks/>
            <a:endCxn id="285" idx="1"/>
          </p:cNvCxnSpPr>
          <p:nvPr/>
        </p:nvCxnSpPr>
        <p:spPr>
          <a:xfrm>
            <a:off x="8801101" y="3556782"/>
            <a:ext cx="965712" cy="2534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nector: Elbow 479">
            <a:extLst>
              <a:ext uri="{FF2B5EF4-FFF2-40B4-BE49-F238E27FC236}">
                <a16:creationId xmlns:a16="http://schemas.microsoft.com/office/drawing/2014/main" id="{26823DB7-22D4-4584-BA29-945CD268A162}"/>
              </a:ext>
            </a:extLst>
          </p:cNvPr>
          <p:cNvCxnSpPr>
            <a:cxnSpLocks/>
            <a:stCxn id="247" idx="1"/>
          </p:cNvCxnSpPr>
          <p:nvPr/>
        </p:nvCxnSpPr>
        <p:spPr>
          <a:xfrm rot="10800000" flipV="1">
            <a:off x="8801103" y="3039860"/>
            <a:ext cx="965711" cy="24039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9D9CABB7-F7BF-49E2-92DA-89A75995D6A5}"/>
              </a:ext>
            </a:extLst>
          </p:cNvPr>
          <p:cNvCxnSpPr>
            <a:cxnSpLocks/>
          </p:cNvCxnSpPr>
          <p:nvPr/>
        </p:nvCxnSpPr>
        <p:spPr>
          <a:xfrm flipV="1">
            <a:off x="10492257" y="3280252"/>
            <a:ext cx="0" cy="2765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C82F008-27CD-408E-9F5C-E90A33C7A187}"/>
              </a:ext>
            </a:extLst>
          </p:cNvPr>
          <p:cNvCxnSpPr/>
          <p:nvPr/>
        </p:nvCxnSpPr>
        <p:spPr>
          <a:xfrm flipH="1">
            <a:off x="4564740" y="2181572"/>
            <a:ext cx="2656" cy="83087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64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 descr="A close up of a logo&#10;&#10;Description automatically generated">
            <a:extLst>
              <a:ext uri="{FF2B5EF4-FFF2-40B4-BE49-F238E27FC236}">
                <a16:creationId xmlns:a16="http://schemas.microsoft.com/office/drawing/2014/main" id="{C1E03EC1-0AB4-41B2-8A4F-1A0991C5778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160733" y="563331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72" name="Picture 71" descr="A close up of a logo&#10;&#10;Description automatically generated">
            <a:extLst>
              <a:ext uri="{FF2B5EF4-FFF2-40B4-BE49-F238E27FC236}">
                <a16:creationId xmlns:a16="http://schemas.microsoft.com/office/drawing/2014/main" id="{05060A91-4095-4256-8889-F0E5C2FB83C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745938" y="1351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70" name="Picture 69" descr="A close up of a logo&#10;&#10;Description automatically generated">
            <a:extLst>
              <a:ext uri="{FF2B5EF4-FFF2-40B4-BE49-F238E27FC236}">
                <a16:creationId xmlns:a16="http://schemas.microsoft.com/office/drawing/2014/main" id="{B26A225E-C661-46E6-AD2F-BC7A3634A7A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7763646" y="30295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7" name="Picture 66" descr="A close up of a logo&#10;&#10;Description automatically generated">
            <a:extLst>
              <a:ext uri="{FF2B5EF4-FFF2-40B4-BE49-F238E27FC236}">
                <a16:creationId xmlns:a16="http://schemas.microsoft.com/office/drawing/2014/main" id="{DC49F870-2B44-4AC4-B028-2B2FD2B752B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167234" y="303986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5AA97B2D-9351-4CDD-BA27-6B0F980949D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611895" y="154073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165230" y="3842935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005776" y="384293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83" idx="3"/>
          </p:cNvCxnSpPr>
          <p:nvPr/>
        </p:nvCxnSpPr>
        <p:spPr>
          <a:xfrm flipV="1">
            <a:off x="1635493" y="3425791"/>
            <a:ext cx="2525240" cy="331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4519740" y="30124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5047111" y="3425791"/>
            <a:ext cx="266002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707140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067116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619642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107125" y="407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4957111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095778" y="29233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4511733" y="407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1239493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055177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3987234" y="29270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631459" y="2928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2218480" y="3025238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Subscription creation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529600" y="301245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approves purchase request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5B09EB-0854-498E-A874-DE8AE9837D1B}"/>
              </a:ext>
            </a:extLst>
          </p:cNvPr>
          <p:cNvSpPr/>
          <p:nvPr/>
        </p:nvSpPr>
        <p:spPr>
          <a:xfrm>
            <a:off x="7165230" y="9066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Suspended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87A7C66-31D4-4E3A-A3E1-A7F9621FAD9D}"/>
              </a:ext>
            </a:extLst>
          </p:cNvPr>
          <p:cNvSpPr/>
          <p:nvPr/>
        </p:nvSpPr>
        <p:spPr>
          <a:xfrm>
            <a:off x="2448147" y="23262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CE0FB93-9BFE-4E6F-B104-BFA7499CF44C}"/>
              </a:ext>
            </a:extLst>
          </p:cNvPr>
          <p:cNvSpPr/>
          <p:nvPr/>
        </p:nvSpPr>
        <p:spPr>
          <a:xfrm>
            <a:off x="2429626" y="153429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7D2814AD-FFBC-4F10-9C58-43386BC8C2B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7763646" y="5634476"/>
            <a:ext cx="782571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0067F1BF-52B2-4FA6-8DC6-DAE6C68B97A6}"/>
              </a:ext>
            </a:extLst>
          </p:cNvPr>
          <p:cNvSpPr/>
          <p:nvPr/>
        </p:nvSpPr>
        <p:spPr>
          <a:xfrm>
            <a:off x="7595182" y="640827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Terminating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6AE48DE-B3E3-4C62-958D-E218C196B730}"/>
              </a:ext>
            </a:extLst>
          </p:cNvPr>
          <p:cNvSpPr/>
          <p:nvPr/>
        </p:nvSpPr>
        <p:spPr>
          <a:xfrm>
            <a:off x="6563542" y="201568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Suspending subscription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FAE8751-F9A8-4EE6-9517-AA25DA23E9C0}"/>
              </a:ext>
            </a:extLst>
          </p:cNvPr>
          <p:cNvSpPr/>
          <p:nvPr/>
        </p:nvSpPr>
        <p:spPr>
          <a:xfrm>
            <a:off x="8315925" y="201568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Resuming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subscription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31B89C5C-C6FE-47C0-B340-39FAB27CE3B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50956" y="2374298"/>
            <a:ext cx="680576" cy="604387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5A98C701-0873-49D5-B802-BB07384CCF30}"/>
              </a:ext>
            </a:extLst>
          </p:cNvPr>
          <p:cNvCxnSpPr>
            <a:cxnSpLocks/>
          </p:cNvCxnSpPr>
          <p:nvPr/>
        </p:nvCxnSpPr>
        <p:spPr>
          <a:xfrm rot="5400000">
            <a:off x="8362280" y="2355634"/>
            <a:ext cx="698518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7F2BFEDF-7865-4110-83AF-05255138EA3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95744" y="1317986"/>
            <a:ext cx="791000" cy="60439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DB8D52D6-C7F0-4731-BDE1-BCDC4DBC5C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16039" y="1290351"/>
            <a:ext cx="791000" cy="659660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AEFCA6E-BAB9-4737-866A-35243A987A04}"/>
              </a:ext>
            </a:extLst>
          </p:cNvPr>
          <p:cNvSpPr/>
          <p:nvPr/>
        </p:nvSpPr>
        <p:spPr>
          <a:xfrm>
            <a:off x="7426681" y="475952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Cancel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created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4FF6F55-CB5A-4713-9DA5-6A32693F8695}"/>
              </a:ext>
            </a:extLst>
          </p:cNvPr>
          <p:cNvSpPr/>
          <p:nvPr/>
        </p:nvSpPr>
        <p:spPr>
          <a:xfrm>
            <a:off x="9766813" y="287959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Vendor updates subscription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EBC1DA1-28F7-44D8-A43B-536BD18263C7}"/>
              </a:ext>
            </a:extLst>
          </p:cNvPr>
          <p:cNvSpPr/>
          <p:nvPr/>
        </p:nvSpPr>
        <p:spPr>
          <a:xfrm>
            <a:off x="9766813" y="364999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Change / Adjust request is created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808799D9-8367-4EB5-A527-CF821C1EF9FC}"/>
              </a:ext>
            </a:extLst>
          </p:cNvPr>
          <p:cNvSpPr/>
          <p:nvPr/>
        </p:nvSpPr>
        <p:spPr>
          <a:xfrm>
            <a:off x="3984390" y="640663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9567246-C379-4C3F-A7BC-8BD48DC73AB7}"/>
              </a:ext>
            </a:extLst>
          </p:cNvPr>
          <p:cNvSpPr/>
          <p:nvPr/>
        </p:nvSpPr>
        <p:spPr>
          <a:xfrm>
            <a:off x="7670069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379" name="Picture 378">
            <a:extLst>
              <a:ext uri="{FF2B5EF4-FFF2-40B4-BE49-F238E27FC236}">
                <a16:creationId xmlns:a16="http://schemas.microsoft.com/office/drawing/2014/main" id="{7EFC04D7-113E-4AC3-9669-85DCCF35B057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09896" y="9415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0" name="Rectangle 379">
            <a:extLst>
              <a:ext uri="{FF2B5EF4-FFF2-40B4-BE49-F238E27FC236}">
                <a16:creationId xmlns:a16="http://schemas.microsoft.com/office/drawing/2014/main" id="{1CFC3321-37B3-48AE-9337-A867A1D0EF73}"/>
              </a:ext>
            </a:extLst>
          </p:cNvPr>
          <p:cNvSpPr/>
          <p:nvPr/>
        </p:nvSpPr>
        <p:spPr>
          <a:xfrm>
            <a:off x="2625579" y="4901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9D3683C-DDC8-41DD-B458-FEECDDE8170D}"/>
              </a:ext>
            </a:extLst>
          </p:cNvPr>
          <p:cNvSpPr/>
          <p:nvPr/>
        </p:nvSpPr>
        <p:spPr>
          <a:xfrm>
            <a:off x="4029344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B4BF8D7-CEA0-4947-8565-58AAEC7D93BC}"/>
              </a:ext>
            </a:extLst>
          </p:cNvPr>
          <p:cNvSpPr/>
          <p:nvPr/>
        </p:nvSpPr>
        <p:spPr>
          <a:xfrm>
            <a:off x="7631459" y="1310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D8F33A8-2449-467E-A623-7B8F1B77CD4F}"/>
              </a:ext>
            </a:extLst>
          </p:cNvPr>
          <p:cNvSpPr/>
          <p:nvPr/>
        </p:nvSpPr>
        <p:spPr>
          <a:xfrm>
            <a:off x="3831289" y="4739207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purchase request</a:t>
            </a: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AC595393-3423-4E4E-B9D2-165DCD41C8DD}"/>
              </a:ext>
            </a:extLst>
          </p:cNvPr>
          <p:cNvSpPr/>
          <p:nvPr/>
        </p:nvSpPr>
        <p:spPr>
          <a:xfrm>
            <a:off x="5529600" y="569370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approves cancellation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36141259-67A4-4199-A7FD-E640B8C9EB05}"/>
              </a:ext>
            </a:extLst>
          </p:cNvPr>
          <p:cNvSpPr/>
          <p:nvPr/>
        </p:nvSpPr>
        <p:spPr>
          <a:xfrm>
            <a:off x="708245" y="178123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Draft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subscription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619992D6-4443-4FA7-A189-62B21796201C}"/>
              </a:ext>
            </a:extLst>
          </p:cNvPr>
          <p:cNvSpPr/>
          <p:nvPr/>
        </p:nvSpPr>
        <p:spPr>
          <a:xfrm>
            <a:off x="2282451" y="9715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Draft is deleted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65B6720E-0490-449D-9847-063AF40FB6A4}"/>
              </a:ext>
            </a:extLst>
          </p:cNvPr>
          <p:cNvSpPr/>
          <p:nvPr/>
        </p:nvSpPr>
        <p:spPr>
          <a:xfrm>
            <a:off x="3841952" y="18610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Draft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validated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8FE2BA-1422-4EDF-88B9-3D57855A8170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1437493" y="2326292"/>
            <a:ext cx="0" cy="90481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346D1A1E-64BC-42EB-8192-5F1AB614C48C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1900518" y="1936735"/>
            <a:ext cx="711377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FE29D2-BE68-43B5-A13C-2F0EB16D9DB9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556733" y="4165618"/>
            <a:ext cx="0" cy="49782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869162-0665-4DE1-A247-722DFE5D1C0A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4556733" y="5086195"/>
            <a:ext cx="0" cy="54712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1B0FCDF-5B38-44CF-9876-0D30E0E1EED5}"/>
              </a:ext>
            </a:extLst>
          </p:cNvPr>
          <p:cNvCxnSpPr>
            <a:cxnSpLocks/>
          </p:cNvCxnSpPr>
          <p:nvPr/>
        </p:nvCxnSpPr>
        <p:spPr>
          <a:xfrm>
            <a:off x="3487271" y="1936735"/>
            <a:ext cx="673462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A3B2CF1-7CBC-484C-8B9F-E293D5E100AE}"/>
              </a:ext>
            </a:extLst>
          </p:cNvPr>
          <p:cNvCxnSpPr>
            <a:cxnSpLocks/>
            <a:stCxn id="161" idx="1"/>
            <a:endCxn id="74" idx="3"/>
          </p:cNvCxnSpPr>
          <p:nvPr/>
        </p:nvCxnSpPr>
        <p:spPr>
          <a:xfrm flipH="1" flipV="1">
            <a:off x="4952733" y="6029319"/>
            <a:ext cx="2810913" cy="1157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2F706D6-E4C1-4F72-A40E-7F8ACEE93F2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8152125" y="4165618"/>
            <a:ext cx="0" cy="49782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99EFE3D-424E-443E-8DD7-2FC513B24F81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8154932" y="5150236"/>
            <a:ext cx="0" cy="48424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0C572C3F-7E14-420D-86E2-D3BD8F263CB6}"/>
              </a:ext>
            </a:extLst>
          </p:cNvPr>
          <p:cNvCxnSpPr>
            <a:stCxn id="66" idx="0"/>
            <a:endCxn id="477" idx="2"/>
          </p:cNvCxnSpPr>
          <p:nvPr/>
        </p:nvCxnSpPr>
        <p:spPr>
          <a:xfrm flipV="1">
            <a:off x="3007895" y="1292034"/>
            <a:ext cx="0" cy="248701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F7A17B73-1615-4772-98F9-8D0CA057D0C2}"/>
              </a:ext>
            </a:extLst>
          </p:cNvPr>
          <p:cNvCxnSpPr>
            <a:cxnSpLocks/>
            <a:endCxn id="380" idx="2"/>
          </p:cNvCxnSpPr>
          <p:nvPr/>
        </p:nvCxnSpPr>
        <p:spPr>
          <a:xfrm flipV="1">
            <a:off x="3007896" y="693370"/>
            <a:ext cx="0" cy="273418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DD189F08-ACBA-4CDF-9E28-5C9560E354FD}"/>
              </a:ext>
            </a:extLst>
          </p:cNvPr>
          <p:cNvCxnSpPr>
            <a:cxnSpLocks/>
            <a:endCxn id="285" idx="1"/>
          </p:cNvCxnSpPr>
          <p:nvPr/>
        </p:nvCxnSpPr>
        <p:spPr>
          <a:xfrm>
            <a:off x="8801101" y="3556782"/>
            <a:ext cx="965712" cy="2534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nector: Elbow 479">
            <a:extLst>
              <a:ext uri="{FF2B5EF4-FFF2-40B4-BE49-F238E27FC236}">
                <a16:creationId xmlns:a16="http://schemas.microsoft.com/office/drawing/2014/main" id="{26823DB7-22D4-4584-BA29-945CD268A162}"/>
              </a:ext>
            </a:extLst>
          </p:cNvPr>
          <p:cNvCxnSpPr>
            <a:cxnSpLocks/>
            <a:stCxn id="247" idx="1"/>
          </p:cNvCxnSpPr>
          <p:nvPr/>
        </p:nvCxnSpPr>
        <p:spPr>
          <a:xfrm rot="10800000" flipV="1">
            <a:off x="8801103" y="3039860"/>
            <a:ext cx="965711" cy="24039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9D9CABB7-F7BF-49E2-92DA-89A75995D6A5}"/>
              </a:ext>
            </a:extLst>
          </p:cNvPr>
          <p:cNvCxnSpPr>
            <a:cxnSpLocks/>
          </p:cNvCxnSpPr>
          <p:nvPr/>
        </p:nvCxnSpPr>
        <p:spPr>
          <a:xfrm flipV="1">
            <a:off x="10492257" y="3280252"/>
            <a:ext cx="0" cy="2765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706DB87-1B66-4352-B38F-23AD9D0E534F}"/>
              </a:ext>
            </a:extLst>
          </p:cNvPr>
          <p:cNvCxnSpPr/>
          <p:nvPr/>
        </p:nvCxnSpPr>
        <p:spPr>
          <a:xfrm flipH="1">
            <a:off x="4564740" y="2181572"/>
            <a:ext cx="2656" cy="83087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02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 descr="A close up of a logo&#10;&#10;Description automatically generated">
            <a:extLst>
              <a:ext uri="{FF2B5EF4-FFF2-40B4-BE49-F238E27FC236}">
                <a16:creationId xmlns:a16="http://schemas.microsoft.com/office/drawing/2014/main" id="{C1E03EC1-0AB4-41B2-8A4F-1A0991C5778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160733" y="563331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72" name="Picture 71" descr="A close up of a logo&#10;&#10;Description automatically generated">
            <a:extLst>
              <a:ext uri="{FF2B5EF4-FFF2-40B4-BE49-F238E27FC236}">
                <a16:creationId xmlns:a16="http://schemas.microsoft.com/office/drawing/2014/main" id="{05060A91-4095-4256-8889-F0E5C2FB83C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745938" y="1351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70" name="Picture 69" descr="A close up of a logo&#10;&#10;Description automatically generated">
            <a:extLst>
              <a:ext uri="{FF2B5EF4-FFF2-40B4-BE49-F238E27FC236}">
                <a16:creationId xmlns:a16="http://schemas.microsoft.com/office/drawing/2014/main" id="{B26A225E-C661-46E6-AD2F-BC7A3634A7A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7763646" y="30295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7" name="Picture 66" descr="A close up of a logo&#10;&#10;Description automatically generated">
            <a:extLst>
              <a:ext uri="{FF2B5EF4-FFF2-40B4-BE49-F238E27FC236}">
                <a16:creationId xmlns:a16="http://schemas.microsoft.com/office/drawing/2014/main" id="{DC49F870-2B44-4AC4-B028-2B2FD2B752B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67234" y="303986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5AA97B2D-9351-4CDD-BA27-6B0F980949D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611895" y="154073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165230" y="3842935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005776" y="384293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83" idx="3"/>
          </p:cNvCxnSpPr>
          <p:nvPr/>
        </p:nvCxnSpPr>
        <p:spPr>
          <a:xfrm flipV="1">
            <a:off x="1635493" y="3425791"/>
            <a:ext cx="2525240" cy="331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4519740" y="30124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5047111" y="3425791"/>
            <a:ext cx="266002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707140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067116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619642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107125" y="407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4957111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095778" y="29233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4511733" y="407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1239493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055177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3987234" y="29270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631459" y="2928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2218480" y="3025238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Subscription creation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529600" y="301245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approves purchase request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5B09EB-0854-498E-A874-DE8AE9837D1B}"/>
              </a:ext>
            </a:extLst>
          </p:cNvPr>
          <p:cNvSpPr/>
          <p:nvPr/>
        </p:nvSpPr>
        <p:spPr>
          <a:xfrm>
            <a:off x="7165230" y="9066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Suspended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87A7C66-31D4-4E3A-A3E1-A7F9621FAD9D}"/>
              </a:ext>
            </a:extLst>
          </p:cNvPr>
          <p:cNvSpPr/>
          <p:nvPr/>
        </p:nvSpPr>
        <p:spPr>
          <a:xfrm>
            <a:off x="2448147" y="23262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CE0FB93-9BFE-4E6F-B104-BFA7499CF44C}"/>
              </a:ext>
            </a:extLst>
          </p:cNvPr>
          <p:cNvSpPr/>
          <p:nvPr/>
        </p:nvSpPr>
        <p:spPr>
          <a:xfrm>
            <a:off x="2429626" y="153429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7D2814AD-FFBC-4F10-9C58-43386BC8C2B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7763646" y="5634476"/>
            <a:ext cx="782571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0067F1BF-52B2-4FA6-8DC6-DAE6C68B97A6}"/>
              </a:ext>
            </a:extLst>
          </p:cNvPr>
          <p:cNvSpPr/>
          <p:nvPr/>
        </p:nvSpPr>
        <p:spPr>
          <a:xfrm>
            <a:off x="7595182" y="640827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Terminating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6AE48DE-B3E3-4C62-958D-E218C196B730}"/>
              </a:ext>
            </a:extLst>
          </p:cNvPr>
          <p:cNvSpPr/>
          <p:nvPr/>
        </p:nvSpPr>
        <p:spPr>
          <a:xfrm>
            <a:off x="6563542" y="201568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Suspending subscription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FAE8751-F9A8-4EE6-9517-AA25DA23E9C0}"/>
              </a:ext>
            </a:extLst>
          </p:cNvPr>
          <p:cNvSpPr/>
          <p:nvPr/>
        </p:nvSpPr>
        <p:spPr>
          <a:xfrm>
            <a:off x="8315925" y="201568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Resuming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subscription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31B89C5C-C6FE-47C0-B340-39FAB27CE3B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50956" y="2374298"/>
            <a:ext cx="680576" cy="604387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5A98C701-0873-49D5-B802-BB07384CCF30}"/>
              </a:ext>
            </a:extLst>
          </p:cNvPr>
          <p:cNvCxnSpPr>
            <a:cxnSpLocks/>
          </p:cNvCxnSpPr>
          <p:nvPr/>
        </p:nvCxnSpPr>
        <p:spPr>
          <a:xfrm rot="5400000">
            <a:off x="8362280" y="2355634"/>
            <a:ext cx="698518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7F2BFEDF-7865-4110-83AF-05255138EA3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95744" y="1317986"/>
            <a:ext cx="791000" cy="60439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DB8D52D6-C7F0-4731-BDE1-BCDC4DBC5C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16039" y="1290351"/>
            <a:ext cx="791000" cy="659660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AEFCA6E-BAB9-4737-866A-35243A987A04}"/>
              </a:ext>
            </a:extLst>
          </p:cNvPr>
          <p:cNvSpPr/>
          <p:nvPr/>
        </p:nvSpPr>
        <p:spPr>
          <a:xfrm>
            <a:off x="7426681" y="475952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Cancel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created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4FF6F55-CB5A-4713-9DA5-6A32693F8695}"/>
              </a:ext>
            </a:extLst>
          </p:cNvPr>
          <p:cNvSpPr/>
          <p:nvPr/>
        </p:nvSpPr>
        <p:spPr>
          <a:xfrm>
            <a:off x="9766813" y="287959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Vendor updates subscription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EBC1DA1-28F7-44D8-A43B-536BD18263C7}"/>
              </a:ext>
            </a:extLst>
          </p:cNvPr>
          <p:cNvSpPr/>
          <p:nvPr/>
        </p:nvSpPr>
        <p:spPr>
          <a:xfrm>
            <a:off x="9766813" y="364999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Change / Adjust request is created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808799D9-8367-4EB5-A527-CF821C1EF9FC}"/>
              </a:ext>
            </a:extLst>
          </p:cNvPr>
          <p:cNvSpPr/>
          <p:nvPr/>
        </p:nvSpPr>
        <p:spPr>
          <a:xfrm>
            <a:off x="3984390" y="640663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9567246-C379-4C3F-A7BC-8BD48DC73AB7}"/>
              </a:ext>
            </a:extLst>
          </p:cNvPr>
          <p:cNvSpPr/>
          <p:nvPr/>
        </p:nvSpPr>
        <p:spPr>
          <a:xfrm>
            <a:off x="7670069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379" name="Picture 378">
            <a:extLst>
              <a:ext uri="{FF2B5EF4-FFF2-40B4-BE49-F238E27FC236}">
                <a16:creationId xmlns:a16="http://schemas.microsoft.com/office/drawing/2014/main" id="{7EFC04D7-113E-4AC3-9669-85DCCF35B057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2809896" y="9415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0" name="Rectangle 379">
            <a:extLst>
              <a:ext uri="{FF2B5EF4-FFF2-40B4-BE49-F238E27FC236}">
                <a16:creationId xmlns:a16="http://schemas.microsoft.com/office/drawing/2014/main" id="{1CFC3321-37B3-48AE-9337-A867A1D0EF73}"/>
              </a:ext>
            </a:extLst>
          </p:cNvPr>
          <p:cNvSpPr/>
          <p:nvPr/>
        </p:nvSpPr>
        <p:spPr>
          <a:xfrm>
            <a:off x="2625579" y="4901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9D3683C-DDC8-41DD-B458-FEECDDE8170D}"/>
              </a:ext>
            </a:extLst>
          </p:cNvPr>
          <p:cNvSpPr/>
          <p:nvPr/>
        </p:nvSpPr>
        <p:spPr>
          <a:xfrm>
            <a:off x="4029344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B4BF8D7-CEA0-4947-8565-58AAEC7D93BC}"/>
              </a:ext>
            </a:extLst>
          </p:cNvPr>
          <p:cNvSpPr/>
          <p:nvPr/>
        </p:nvSpPr>
        <p:spPr>
          <a:xfrm>
            <a:off x="7631459" y="1310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D8F33A8-2449-467E-A623-7B8F1B77CD4F}"/>
              </a:ext>
            </a:extLst>
          </p:cNvPr>
          <p:cNvSpPr/>
          <p:nvPr/>
        </p:nvSpPr>
        <p:spPr>
          <a:xfrm>
            <a:off x="3831289" y="4739207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purchase request</a:t>
            </a: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AC595393-3423-4E4E-B9D2-165DCD41C8DD}"/>
              </a:ext>
            </a:extLst>
          </p:cNvPr>
          <p:cNvSpPr/>
          <p:nvPr/>
        </p:nvSpPr>
        <p:spPr>
          <a:xfrm>
            <a:off x="5529600" y="569370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approves cancellation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36141259-67A4-4199-A7FD-E640B8C9EB05}"/>
              </a:ext>
            </a:extLst>
          </p:cNvPr>
          <p:cNvSpPr/>
          <p:nvPr/>
        </p:nvSpPr>
        <p:spPr>
          <a:xfrm>
            <a:off x="708245" y="178123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Draft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subscription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619992D6-4443-4FA7-A189-62B21796201C}"/>
              </a:ext>
            </a:extLst>
          </p:cNvPr>
          <p:cNvSpPr/>
          <p:nvPr/>
        </p:nvSpPr>
        <p:spPr>
          <a:xfrm>
            <a:off x="2282451" y="9715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Draft is deleted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65B6720E-0490-449D-9847-063AF40FB6A4}"/>
              </a:ext>
            </a:extLst>
          </p:cNvPr>
          <p:cNvSpPr/>
          <p:nvPr/>
        </p:nvSpPr>
        <p:spPr>
          <a:xfrm>
            <a:off x="3841952" y="18610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Draft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validated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8FE2BA-1422-4EDF-88B9-3D57855A8170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1437493" y="2326292"/>
            <a:ext cx="0" cy="90481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346D1A1E-64BC-42EB-8192-5F1AB614C48C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1900518" y="1936735"/>
            <a:ext cx="711377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FE29D2-BE68-43B5-A13C-2F0EB16D9DB9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556733" y="4165618"/>
            <a:ext cx="0" cy="49782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869162-0665-4DE1-A247-722DFE5D1C0A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4556733" y="5086195"/>
            <a:ext cx="0" cy="54712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EFE7C4-E954-4BF9-AFAF-D20760D9CFAE}"/>
              </a:ext>
            </a:extLst>
          </p:cNvPr>
          <p:cNvCxnSpPr>
            <a:stCxn id="478" idx="2"/>
            <a:endCxn id="122" idx="0"/>
          </p:cNvCxnSpPr>
          <p:nvPr/>
        </p:nvCxnSpPr>
        <p:spPr>
          <a:xfrm flipH="1">
            <a:off x="4564740" y="2181572"/>
            <a:ext cx="2656" cy="830878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1B0FCDF-5B38-44CF-9876-0D30E0E1EED5}"/>
              </a:ext>
            </a:extLst>
          </p:cNvPr>
          <p:cNvCxnSpPr>
            <a:cxnSpLocks/>
          </p:cNvCxnSpPr>
          <p:nvPr/>
        </p:nvCxnSpPr>
        <p:spPr>
          <a:xfrm>
            <a:off x="3487271" y="1936735"/>
            <a:ext cx="673462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A3B2CF1-7CBC-484C-8B9F-E293D5E100AE}"/>
              </a:ext>
            </a:extLst>
          </p:cNvPr>
          <p:cNvCxnSpPr>
            <a:cxnSpLocks/>
            <a:stCxn id="161" idx="1"/>
            <a:endCxn id="74" idx="3"/>
          </p:cNvCxnSpPr>
          <p:nvPr/>
        </p:nvCxnSpPr>
        <p:spPr>
          <a:xfrm flipH="1" flipV="1">
            <a:off x="4952733" y="6029319"/>
            <a:ext cx="2810913" cy="1157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2F706D6-E4C1-4F72-A40E-7F8ACEE93F2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8152125" y="4165618"/>
            <a:ext cx="0" cy="49782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99EFE3D-424E-443E-8DD7-2FC513B24F81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8154932" y="5150236"/>
            <a:ext cx="0" cy="48424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0C572C3F-7E14-420D-86E2-D3BD8F263CB6}"/>
              </a:ext>
            </a:extLst>
          </p:cNvPr>
          <p:cNvCxnSpPr>
            <a:stCxn id="66" idx="0"/>
            <a:endCxn id="477" idx="2"/>
          </p:cNvCxnSpPr>
          <p:nvPr/>
        </p:nvCxnSpPr>
        <p:spPr>
          <a:xfrm flipV="1">
            <a:off x="3007895" y="1292034"/>
            <a:ext cx="0" cy="2487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F7A17B73-1615-4772-98F9-8D0CA057D0C2}"/>
              </a:ext>
            </a:extLst>
          </p:cNvPr>
          <p:cNvCxnSpPr>
            <a:cxnSpLocks/>
            <a:endCxn id="380" idx="2"/>
          </p:cNvCxnSpPr>
          <p:nvPr/>
        </p:nvCxnSpPr>
        <p:spPr>
          <a:xfrm flipV="1">
            <a:off x="3007896" y="693370"/>
            <a:ext cx="0" cy="27341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DD189F08-ACBA-4CDF-9E28-5C9560E354FD}"/>
              </a:ext>
            </a:extLst>
          </p:cNvPr>
          <p:cNvCxnSpPr>
            <a:cxnSpLocks/>
            <a:endCxn id="285" idx="1"/>
          </p:cNvCxnSpPr>
          <p:nvPr/>
        </p:nvCxnSpPr>
        <p:spPr>
          <a:xfrm>
            <a:off x="8801101" y="3556782"/>
            <a:ext cx="965712" cy="2534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nector: Elbow 479">
            <a:extLst>
              <a:ext uri="{FF2B5EF4-FFF2-40B4-BE49-F238E27FC236}">
                <a16:creationId xmlns:a16="http://schemas.microsoft.com/office/drawing/2014/main" id="{26823DB7-22D4-4584-BA29-945CD268A162}"/>
              </a:ext>
            </a:extLst>
          </p:cNvPr>
          <p:cNvCxnSpPr>
            <a:cxnSpLocks/>
            <a:stCxn id="247" idx="1"/>
          </p:cNvCxnSpPr>
          <p:nvPr/>
        </p:nvCxnSpPr>
        <p:spPr>
          <a:xfrm rot="10800000" flipV="1">
            <a:off x="8801103" y="3039860"/>
            <a:ext cx="965711" cy="24039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9D9CABB7-F7BF-49E2-92DA-89A75995D6A5}"/>
              </a:ext>
            </a:extLst>
          </p:cNvPr>
          <p:cNvCxnSpPr>
            <a:cxnSpLocks/>
          </p:cNvCxnSpPr>
          <p:nvPr/>
        </p:nvCxnSpPr>
        <p:spPr>
          <a:xfrm flipV="1">
            <a:off x="10492257" y="3280252"/>
            <a:ext cx="0" cy="2765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07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 descr="A close up of a logo&#10;&#10;Description automatically generated">
            <a:extLst>
              <a:ext uri="{FF2B5EF4-FFF2-40B4-BE49-F238E27FC236}">
                <a16:creationId xmlns:a16="http://schemas.microsoft.com/office/drawing/2014/main" id="{C1E03EC1-0AB4-41B2-8A4F-1A0991C5778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160733" y="563331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72" name="Picture 71" descr="A close up of a logo&#10;&#10;Description automatically generated">
            <a:extLst>
              <a:ext uri="{FF2B5EF4-FFF2-40B4-BE49-F238E27FC236}">
                <a16:creationId xmlns:a16="http://schemas.microsoft.com/office/drawing/2014/main" id="{05060A91-4095-4256-8889-F0E5C2FB83C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745938" y="1351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70" name="Picture 69" descr="A close up of a logo&#10;&#10;Description automatically generated">
            <a:extLst>
              <a:ext uri="{FF2B5EF4-FFF2-40B4-BE49-F238E27FC236}">
                <a16:creationId xmlns:a16="http://schemas.microsoft.com/office/drawing/2014/main" id="{B26A225E-C661-46E6-AD2F-BC7A3634A7A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7763646" y="30295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7" name="Picture 66" descr="A close up of a logo&#10;&#10;Description automatically generated">
            <a:extLst>
              <a:ext uri="{FF2B5EF4-FFF2-40B4-BE49-F238E27FC236}">
                <a16:creationId xmlns:a16="http://schemas.microsoft.com/office/drawing/2014/main" id="{DC49F870-2B44-4AC4-B028-2B2FD2B752B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167234" y="303986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5AA97B2D-9351-4CDD-BA27-6B0F980949D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2611895" y="154073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165230" y="3842935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005776" y="384293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83" idx="3"/>
          </p:cNvCxnSpPr>
          <p:nvPr/>
        </p:nvCxnSpPr>
        <p:spPr>
          <a:xfrm flipV="1">
            <a:off x="1635493" y="3425791"/>
            <a:ext cx="2525240" cy="331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4519740" y="30124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5047111" y="3425791"/>
            <a:ext cx="266002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707140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067116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619642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107125" y="407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4957111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095778" y="29233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4511733" y="407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1239493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055177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3987234" y="29270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631459" y="2928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2218480" y="3025238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Subscription creation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529600" y="301245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approves purchase request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5B09EB-0854-498E-A874-DE8AE9837D1B}"/>
              </a:ext>
            </a:extLst>
          </p:cNvPr>
          <p:cNvSpPr/>
          <p:nvPr/>
        </p:nvSpPr>
        <p:spPr>
          <a:xfrm>
            <a:off x="7165230" y="9066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Suspended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87A7C66-31D4-4E3A-A3E1-A7F9621FAD9D}"/>
              </a:ext>
            </a:extLst>
          </p:cNvPr>
          <p:cNvSpPr/>
          <p:nvPr/>
        </p:nvSpPr>
        <p:spPr>
          <a:xfrm>
            <a:off x="2448147" y="23262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CE0FB93-9BFE-4E6F-B104-BFA7499CF44C}"/>
              </a:ext>
            </a:extLst>
          </p:cNvPr>
          <p:cNvSpPr/>
          <p:nvPr/>
        </p:nvSpPr>
        <p:spPr>
          <a:xfrm>
            <a:off x="2429626" y="153429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7D2814AD-FFBC-4F10-9C58-43386BC8C2B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7763646" y="5634476"/>
            <a:ext cx="782571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0067F1BF-52B2-4FA6-8DC6-DAE6C68B97A6}"/>
              </a:ext>
            </a:extLst>
          </p:cNvPr>
          <p:cNvSpPr/>
          <p:nvPr/>
        </p:nvSpPr>
        <p:spPr>
          <a:xfrm>
            <a:off x="7595182" y="640827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Terminating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6AE48DE-B3E3-4C62-958D-E218C196B730}"/>
              </a:ext>
            </a:extLst>
          </p:cNvPr>
          <p:cNvSpPr/>
          <p:nvPr/>
        </p:nvSpPr>
        <p:spPr>
          <a:xfrm>
            <a:off x="6563542" y="201568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Suspending subscription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FAE8751-F9A8-4EE6-9517-AA25DA23E9C0}"/>
              </a:ext>
            </a:extLst>
          </p:cNvPr>
          <p:cNvSpPr/>
          <p:nvPr/>
        </p:nvSpPr>
        <p:spPr>
          <a:xfrm>
            <a:off x="8315925" y="201568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Resuming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subscription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31B89C5C-C6FE-47C0-B340-39FAB27CE3B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50956" y="2374298"/>
            <a:ext cx="680576" cy="604387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5A98C701-0873-49D5-B802-BB07384CCF30}"/>
              </a:ext>
            </a:extLst>
          </p:cNvPr>
          <p:cNvCxnSpPr>
            <a:cxnSpLocks/>
          </p:cNvCxnSpPr>
          <p:nvPr/>
        </p:nvCxnSpPr>
        <p:spPr>
          <a:xfrm rot="5400000">
            <a:off x="8362280" y="2355634"/>
            <a:ext cx="698518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7F2BFEDF-7865-4110-83AF-05255138EA3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95744" y="1317986"/>
            <a:ext cx="791000" cy="60439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DB8D52D6-C7F0-4731-BDE1-BCDC4DBC5C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16039" y="1290351"/>
            <a:ext cx="791000" cy="659660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AEFCA6E-BAB9-4737-866A-35243A987A04}"/>
              </a:ext>
            </a:extLst>
          </p:cNvPr>
          <p:cNvSpPr/>
          <p:nvPr/>
        </p:nvSpPr>
        <p:spPr>
          <a:xfrm>
            <a:off x="7426681" y="475952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Cancel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created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4FF6F55-CB5A-4713-9DA5-6A32693F8695}"/>
              </a:ext>
            </a:extLst>
          </p:cNvPr>
          <p:cNvSpPr/>
          <p:nvPr/>
        </p:nvSpPr>
        <p:spPr>
          <a:xfrm>
            <a:off x="9766813" y="287959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Vendor updates subscription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EBC1DA1-28F7-44D8-A43B-536BD18263C7}"/>
              </a:ext>
            </a:extLst>
          </p:cNvPr>
          <p:cNvSpPr/>
          <p:nvPr/>
        </p:nvSpPr>
        <p:spPr>
          <a:xfrm>
            <a:off x="9766813" y="364999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Change / Adjust request is created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808799D9-8367-4EB5-A527-CF821C1EF9FC}"/>
              </a:ext>
            </a:extLst>
          </p:cNvPr>
          <p:cNvSpPr/>
          <p:nvPr/>
        </p:nvSpPr>
        <p:spPr>
          <a:xfrm>
            <a:off x="3984390" y="640663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9567246-C379-4C3F-A7BC-8BD48DC73AB7}"/>
              </a:ext>
            </a:extLst>
          </p:cNvPr>
          <p:cNvSpPr/>
          <p:nvPr/>
        </p:nvSpPr>
        <p:spPr>
          <a:xfrm>
            <a:off x="7670069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379" name="Picture 378">
            <a:extLst>
              <a:ext uri="{FF2B5EF4-FFF2-40B4-BE49-F238E27FC236}">
                <a16:creationId xmlns:a16="http://schemas.microsoft.com/office/drawing/2014/main" id="{7EFC04D7-113E-4AC3-9669-85DCCF35B057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2809896" y="9415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0" name="Rectangle 379">
            <a:extLst>
              <a:ext uri="{FF2B5EF4-FFF2-40B4-BE49-F238E27FC236}">
                <a16:creationId xmlns:a16="http://schemas.microsoft.com/office/drawing/2014/main" id="{1CFC3321-37B3-48AE-9337-A867A1D0EF73}"/>
              </a:ext>
            </a:extLst>
          </p:cNvPr>
          <p:cNvSpPr/>
          <p:nvPr/>
        </p:nvSpPr>
        <p:spPr>
          <a:xfrm>
            <a:off x="2625579" y="4901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9D3683C-DDC8-41DD-B458-FEECDDE8170D}"/>
              </a:ext>
            </a:extLst>
          </p:cNvPr>
          <p:cNvSpPr/>
          <p:nvPr/>
        </p:nvSpPr>
        <p:spPr>
          <a:xfrm>
            <a:off x="4029344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B4BF8D7-CEA0-4947-8565-58AAEC7D93BC}"/>
              </a:ext>
            </a:extLst>
          </p:cNvPr>
          <p:cNvSpPr/>
          <p:nvPr/>
        </p:nvSpPr>
        <p:spPr>
          <a:xfrm>
            <a:off x="7631459" y="1310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D8F33A8-2449-467E-A623-7B8F1B77CD4F}"/>
              </a:ext>
            </a:extLst>
          </p:cNvPr>
          <p:cNvSpPr/>
          <p:nvPr/>
        </p:nvSpPr>
        <p:spPr>
          <a:xfrm>
            <a:off x="3831289" y="4739207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purchase request</a:t>
            </a: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AC595393-3423-4E4E-B9D2-165DCD41C8DD}"/>
              </a:ext>
            </a:extLst>
          </p:cNvPr>
          <p:cNvSpPr/>
          <p:nvPr/>
        </p:nvSpPr>
        <p:spPr>
          <a:xfrm>
            <a:off x="5529600" y="569370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approves cancellation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36141259-67A4-4199-A7FD-E640B8C9EB05}"/>
              </a:ext>
            </a:extLst>
          </p:cNvPr>
          <p:cNvSpPr/>
          <p:nvPr/>
        </p:nvSpPr>
        <p:spPr>
          <a:xfrm>
            <a:off x="708245" y="178123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Draft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subscription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619992D6-4443-4FA7-A189-62B21796201C}"/>
              </a:ext>
            </a:extLst>
          </p:cNvPr>
          <p:cNvSpPr/>
          <p:nvPr/>
        </p:nvSpPr>
        <p:spPr>
          <a:xfrm>
            <a:off x="2282451" y="9715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Draft is deleted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65B6720E-0490-449D-9847-063AF40FB6A4}"/>
              </a:ext>
            </a:extLst>
          </p:cNvPr>
          <p:cNvSpPr/>
          <p:nvPr/>
        </p:nvSpPr>
        <p:spPr>
          <a:xfrm>
            <a:off x="3841952" y="18610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Draft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validated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8FE2BA-1422-4EDF-88B9-3D57855A8170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1437493" y="2326292"/>
            <a:ext cx="0" cy="90481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346D1A1E-64BC-42EB-8192-5F1AB614C48C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1900518" y="1936735"/>
            <a:ext cx="711377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FE29D2-BE68-43B5-A13C-2F0EB16D9DB9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556733" y="4165618"/>
            <a:ext cx="0" cy="49782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869162-0665-4DE1-A247-722DFE5D1C0A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4556733" y="5086195"/>
            <a:ext cx="0" cy="54712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EFE7C4-E954-4BF9-AFAF-D20760D9CFAE}"/>
              </a:ext>
            </a:extLst>
          </p:cNvPr>
          <p:cNvCxnSpPr>
            <a:stCxn id="478" idx="2"/>
            <a:endCxn id="122" idx="0"/>
          </p:cNvCxnSpPr>
          <p:nvPr/>
        </p:nvCxnSpPr>
        <p:spPr>
          <a:xfrm flipH="1">
            <a:off x="4564740" y="2181572"/>
            <a:ext cx="2656" cy="83087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1B0FCDF-5B38-44CF-9876-0D30E0E1EED5}"/>
              </a:ext>
            </a:extLst>
          </p:cNvPr>
          <p:cNvCxnSpPr>
            <a:cxnSpLocks/>
          </p:cNvCxnSpPr>
          <p:nvPr/>
        </p:nvCxnSpPr>
        <p:spPr>
          <a:xfrm>
            <a:off x="3487271" y="1936735"/>
            <a:ext cx="673462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A3B2CF1-7CBC-484C-8B9F-E293D5E100AE}"/>
              </a:ext>
            </a:extLst>
          </p:cNvPr>
          <p:cNvCxnSpPr>
            <a:cxnSpLocks/>
            <a:stCxn id="161" idx="1"/>
            <a:endCxn id="74" idx="3"/>
          </p:cNvCxnSpPr>
          <p:nvPr/>
        </p:nvCxnSpPr>
        <p:spPr>
          <a:xfrm flipH="1" flipV="1">
            <a:off x="4952733" y="6029319"/>
            <a:ext cx="2810913" cy="1157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2F706D6-E4C1-4F72-A40E-7F8ACEE93F2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8152125" y="4165618"/>
            <a:ext cx="0" cy="49782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99EFE3D-424E-443E-8DD7-2FC513B24F81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8154932" y="5150236"/>
            <a:ext cx="0" cy="48424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0C572C3F-7E14-420D-86E2-D3BD8F263CB6}"/>
              </a:ext>
            </a:extLst>
          </p:cNvPr>
          <p:cNvCxnSpPr>
            <a:stCxn id="66" idx="0"/>
            <a:endCxn id="477" idx="2"/>
          </p:cNvCxnSpPr>
          <p:nvPr/>
        </p:nvCxnSpPr>
        <p:spPr>
          <a:xfrm flipV="1">
            <a:off x="3007895" y="1292034"/>
            <a:ext cx="0" cy="2487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F7A17B73-1615-4772-98F9-8D0CA057D0C2}"/>
              </a:ext>
            </a:extLst>
          </p:cNvPr>
          <p:cNvCxnSpPr>
            <a:cxnSpLocks/>
            <a:endCxn id="380" idx="2"/>
          </p:cNvCxnSpPr>
          <p:nvPr/>
        </p:nvCxnSpPr>
        <p:spPr>
          <a:xfrm flipV="1">
            <a:off x="3007896" y="693370"/>
            <a:ext cx="0" cy="27341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DD189F08-ACBA-4CDF-9E28-5C9560E354FD}"/>
              </a:ext>
            </a:extLst>
          </p:cNvPr>
          <p:cNvCxnSpPr>
            <a:cxnSpLocks/>
            <a:endCxn id="285" idx="1"/>
          </p:cNvCxnSpPr>
          <p:nvPr/>
        </p:nvCxnSpPr>
        <p:spPr>
          <a:xfrm>
            <a:off x="8801101" y="3556782"/>
            <a:ext cx="965712" cy="2534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nector: Elbow 479">
            <a:extLst>
              <a:ext uri="{FF2B5EF4-FFF2-40B4-BE49-F238E27FC236}">
                <a16:creationId xmlns:a16="http://schemas.microsoft.com/office/drawing/2014/main" id="{26823DB7-22D4-4584-BA29-945CD268A162}"/>
              </a:ext>
            </a:extLst>
          </p:cNvPr>
          <p:cNvCxnSpPr>
            <a:cxnSpLocks/>
            <a:stCxn id="247" idx="1"/>
          </p:cNvCxnSpPr>
          <p:nvPr/>
        </p:nvCxnSpPr>
        <p:spPr>
          <a:xfrm rot="10800000" flipV="1">
            <a:off x="8801103" y="3039860"/>
            <a:ext cx="965711" cy="24039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9D9CABB7-F7BF-49E2-92DA-89A75995D6A5}"/>
              </a:ext>
            </a:extLst>
          </p:cNvPr>
          <p:cNvCxnSpPr>
            <a:cxnSpLocks/>
          </p:cNvCxnSpPr>
          <p:nvPr/>
        </p:nvCxnSpPr>
        <p:spPr>
          <a:xfrm flipV="1">
            <a:off x="10492257" y="3280252"/>
            <a:ext cx="0" cy="2765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89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3896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 descr="A close up of a logo&#10;&#10;Description automatically generated">
            <a:extLst>
              <a:ext uri="{FF2B5EF4-FFF2-40B4-BE49-F238E27FC236}">
                <a16:creationId xmlns:a16="http://schemas.microsoft.com/office/drawing/2014/main" id="{C1E03EC1-0AB4-41B2-8A4F-1A0991C5778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60733" y="563331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72" name="Picture 71" descr="A close up of a logo&#10;&#10;Description automatically generated">
            <a:extLst>
              <a:ext uri="{FF2B5EF4-FFF2-40B4-BE49-F238E27FC236}">
                <a16:creationId xmlns:a16="http://schemas.microsoft.com/office/drawing/2014/main" id="{05060A91-4095-4256-8889-F0E5C2FB83C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745938" y="1351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70" name="Picture 69" descr="A close up of a logo&#10;&#10;Description automatically generated">
            <a:extLst>
              <a:ext uri="{FF2B5EF4-FFF2-40B4-BE49-F238E27FC236}">
                <a16:creationId xmlns:a16="http://schemas.microsoft.com/office/drawing/2014/main" id="{B26A225E-C661-46E6-AD2F-BC7A3634A7A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63646" y="30295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7" name="Picture 66" descr="A close up of a logo&#10;&#10;Description automatically generated">
            <a:extLst>
              <a:ext uri="{FF2B5EF4-FFF2-40B4-BE49-F238E27FC236}">
                <a16:creationId xmlns:a16="http://schemas.microsoft.com/office/drawing/2014/main" id="{DC49F870-2B44-4AC4-B028-2B2FD2B752B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67234" y="303986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5AA97B2D-9351-4CDD-BA27-6B0F980949D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2611895" y="154073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165230" y="3842935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005776" y="384293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83" idx="3"/>
          </p:cNvCxnSpPr>
          <p:nvPr/>
        </p:nvCxnSpPr>
        <p:spPr>
          <a:xfrm flipV="1">
            <a:off x="1635493" y="3425791"/>
            <a:ext cx="2525240" cy="331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4519740" y="30124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5047111" y="3425791"/>
            <a:ext cx="2660029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707140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067116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619642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107125" y="407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4957111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095778" y="29233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4511733" y="407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1239493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055177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3987234" y="29270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631459" y="2928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2218480" y="3025238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Subscription creation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529600" y="301245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approves purchase request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5B09EB-0854-498E-A874-DE8AE9837D1B}"/>
              </a:ext>
            </a:extLst>
          </p:cNvPr>
          <p:cNvSpPr/>
          <p:nvPr/>
        </p:nvSpPr>
        <p:spPr>
          <a:xfrm>
            <a:off x="7165230" y="9066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Suspended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87A7C66-31D4-4E3A-A3E1-A7F9621FAD9D}"/>
              </a:ext>
            </a:extLst>
          </p:cNvPr>
          <p:cNvSpPr/>
          <p:nvPr/>
        </p:nvSpPr>
        <p:spPr>
          <a:xfrm>
            <a:off x="2448147" y="23262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CE0FB93-9BFE-4E6F-B104-BFA7499CF44C}"/>
              </a:ext>
            </a:extLst>
          </p:cNvPr>
          <p:cNvSpPr/>
          <p:nvPr/>
        </p:nvSpPr>
        <p:spPr>
          <a:xfrm>
            <a:off x="2429626" y="153429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7D2814AD-FFBC-4F10-9C58-43386BC8C2B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7763646" y="5634476"/>
            <a:ext cx="782571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0067F1BF-52B2-4FA6-8DC6-DAE6C68B97A6}"/>
              </a:ext>
            </a:extLst>
          </p:cNvPr>
          <p:cNvSpPr/>
          <p:nvPr/>
        </p:nvSpPr>
        <p:spPr>
          <a:xfrm>
            <a:off x="7595182" y="640827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Terminating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6AE48DE-B3E3-4C62-958D-E218C196B730}"/>
              </a:ext>
            </a:extLst>
          </p:cNvPr>
          <p:cNvSpPr/>
          <p:nvPr/>
        </p:nvSpPr>
        <p:spPr>
          <a:xfrm>
            <a:off x="6563542" y="201568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Suspending subscription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FAE8751-F9A8-4EE6-9517-AA25DA23E9C0}"/>
              </a:ext>
            </a:extLst>
          </p:cNvPr>
          <p:cNvSpPr/>
          <p:nvPr/>
        </p:nvSpPr>
        <p:spPr>
          <a:xfrm>
            <a:off x="8315925" y="201568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Resuming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subscription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31B89C5C-C6FE-47C0-B340-39FAB27CE3B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50956" y="2374298"/>
            <a:ext cx="680576" cy="604387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5A98C701-0873-49D5-B802-BB07384CCF30}"/>
              </a:ext>
            </a:extLst>
          </p:cNvPr>
          <p:cNvCxnSpPr>
            <a:cxnSpLocks/>
          </p:cNvCxnSpPr>
          <p:nvPr/>
        </p:nvCxnSpPr>
        <p:spPr>
          <a:xfrm rot="5400000">
            <a:off x="8362280" y="2355634"/>
            <a:ext cx="698518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7F2BFEDF-7865-4110-83AF-05255138EA3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95744" y="1317986"/>
            <a:ext cx="791000" cy="60439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DB8D52D6-C7F0-4731-BDE1-BCDC4DBC5C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16039" y="1290351"/>
            <a:ext cx="791000" cy="659660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AEFCA6E-BAB9-4737-866A-35243A987A04}"/>
              </a:ext>
            </a:extLst>
          </p:cNvPr>
          <p:cNvSpPr/>
          <p:nvPr/>
        </p:nvSpPr>
        <p:spPr>
          <a:xfrm>
            <a:off x="7426681" y="475952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Cancel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created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4FF6F55-CB5A-4713-9DA5-6A32693F8695}"/>
              </a:ext>
            </a:extLst>
          </p:cNvPr>
          <p:cNvSpPr/>
          <p:nvPr/>
        </p:nvSpPr>
        <p:spPr>
          <a:xfrm>
            <a:off x="9766813" y="287959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Vendor updates subscription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EBC1DA1-28F7-44D8-A43B-536BD18263C7}"/>
              </a:ext>
            </a:extLst>
          </p:cNvPr>
          <p:cNvSpPr/>
          <p:nvPr/>
        </p:nvSpPr>
        <p:spPr>
          <a:xfrm>
            <a:off x="9766813" y="364999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Change / Adjust request is created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808799D9-8367-4EB5-A527-CF821C1EF9FC}"/>
              </a:ext>
            </a:extLst>
          </p:cNvPr>
          <p:cNvSpPr/>
          <p:nvPr/>
        </p:nvSpPr>
        <p:spPr>
          <a:xfrm>
            <a:off x="3984390" y="640663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9567246-C379-4C3F-A7BC-8BD48DC73AB7}"/>
              </a:ext>
            </a:extLst>
          </p:cNvPr>
          <p:cNvSpPr/>
          <p:nvPr/>
        </p:nvSpPr>
        <p:spPr>
          <a:xfrm>
            <a:off x="7670069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379" name="Picture 378">
            <a:extLst>
              <a:ext uri="{FF2B5EF4-FFF2-40B4-BE49-F238E27FC236}">
                <a16:creationId xmlns:a16="http://schemas.microsoft.com/office/drawing/2014/main" id="{7EFC04D7-113E-4AC3-9669-85DCCF35B057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2809896" y="9415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0" name="Rectangle 379">
            <a:extLst>
              <a:ext uri="{FF2B5EF4-FFF2-40B4-BE49-F238E27FC236}">
                <a16:creationId xmlns:a16="http://schemas.microsoft.com/office/drawing/2014/main" id="{1CFC3321-37B3-48AE-9337-A867A1D0EF73}"/>
              </a:ext>
            </a:extLst>
          </p:cNvPr>
          <p:cNvSpPr/>
          <p:nvPr/>
        </p:nvSpPr>
        <p:spPr>
          <a:xfrm>
            <a:off x="2625579" y="4901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9D3683C-DDC8-41DD-B458-FEECDDE8170D}"/>
              </a:ext>
            </a:extLst>
          </p:cNvPr>
          <p:cNvSpPr/>
          <p:nvPr/>
        </p:nvSpPr>
        <p:spPr>
          <a:xfrm>
            <a:off x="4029344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B4BF8D7-CEA0-4947-8565-58AAEC7D93BC}"/>
              </a:ext>
            </a:extLst>
          </p:cNvPr>
          <p:cNvSpPr/>
          <p:nvPr/>
        </p:nvSpPr>
        <p:spPr>
          <a:xfrm>
            <a:off x="7631459" y="1310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D8F33A8-2449-467E-A623-7B8F1B77CD4F}"/>
              </a:ext>
            </a:extLst>
          </p:cNvPr>
          <p:cNvSpPr/>
          <p:nvPr/>
        </p:nvSpPr>
        <p:spPr>
          <a:xfrm>
            <a:off x="3831289" y="4739207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purchase request</a:t>
            </a: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AC595393-3423-4E4E-B9D2-165DCD41C8DD}"/>
              </a:ext>
            </a:extLst>
          </p:cNvPr>
          <p:cNvSpPr/>
          <p:nvPr/>
        </p:nvSpPr>
        <p:spPr>
          <a:xfrm>
            <a:off x="5529600" y="569370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approves cancellation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36141259-67A4-4199-A7FD-E640B8C9EB05}"/>
              </a:ext>
            </a:extLst>
          </p:cNvPr>
          <p:cNvSpPr/>
          <p:nvPr/>
        </p:nvSpPr>
        <p:spPr>
          <a:xfrm>
            <a:off x="708245" y="178123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Draft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subscription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619992D6-4443-4FA7-A189-62B21796201C}"/>
              </a:ext>
            </a:extLst>
          </p:cNvPr>
          <p:cNvSpPr/>
          <p:nvPr/>
        </p:nvSpPr>
        <p:spPr>
          <a:xfrm>
            <a:off x="2282451" y="9715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Draft is deleted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65B6720E-0490-449D-9847-063AF40FB6A4}"/>
              </a:ext>
            </a:extLst>
          </p:cNvPr>
          <p:cNvSpPr/>
          <p:nvPr/>
        </p:nvSpPr>
        <p:spPr>
          <a:xfrm>
            <a:off x="3841952" y="18610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Draft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validated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8FE2BA-1422-4EDF-88B9-3D57855A8170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1437493" y="2326292"/>
            <a:ext cx="0" cy="90481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346D1A1E-64BC-42EB-8192-5F1AB614C48C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1900518" y="1936735"/>
            <a:ext cx="711377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FE29D2-BE68-43B5-A13C-2F0EB16D9DB9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556733" y="4165618"/>
            <a:ext cx="0" cy="497822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869162-0665-4DE1-A247-722DFE5D1C0A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4556733" y="5086195"/>
            <a:ext cx="0" cy="547124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1B0FCDF-5B38-44CF-9876-0D30E0E1EED5}"/>
              </a:ext>
            </a:extLst>
          </p:cNvPr>
          <p:cNvCxnSpPr>
            <a:cxnSpLocks/>
          </p:cNvCxnSpPr>
          <p:nvPr/>
        </p:nvCxnSpPr>
        <p:spPr>
          <a:xfrm>
            <a:off x="3487271" y="1936735"/>
            <a:ext cx="673462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A3B2CF1-7CBC-484C-8B9F-E293D5E100AE}"/>
              </a:ext>
            </a:extLst>
          </p:cNvPr>
          <p:cNvCxnSpPr>
            <a:cxnSpLocks/>
            <a:stCxn id="161" idx="1"/>
            <a:endCxn id="74" idx="3"/>
          </p:cNvCxnSpPr>
          <p:nvPr/>
        </p:nvCxnSpPr>
        <p:spPr>
          <a:xfrm flipH="1" flipV="1">
            <a:off x="4952733" y="6029319"/>
            <a:ext cx="2810913" cy="1157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2F706D6-E4C1-4F72-A40E-7F8ACEE93F2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8152125" y="4165618"/>
            <a:ext cx="0" cy="49782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99EFE3D-424E-443E-8DD7-2FC513B24F81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8154932" y="5150236"/>
            <a:ext cx="0" cy="48424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0C572C3F-7E14-420D-86E2-D3BD8F263CB6}"/>
              </a:ext>
            </a:extLst>
          </p:cNvPr>
          <p:cNvCxnSpPr>
            <a:stCxn id="66" idx="0"/>
            <a:endCxn id="477" idx="2"/>
          </p:cNvCxnSpPr>
          <p:nvPr/>
        </p:nvCxnSpPr>
        <p:spPr>
          <a:xfrm flipV="1">
            <a:off x="3007895" y="1292034"/>
            <a:ext cx="0" cy="2487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F7A17B73-1615-4772-98F9-8D0CA057D0C2}"/>
              </a:ext>
            </a:extLst>
          </p:cNvPr>
          <p:cNvCxnSpPr>
            <a:cxnSpLocks/>
            <a:endCxn id="380" idx="2"/>
          </p:cNvCxnSpPr>
          <p:nvPr/>
        </p:nvCxnSpPr>
        <p:spPr>
          <a:xfrm flipV="1">
            <a:off x="3007896" y="693370"/>
            <a:ext cx="0" cy="27341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DD189F08-ACBA-4CDF-9E28-5C9560E354FD}"/>
              </a:ext>
            </a:extLst>
          </p:cNvPr>
          <p:cNvCxnSpPr>
            <a:cxnSpLocks/>
            <a:endCxn id="285" idx="1"/>
          </p:cNvCxnSpPr>
          <p:nvPr/>
        </p:nvCxnSpPr>
        <p:spPr>
          <a:xfrm>
            <a:off x="8801101" y="3556782"/>
            <a:ext cx="965712" cy="2534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nector: Elbow 479">
            <a:extLst>
              <a:ext uri="{FF2B5EF4-FFF2-40B4-BE49-F238E27FC236}">
                <a16:creationId xmlns:a16="http://schemas.microsoft.com/office/drawing/2014/main" id="{26823DB7-22D4-4584-BA29-945CD268A162}"/>
              </a:ext>
            </a:extLst>
          </p:cNvPr>
          <p:cNvCxnSpPr>
            <a:cxnSpLocks/>
            <a:stCxn id="247" idx="1"/>
          </p:cNvCxnSpPr>
          <p:nvPr/>
        </p:nvCxnSpPr>
        <p:spPr>
          <a:xfrm rot="10800000" flipV="1">
            <a:off x="8801103" y="3039860"/>
            <a:ext cx="965711" cy="24039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9D9CABB7-F7BF-49E2-92DA-89A75995D6A5}"/>
              </a:ext>
            </a:extLst>
          </p:cNvPr>
          <p:cNvCxnSpPr>
            <a:cxnSpLocks/>
          </p:cNvCxnSpPr>
          <p:nvPr/>
        </p:nvCxnSpPr>
        <p:spPr>
          <a:xfrm flipV="1">
            <a:off x="10492257" y="3280252"/>
            <a:ext cx="0" cy="2765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6713688-F2C7-46D5-8B8E-D151AEC6FB6D}"/>
              </a:ext>
            </a:extLst>
          </p:cNvPr>
          <p:cNvCxnSpPr/>
          <p:nvPr/>
        </p:nvCxnSpPr>
        <p:spPr>
          <a:xfrm flipH="1">
            <a:off x="4564740" y="2181572"/>
            <a:ext cx="2656" cy="83087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24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 descr="A close up of a logo&#10;&#10;Description automatically generated">
            <a:extLst>
              <a:ext uri="{FF2B5EF4-FFF2-40B4-BE49-F238E27FC236}">
                <a16:creationId xmlns:a16="http://schemas.microsoft.com/office/drawing/2014/main" id="{C1E03EC1-0AB4-41B2-8A4F-1A0991C5778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160733" y="563331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72" name="Picture 71" descr="A close up of a logo&#10;&#10;Description automatically generated">
            <a:extLst>
              <a:ext uri="{FF2B5EF4-FFF2-40B4-BE49-F238E27FC236}">
                <a16:creationId xmlns:a16="http://schemas.microsoft.com/office/drawing/2014/main" id="{05060A91-4095-4256-8889-F0E5C2FB83C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45938" y="1351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70" name="Picture 69" descr="A close up of a logo&#10;&#10;Description automatically generated">
            <a:extLst>
              <a:ext uri="{FF2B5EF4-FFF2-40B4-BE49-F238E27FC236}">
                <a16:creationId xmlns:a16="http://schemas.microsoft.com/office/drawing/2014/main" id="{B26A225E-C661-46E6-AD2F-BC7A3634A7A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63646" y="30295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7" name="Picture 66" descr="A close up of a logo&#10;&#10;Description automatically generated">
            <a:extLst>
              <a:ext uri="{FF2B5EF4-FFF2-40B4-BE49-F238E27FC236}">
                <a16:creationId xmlns:a16="http://schemas.microsoft.com/office/drawing/2014/main" id="{DC49F870-2B44-4AC4-B028-2B2FD2B752B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167234" y="303986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5AA97B2D-9351-4CDD-BA27-6B0F980949D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2611895" y="154073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165230" y="3842935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005776" y="384293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83" idx="3"/>
          </p:cNvCxnSpPr>
          <p:nvPr/>
        </p:nvCxnSpPr>
        <p:spPr>
          <a:xfrm flipV="1">
            <a:off x="1635493" y="3425791"/>
            <a:ext cx="2525240" cy="331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4519740" y="30124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5047111" y="3425791"/>
            <a:ext cx="266002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707140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067116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619642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107125" y="407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4957111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095778" y="29233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4511733" y="407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1239493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055177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3987234" y="29270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631459" y="2928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2218480" y="3025238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Subscription creation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529600" y="301245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approves purchase request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5B09EB-0854-498E-A874-DE8AE9837D1B}"/>
              </a:ext>
            </a:extLst>
          </p:cNvPr>
          <p:cNvSpPr/>
          <p:nvPr/>
        </p:nvSpPr>
        <p:spPr>
          <a:xfrm>
            <a:off x="7165230" y="9066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Suspended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87A7C66-31D4-4E3A-A3E1-A7F9621FAD9D}"/>
              </a:ext>
            </a:extLst>
          </p:cNvPr>
          <p:cNvSpPr/>
          <p:nvPr/>
        </p:nvSpPr>
        <p:spPr>
          <a:xfrm>
            <a:off x="2448147" y="23262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CE0FB93-9BFE-4E6F-B104-BFA7499CF44C}"/>
              </a:ext>
            </a:extLst>
          </p:cNvPr>
          <p:cNvSpPr/>
          <p:nvPr/>
        </p:nvSpPr>
        <p:spPr>
          <a:xfrm>
            <a:off x="2429626" y="153429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7D2814AD-FFBC-4F10-9C58-43386BC8C2B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63646" y="5634476"/>
            <a:ext cx="782571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0067F1BF-52B2-4FA6-8DC6-DAE6C68B97A6}"/>
              </a:ext>
            </a:extLst>
          </p:cNvPr>
          <p:cNvSpPr/>
          <p:nvPr/>
        </p:nvSpPr>
        <p:spPr>
          <a:xfrm>
            <a:off x="7595182" y="640827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Terminating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6AE48DE-B3E3-4C62-958D-E218C196B730}"/>
              </a:ext>
            </a:extLst>
          </p:cNvPr>
          <p:cNvSpPr/>
          <p:nvPr/>
        </p:nvSpPr>
        <p:spPr>
          <a:xfrm>
            <a:off x="6563542" y="201568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Suspending subscription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FAE8751-F9A8-4EE6-9517-AA25DA23E9C0}"/>
              </a:ext>
            </a:extLst>
          </p:cNvPr>
          <p:cNvSpPr/>
          <p:nvPr/>
        </p:nvSpPr>
        <p:spPr>
          <a:xfrm>
            <a:off x="8315925" y="201568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Resuming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subscription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31B89C5C-C6FE-47C0-B340-39FAB27CE3B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50956" y="2374298"/>
            <a:ext cx="680576" cy="604387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5A98C701-0873-49D5-B802-BB07384CCF30}"/>
              </a:ext>
            </a:extLst>
          </p:cNvPr>
          <p:cNvCxnSpPr>
            <a:cxnSpLocks/>
          </p:cNvCxnSpPr>
          <p:nvPr/>
        </p:nvCxnSpPr>
        <p:spPr>
          <a:xfrm rot="5400000">
            <a:off x="8362280" y="2355634"/>
            <a:ext cx="698518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7F2BFEDF-7865-4110-83AF-05255138EA3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95744" y="1317986"/>
            <a:ext cx="791000" cy="604392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DB8D52D6-C7F0-4731-BDE1-BCDC4DBC5C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16039" y="1290351"/>
            <a:ext cx="791000" cy="659660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AEFCA6E-BAB9-4737-866A-35243A987A04}"/>
              </a:ext>
            </a:extLst>
          </p:cNvPr>
          <p:cNvSpPr/>
          <p:nvPr/>
        </p:nvSpPr>
        <p:spPr>
          <a:xfrm>
            <a:off x="7426681" y="475952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Cancel request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created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4FF6F55-CB5A-4713-9DA5-6A32693F8695}"/>
              </a:ext>
            </a:extLst>
          </p:cNvPr>
          <p:cNvSpPr/>
          <p:nvPr/>
        </p:nvSpPr>
        <p:spPr>
          <a:xfrm>
            <a:off x="9766813" y="287959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Vendor updates subscription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EBC1DA1-28F7-44D8-A43B-536BD18263C7}"/>
              </a:ext>
            </a:extLst>
          </p:cNvPr>
          <p:cNvSpPr/>
          <p:nvPr/>
        </p:nvSpPr>
        <p:spPr>
          <a:xfrm>
            <a:off x="9766813" y="364999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Change / Adjust request is created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808799D9-8367-4EB5-A527-CF821C1EF9FC}"/>
              </a:ext>
            </a:extLst>
          </p:cNvPr>
          <p:cNvSpPr/>
          <p:nvPr/>
        </p:nvSpPr>
        <p:spPr>
          <a:xfrm>
            <a:off x="3984390" y="640663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9567246-C379-4C3F-A7BC-8BD48DC73AB7}"/>
              </a:ext>
            </a:extLst>
          </p:cNvPr>
          <p:cNvSpPr/>
          <p:nvPr/>
        </p:nvSpPr>
        <p:spPr>
          <a:xfrm>
            <a:off x="7670069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379" name="Picture 378">
            <a:extLst>
              <a:ext uri="{FF2B5EF4-FFF2-40B4-BE49-F238E27FC236}">
                <a16:creationId xmlns:a16="http://schemas.microsoft.com/office/drawing/2014/main" id="{7EFC04D7-113E-4AC3-9669-85DCCF35B057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2809896" y="9415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0" name="Rectangle 379">
            <a:extLst>
              <a:ext uri="{FF2B5EF4-FFF2-40B4-BE49-F238E27FC236}">
                <a16:creationId xmlns:a16="http://schemas.microsoft.com/office/drawing/2014/main" id="{1CFC3321-37B3-48AE-9337-A867A1D0EF73}"/>
              </a:ext>
            </a:extLst>
          </p:cNvPr>
          <p:cNvSpPr/>
          <p:nvPr/>
        </p:nvSpPr>
        <p:spPr>
          <a:xfrm>
            <a:off x="2625579" y="4901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9D3683C-DDC8-41DD-B458-FEECDDE8170D}"/>
              </a:ext>
            </a:extLst>
          </p:cNvPr>
          <p:cNvSpPr/>
          <p:nvPr/>
        </p:nvSpPr>
        <p:spPr>
          <a:xfrm>
            <a:off x="4029344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B4BF8D7-CEA0-4947-8565-58AAEC7D93BC}"/>
              </a:ext>
            </a:extLst>
          </p:cNvPr>
          <p:cNvSpPr/>
          <p:nvPr/>
        </p:nvSpPr>
        <p:spPr>
          <a:xfrm>
            <a:off x="7631459" y="1310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D8F33A8-2449-467E-A623-7B8F1B77CD4F}"/>
              </a:ext>
            </a:extLst>
          </p:cNvPr>
          <p:cNvSpPr/>
          <p:nvPr/>
        </p:nvSpPr>
        <p:spPr>
          <a:xfrm>
            <a:off x="3831289" y="4739207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purchase request</a:t>
            </a: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AC595393-3423-4E4E-B9D2-165DCD41C8DD}"/>
              </a:ext>
            </a:extLst>
          </p:cNvPr>
          <p:cNvSpPr/>
          <p:nvPr/>
        </p:nvSpPr>
        <p:spPr>
          <a:xfrm>
            <a:off x="5529600" y="569370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approves cancellation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36141259-67A4-4199-A7FD-E640B8C9EB05}"/>
              </a:ext>
            </a:extLst>
          </p:cNvPr>
          <p:cNvSpPr/>
          <p:nvPr/>
        </p:nvSpPr>
        <p:spPr>
          <a:xfrm>
            <a:off x="708245" y="178123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Draft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subscription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619992D6-4443-4FA7-A189-62B21796201C}"/>
              </a:ext>
            </a:extLst>
          </p:cNvPr>
          <p:cNvSpPr/>
          <p:nvPr/>
        </p:nvSpPr>
        <p:spPr>
          <a:xfrm>
            <a:off x="2282451" y="9715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Draft is deleted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65B6720E-0490-449D-9847-063AF40FB6A4}"/>
              </a:ext>
            </a:extLst>
          </p:cNvPr>
          <p:cNvSpPr/>
          <p:nvPr/>
        </p:nvSpPr>
        <p:spPr>
          <a:xfrm>
            <a:off x="3841952" y="18610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Draft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validated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8FE2BA-1422-4EDF-88B9-3D57855A8170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1437493" y="2326292"/>
            <a:ext cx="0" cy="90481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346D1A1E-64BC-42EB-8192-5F1AB614C48C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1900518" y="1936735"/>
            <a:ext cx="711377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FE29D2-BE68-43B5-A13C-2F0EB16D9DB9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556733" y="4165618"/>
            <a:ext cx="0" cy="49782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869162-0665-4DE1-A247-722DFE5D1C0A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4556733" y="5086195"/>
            <a:ext cx="0" cy="54712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1B0FCDF-5B38-44CF-9876-0D30E0E1EED5}"/>
              </a:ext>
            </a:extLst>
          </p:cNvPr>
          <p:cNvCxnSpPr>
            <a:cxnSpLocks/>
          </p:cNvCxnSpPr>
          <p:nvPr/>
        </p:nvCxnSpPr>
        <p:spPr>
          <a:xfrm>
            <a:off x="3487271" y="1936735"/>
            <a:ext cx="673462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A3B2CF1-7CBC-484C-8B9F-E293D5E100AE}"/>
              </a:ext>
            </a:extLst>
          </p:cNvPr>
          <p:cNvCxnSpPr>
            <a:cxnSpLocks/>
            <a:stCxn id="161" idx="1"/>
            <a:endCxn id="74" idx="3"/>
          </p:cNvCxnSpPr>
          <p:nvPr/>
        </p:nvCxnSpPr>
        <p:spPr>
          <a:xfrm flipH="1" flipV="1">
            <a:off x="4952733" y="6029319"/>
            <a:ext cx="2810913" cy="1157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2F706D6-E4C1-4F72-A40E-7F8ACEE93F2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8152125" y="4165618"/>
            <a:ext cx="0" cy="497822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99EFE3D-424E-443E-8DD7-2FC513B24F81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8154932" y="5150236"/>
            <a:ext cx="0" cy="48424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0C572C3F-7E14-420D-86E2-D3BD8F263CB6}"/>
              </a:ext>
            </a:extLst>
          </p:cNvPr>
          <p:cNvCxnSpPr>
            <a:stCxn id="66" idx="0"/>
            <a:endCxn id="477" idx="2"/>
          </p:cNvCxnSpPr>
          <p:nvPr/>
        </p:nvCxnSpPr>
        <p:spPr>
          <a:xfrm flipV="1">
            <a:off x="3007895" y="1292034"/>
            <a:ext cx="0" cy="2487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F7A17B73-1615-4772-98F9-8D0CA057D0C2}"/>
              </a:ext>
            </a:extLst>
          </p:cNvPr>
          <p:cNvCxnSpPr>
            <a:cxnSpLocks/>
            <a:endCxn id="380" idx="2"/>
          </p:cNvCxnSpPr>
          <p:nvPr/>
        </p:nvCxnSpPr>
        <p:spPr>
          <a:xfrm flipV="1">
            <a:off x="3007896" y="693370"/>
            <a:ext cx="0" cy="27341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DD189F08-ACBA-4CDF-9E28-5C9560E354FD}"/>
              </a:ext>
            </a:extLst>
          </p:cNvPr>
          <p:cNvCxnSpPr>
            <a:cxnSpLocks/>
            <a:endCxn id="285" idx="1"/>
          </p:cNvCxnSpPr>
          <p:nvPr/>
        </p:nvCxnSpPr>
        <p:spPr>
          <a:xfrm>
            <a:off x="8801101" y="3556782"/>
            <a:ext cx="965712" cy="2534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nector: Elbow 479">
            <a:extLst>
              <a:ext uri="{FF2B5EF4-FFF2-40B4-BE49-F238E27FC236}">
                <a16:creationId xmlns:a16="http://schemas.microsoft.com/office/drawing/2014/main" id="{26823DB7-22D4-4584-BA29-945CD268A162}"/>
              </a:ext>
            </a:extLst>
          </p:cNvPr>
          <p:cNvCxnSpPr>
            <a:cxnSpLocks/>
            <a:stCxn id="247" idx="1"/>
          </p:cNvCxnSpPr>
          <p:nvPr/>
        </p:nvCxnSpPr>
        <p:spPr>
          <a:xfrm rot="10800000" flipV="1">
            <a:off x="8801103" y="3039860"/>
            <a:ext cx="965711" cy="24039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9D9CABB7-F7BF-49E2-92DA-89A75995D6A5}"/>
              </a:ext>
            </a:extLst>
          </p:cNvPr>
          <p:cNvCxnSpPr>
            <a:cxnSpLocks/>
          </p:cNvCxnSpPr>
          <p:nvPr/>
        </p:nvCxnSpPr>
        <p:spPr>
          <a:xfrm flipV="1">
            <a:off x="10492257" y="3280252"/>
            <a:ext cx="0" cy="2765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05C7AAB-3DBC-47F2-AF04-FB13D0A8D875}"/>
              </a:ext>
            </a:extLst>
          </p:cNvPr>
          <p:cNvCxnSpPr/>
          <p:nvPr/>
        </p:nvCxnSpPr>
        <p:spPr>
          <a:xfrm flipH="1">
            <a:off x="4564740" y="2181572"/>
            <a:ext cx="2656" cy="83087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53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 descr="A close up of a logo&#10;&#10;Description automatically generated">
            <a:extLst>
              <a:ext uri="{FF2B5EF4-FFF2-40B4-BE49-F238E27FC236}">
                <a16:creationId xmlns:a16="http://schemas.microsoft.com/office/drawing/2014/main" id="{C1E03EC1-0AB4-41B2-8A4F-1A0991C5778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60733" y="563331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72" name="Picture 71" descr="A close up of a logo&#10;&#10;Description automatically generated">
            <a:extLst>
              <a:ext uri="{FF2B5EF4-FFF2-40B4-BE49-F238E27FC236}">
                <a16:creationId xmlns:a16="http://schemas.microsoft.com/office/drawing/2014/main" id="{05060A91-4095-4256-8889-F0E5C2FB83C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745938" y="1351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70" name="Picture 69" descr="A close up of a logo&#10;&#10;Description automatically generated">
            <a:extLst>
              <a:ext uri="{FF2B5EF4-FFF2-40B4-BE49-F238E27FC236}">
                <a16:creationId xmlns:a16="http://schemas.microsoft.com/office/drawing/2014/main" id="{B26A225E-C661-46E6-AD2F-BC7A3634A7A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7763646" y="30295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7" name="Picture 66" descr="A close up of a logo&#10;&#10;Description automatically generated">
            <a:extLst>
              <a:ext uri="{FF2B5EF4-FFF2-40B4-BE49-F238E27FC236}">
                <a16:creationId xmlns:a16="http://schemas.microsoft.com/office/drawing/2014/main" id="{DC49F870-2B44-4AC4-B028-2B2FD2B752B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167234" y="303986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5AA97B2D-9351-4CDD-BA27-6B0F980949D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2611895" y="154073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165230" y="3842935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005776" y="384293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83" idx="3"/>
          </p:cNvCxnSpPr>
          <p:nvPr/>
        </p:nvCxnSpPr>
        <p:spPr>
          <a:xfrm flipV="1">
            <a:off x="1635493" y="3425791"/>
            <a:ext cx="2525240" cy="331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4519740" y="30124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5047111" y="3425791"/>
            <a:ext cx="266002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707140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067116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619642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107125" y="407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4957111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095778" y="29233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4511733" y="407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1239493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055177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3987234" y="29270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631459" y="2928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2218480" y="3025238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Subscription creation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529600" y="301245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approves purchase request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5B09EB-0854-498E-A874-DE8AE9837D1B}"/>
              </a:ext>
            </a:extLst>
          </p:cNvPr>
          <p:cNvSpPr/>
          <p:nvPr/>
        </p:nvSpPr>
        <p:spPr>
          <a:xfrm>
            <a:off x="7165230" y="9066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Suspended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87A7C66-31D4-4E3A-A3E1-A7F9621FAD9D}"/>
              </a:ext>
            </a:extLst>
          </p:cNvPr>
          <p:cNvSpPr/>
          <p:nvPr/>
        </p:nvSpPr>
        <p:spPr>
          <a:xfrm>
            <a:off x="2448147" y="23262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CE0FB93-9BFE-4E6F-B104-BFA7499CF44C}"/>
              </a:ext>
            </a:extLst>
          </p:cNvPr>
          <p:cNvSpPr/>
          <p:nvPr/>
        </p:nvSpPr>
        <p:spPr>
          <a:xfrm>
            <a:off x="2429626" y="153429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7D2814AD-FFBC-4F10-9C58-43386BC8C2B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63646" y="5634476"/>
            <a:ext cx="782571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0067F1BF-52B2-4FA6-8DC6-DAE6C68B97A6}"/>
              </a:ext>
            </a:extLst>
          </p:cNvPr>
          <p:cNvSpPr/>
          <p:nvPr/>
        </p:nvSpPr>
        <p:spPr>
          <a:xfrm>
            <a:off x="7595182" y="640827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Terminating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6AE48DE-B3E3-4C62-958D-E218C196B730}"/>
              </a:ext>
            </a:extLst>
          </p:cNvPr>
          <p:cNvSpPr/>
          <p:nvPr/>
        </p:nvSpPr>
        <p:spPr>
          <a:xfrm>
            <a:off x="6563542" y="201568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Suspending subscription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FAE8751-F9A8-4EE6-9517-AA25DA23E9C0}"/>
              </a:ext>
            </a:extLst>
          </p:cNvPr>
          <p:cNvSpPr/>
          <p:nvPr/>
        </p:nvSpPr>
        <p:spPr>
          <a:xfrm>
            <a:off x="8315925" y="201568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Resuming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subscription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31B89C5C-C6FE-47C0-B340-39FAB27CE3B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50956" y="2374298"/>
            <a:ext cx="680576" cy="604387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5A98C701-0873-49D5-B802-BB07384CCF30}"/>
              </a:ext>
            </a:extLst>
          </p:cNvPr>
          <p:cNvCxnSpPr>
            <a:cxnSpLocks/>
          </p:cNvCxnSpPr>
          <p:nvPr/>
        </p:nvCxnSpPr>
        <p:spPr>
          <a:xfrm rot="5400000">
            <a:off x="8362280" y="2355634"/>
            <a:ext cx="698518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7F2BFEDF-7865-4110-83AF-05255138EA3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95744" y="1317986"/>
            <a:ext cx="791000" cy="60439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DB8D52D6-C7F0-4731-BDE1-BCDC4DBC5C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16039" y="1290351"/>
            <a:ext cx="791000" cy="659660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AEFCA6E-BAB9-4737-866A-35243A987A04}"/>
              </a:ext>
            </a:extLst>
          </p:cNvPr>
          <p:cNvSpPr/>
          <p:nvPr/>
        </p:nvSpPr>
        <p:spPr>
          <a:xfrm>
            <a:off x="7426681" y="475952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Cancel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created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4FF6F55-CB5A-4713-9DA5-6A32693F8695}"/>
              </a:ext>
            </a:extLst>
          </p:cNvPr>
          <p:cNvSpPr/>
          <p:nvPr/>
        </p:nvSpPr>
        <p:spPr>
          <a:xfrm>
            <a:off x="9766813" y="287959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Vendor updates subscription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EBC1DA1-28F7-44D8-A43B-536BD18263C7}"/>
              </a:ext>
            </a:extLst>
          </p:cNvPr>
          <p:cNvSpPr/>
          <p:nvPr/>
        </p:nvSpPr>
        <p:spPr>
          <a:xfrm>
            <a:off x="9766813" y="364999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Change / Adjust request is created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808799D9-8367-4EB5-A527-CF821C1EF9FC}"/>
              </a:ext>
            </a:extLst>
          </p:cNvPr>
          <p:cNvSpPr/>
          <p:nvPr/>
        </p:nvSpPr>
        <p:spPr>
          <a:xfrm>
            <a:off x="3984390" y="640663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9567246-C379-4C3F-A7BC-8BD48DC73AB7}"/>
              </a:ext>
            </a:extLst>
          </p:cNvPr>
          <p:cNvSpPr/>
          <p:nvPr/>
        </p:nvSpPr>
        <p:spPr>
          <a:xfrm>
            <a:off x="7670069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379" name="Picture 378">
            <a:extLst>
              <a:ext uri="{FF2B5EF4-FFF2-40B4-BE49-F238E27FC236}">
                <a16:creationId xmlns:a16="http://schemas.microsoft.com/office/drawing/2014/main" id="{7EFC04D7-113E-4AC3-9669-85DCCF35B057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2809896" y="9415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0" name="Rectangle 379">
            <a:extLst>
              <a:ext uri="{FF2B5EF4-FFF2-40B4-BE49-F238E27FC236}">
                <a16:creationId xmlns:a16="http://schemas.microsoft.com/office/drawing/2014/main" id="{1CFC3321-37B3-48AE-9337-A867A1D0EF73}"/>
              </a:ext>
            </a:extLst>
          </p:cNvPr>
          <p:cNvSpPr/>
          <p:nvPr/>
        </p:nvSpPr>
        <p:spPr>
          <a:xfrm>
            <a:off x="2625579" y="4901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9D3683C-DDC8-41DD-B458-FEECDDE8170D}"/>
              </a:ext>
            </a:extLst>
          </p:cNvPr>
          <p:cNvSpPr/>
          <p:nvPr/>
        </p:nvSpPr>
        <p:spPr>
          <a:xfrm>
            <a:off x="4029344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B4BF8D7-CEA0-4947-8565-58AAEC7D93BC}"/>
              </a:ext>
            </a:extLst>
          </p:cNvPr>
          <p:cNvSpPr/>
          <p:nvPr/>
        </p:nvSpPr>
        <p:spPr>
          <a:xfrm>
            <a:off x="7631459" y="1310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D8F33A8-2449-467E-A623-7B8F1B77CD4F}"/>
              </a:ext>
            </a:extLst>
          </p:cNvPr>
          <p:cNvSpPr/>
          <p:nvPr/>
        </p:nvSpPr>
        <p:spPr>
          <a:xfrm>
            <a:off x="3831289" y="4739207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purchase request</a:t>
            </a: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AC595393-3423-4E4E-B9D2-165DCD41C8DD}"/>
              </a:ext>
            </a:extLst>
          </p:cNvPr>
          <p:cNvSpPr/>
          <p:nvPr/>
        </p:nvSpPr>
        <p:spPr>
          <a:xfrm>
            <a:off x="5529600" y="569370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approves cancellation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36141259-67A4-4199-A7FD-E640B8C9EB05}"/>
              </a:ext>
            </a:extLst>
          </p:cNvPr>
          <p:cNvSpPr/>
          <p:nvPr/>
        </p:nvSpPr>
        <p:spPr>
          <a:xfrm>
            <a:off x="708245" y="178123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Draft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subscription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619992D6-4443-4FA7-A189-62B21796201C}"/>
              </a:ext>
            </a:extLst>
          </p:cNvPr>
          <p:cNvSpPr/>
          <p:nvPr/>
        </p:nvSpPr>
        <p:spPr>
          <a:xfrm>
            <a:off x="2282451" y="9715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Draft is deleted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65B6720E-0490-449D-9847-063AF40FB6A4}"/>
              </a:ext>
            </a:extLst>
          </p:cNvPr>
          <p:cNvSpPr/>
          <p:nvPr/>
        </p:nvSpPr>
        <p:spPr>
          <a:xfrm>
            <a:off x="3841952" y="18610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Draft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validated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8FE2BA-1422-4EDF-88B9-3D57855A8170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1437493" y="2326292"/>
            <a:ext cx="0" cy="90481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346D1A1E-64BC-42EB-8192-5F1AB614C48C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1900518" y="1936735"/>
            <a:ext cx="711377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FE29D2-BE68-43B5-A13C-2F0EB16D9DB9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556733" y="4165618"/>
            <a:ext cx="0" cy="49782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869162-0665-4DE1-A247-722DFE5D1C0A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4556733" y="5086195"/>
            <a:ext cx="0" cy="54712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1B0FCDF-5B38-44CF-9876-0D30E0E1EED5}"/>
              </a:ext>
            </a:extLst>
          </p:cNvPr>
          <p:cNvCxnSpPr>
            <a:cxnSpLocks/>
          </p:cNvCxnSpPr>
          <p:nvPr/>
        </p:nvCxnSpPr>
        <p:spPr>
          <a:xfrm>
            <a:off x="3487271" y="1936735"/>
            <a:ext cx="673462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A3B2CF1-7CBC-484C-8B9F-E293D5E100AE}"/>
              </a:ext>
            </a:extLst>
          </p:cNvPr>
          <p:cNvCxnSpPr>
            <a:cxnSpLocks/>
            <a:stCxn id="161" idx="1"/>
            <a:endCxn id="74" idx="3"/>
          </p:cNvCxnSpPr>
          <p:nvPr/>
        </p:nvCxnSpPr>
        <p:spPr>
          <a:xfrm flipH="1" flipV="1">
            <a:off x="4952733" y="6029319"/>
            <a:ext cx="2810913" cy="1157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2F706D6-E4C1-4F72-A40E-7F8ACEE93F2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8152125" y="4165618"/>
            <a:ext cx="0" cy="49782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99EFE3D-424E-443E-8DD7-2FC513B24F81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8154932" y="5150236"/>
            <a:ext cx="0" cy="48424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0C572C3F-7E14-420D-86E2-D3BD8F263CB6}"/>
              </a:ext>
            </a:extLst>
          </p:cNvPr>
          <p:cNvCxnSpPr>
            <a:stCxn id="66" idx="0"/>
            <a:endCxn id="477" idx="2"/>
          </p:cNvCxnSpPr>
          <p:nvPr/>
        </p:nvCxnSpPr>
        <p:spPr>
          <a:xfrm flipV="1">
            <a:off x="3007895" y="1292034"/>
            <a:ext cx="0" cy="2487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F7A17B73-1615-4772-98F9-8D0CA057D0C2}"/>
              </a:ext>
            </a:extLst>
          </p:cNvPr>
          <p:cNvCxnSpPr>
            <a:cxnSpLocks/>
            <a:endCxn id="380" idx="2"/>
          </p:cNvCxnSpPr>
          <p:nvPr/>
        </p:nvCxnSpPr>
        <p:spPr>
          <a:xfrm flipV="1">
            <a:off x="3007896" y="693370"/>
            <a:ext cx="0" cy="27341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DD189F08-ACBA-4CDF-9E28-5C9560E354FD}"/>
              </a:ext>
            </a:extLst>
          </p:cNvPr>
          <p:cNvCxnSpPr>
            <a:cxnSpLocks/>
            <a:endCxn id="285" idx="1"/>
          </p:cNvCxnSpPr>
          <p:nvPr/>
        </p:nvCxnSpPr>
        <p:spPr>
          <a:xfrm>
            <a:off x="8801101" y="3556782"/>
            <a:ext cx="965712" cy="2534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nector: Elbow 479">
            <a:extLst>
              <a:ext uri="{FF2B5EF4-FFF2-40B4-BE49-F238E27FC236}">
                <a16:creationId xmlns:a16="http://schemas.microsoft.com/office/drawing/2014/main" id="{26823DB7-22D4-4584-BA29-945CD268A162}"/>
              </a:ext>
            </a:extLst>
          </p:cNvPr>
          <p:cNvCxnSpPr>
            <a:cxnSpLocks/>
            <a:stCxn id="247" idx="1"/>
          </p:cNvCxnSpPr>
          <p:nvPr/>
        </p:nvCxnSpPr>
        <p:spPr>
          <a:xfrm rot="10800000" flipV="1">
            <a:off x="8801103" y="3039860"/>
            <a:ext cx="965711" cy="24039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9D9CABB7-F7BF-49E2-92DA-89A75995D6A5}"/>
              </a:ext>
            </a:extLst>
          </p:cNvPr>
          <p:cNvCxnSpPr>
            <a:cxnSpLocks/>
          </p:cNvCxnSpPr>
          <p:nvPr/>
        </p:nvCxnSpPr>
        <p:spPr>
          <a:xfrm flipV="1">
            <a:off x="10492257" y="3280252"/>
            <a:ext cx="0" cy="2765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4B93114-5125-4852-9347-9816139D6EA7}"/>
              </a:ext>
            </a:extLst>
          </p:cNvPr>
          <p:cNvCxnSpPr/>
          <p:nvPr/>
        </p:nvCxnSpPr>
        <p:spPr>
          <a:xfrm flipH="1">
            <a:off x="4564740" y="2181572"/>
            <a:ext cx="2656" cy="83087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40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 descr="A close up of a logo&#10;&#10;Description automatically generated">
            <a:extLst>
              <a:ext uri="{FF2B5EF4-FFF2-40B4-BE49-F238E27FC236}">
                <a16:creationId xmlns:a16="http://schemas.microsoft.com/office/drawing/2014/main" id="{C1E03EC1-0AB4-41B2-8A4F-1A0991C5778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60733" y="563331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72" name="Picture 71" descr="A close up of a logo&#10;&#10;Description automatically generated">
            <a:extLst>
              <a:ext uri="{FF2B5EF4-FFF2-40B4-BE49-F238E27FC236}">
                <a16:creationId xmlns:a16="http://schemas.microsoft.com/office/drawing/2014/main" id="{05060A91-4095-4256-8889-F0E5C2FB83C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745938" y="1351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70" name="Picture 69" descr="A close up of a logo&#10;&#10;Description automatically generated">
            <a:extLst>
              <a:ext uri="{FF2B5EF4-FFF2-40B4-BE49-F238E27FC236}">
                <a16:creationId xmlns:a16="http://schemas.microsoft.com/office/drawing/2014/main" id="{B26A225E-C661-46E6-AD2F-BC7A3634A7A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7763646" y="30295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7" name="Picture 66" descr="A close up of a logo&#10;&#10;Description automatically generated">
            <a:extLst>
              <a:ext uri="{FF2B5EF4-FFF2-40B4-BE49-F238E27FC236}">
                <a16:creationId xmlns:a16="http://schemas.microsoft.com/office/drawing/2014/main" id="{DC49F870-2B44-4AC4-B028-2B2FD2B752B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167234" y="303986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5AA97B2D-9351-4CDD-BA27-6B0F980949D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2611895" y="154073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165230" y="3842935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005776" y="384293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83" idx="3"/>
          </p:cNvCxnSpPr>
          <p:nvPr/>
        </p:nvCxnSpPr>
        <p:spPr>
          <a:xfrm flipV="1">
            <a:off x="1635493" y="3425791"/>
            <a:ext cx="2525240" cy="331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4519740" y="30124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5047111" y="3425791"/>
            <a:ext cx="266002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707140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067116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619642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107125" y="407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4957111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095778" y="29233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4511733" y="407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1239493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055177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3987234" y="29270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631459" y="2928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2218480" y="3025238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Subscription creation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529600" y="301245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approves purchase request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5B09EB-0854-498E-A874-DE8AE9837D1B}"/>
              </a:ext>
            </a:extLst>
          </p:cNvPr>
          <p:cNvSpPr/>
          <p:nvPr/>
        </p:nvSpPr>
        <p:spPr>
          <a:xfrm>
            <a:off x="7165230" y="9066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Suspended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87A7C66-31D4-4E3A-A3E1-A7F9621FAD9D}"/>
              </a:ext>
            </a:extLst>
          </p:cNvPr>
          <p:cNvSpPr/>
          <p:nvPr/>
        </p:nvSpPr>
        <p:spPr>
          <a:xfrm>
            <a:off x="2448147" y="23262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CE0FB93-9BFE-4E6F-B104-BFA7499CF44C}"/>
              </a:ext>
            </a:extLst>
          </p:cNvPr>
          <p:cNvSpPr/>
          <p:nvPr/>
        </p:nvSpPr>
        <p:spPr>
          <a:xfrm>
            <a:off x="2429626" y="153429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7D2814AD-FFBC-4F10-9C58-43386BC8C2B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7763646" y="5634476"/>
            <a:ext cx="782571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0067F1BF-52B2-4FA6-8DC6-DAE6C68B97A6}"/>
              </a:ext>
            </a:extLst>
          </p:cNvPr>
          <p:cNvSpPr/>
          <p:nvPr/>
        </p:nvSpPr>
        <p:spPr>
          <a:xfrm>
            <a:off x="7595182" y="640827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Terminating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6AE48DE-B3E3-4C62-958D-E218C196B730}"/>
              </a:ext>
            </a:extLst>
          </p:cNvPr>
          <p:cNvSpPr/>
          <p:nvPr/>
        </p:nvSpPr>
        <p:spPr>
          <a:xfrm>
            <a:off x="6563542" y="201568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Suspending subscription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FAE8751-F9A8-4EE6-9517-AA25DA23E9C0}"/>
              </a:ext>
            </a:extLst>
          </p:cNvPr>
          <p:cNvSpPr/>
          <p:nvPr/>
        </p:nvSpPr>
        <p:spPr>
          <a:xfrm>
            <a:off x="8315925" y="201568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Resuming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subscription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31B89C5C-C6FE-47C0-B340-39FAB27CE3B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50956" y="2374298"/>
            <a:ext cx="680576" cy="604387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5A98C701-0873-49D5-B802-BB07384CCF30}"/>
              </a:ext>
            </a:extLst>
          </p:cNvPr>
          <p:cNvCxnSpPr>
            <a:cxnSpLocks/>
          </p:cNvCxnSpPr>
          <p:nvPr/>
        </p:nvCxnSpPr>
        <p:spPr>
          <a:xfrm rot="5400000">
            <a:off x="8362280" y="2355634"/>
            <a:ext cx="698518" cy="659659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7F2BFEDF-7865-4110-83AF-05255138EA3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95744" y="1317986"/>
            <a:ext cx="791000" cy="60439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DB8D52D6-C7F0-4731-BDE1-BCDC4DBC5C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16039" y="1290351"/>
            <a:ext cx="791000" cy="659660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AEFCA6E-BAB9-4737-866A-35243A987A04}"/>
              </a:ext>
            </a:extLst>
          </p:cNvPr>
          <p:cNvSpPr/>
          <p:nvPr/>
        </p:nvSpPr>
        <p:spPr>
          <a:xfrm>
            <a:off x="7426681" y="475952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Cancel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created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4FF6F55-CB5A-4713-9DA5-6A32693F8695}"/>
              </a:ext>
            </a:extLst>
          </p:cNvPr>
          <p:cNvSpPr/>
          <p:nvPr/>
        </p:nvSpPr>
        <p:spPr>
          <a:xfrm>
            <a:off x="9766813" y="287959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Vendor updates subscription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EBC1DA1-28F7-44D8-A43B-536BD18263C7}"/>
              </a:ext>
            </a:extLst>
          </p:cNvPr>
          <p:cNvSpPr/>
          <p:nvPr/>
        </p:nvSpPr>
        <p:spPr>
          <a:xfrm>
            <a:off x="9766813" y="364999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Change / Adjust request is created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808799D9-8367-4EB5-A527-CF821C1EF9FC}"/>
              </a:ext>
            </a:extLst>
          </p:cNvPr>
          <p:cNvSpPr/>
          <p:nvPr/>
        </p:nvSpPr>
        <p:spPr>
          <a:xfrm>
            <a:off x="3984390" y="640663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9567246-C379-4C3F-A7BC-8BD48DC73AB7}"/>
              </a:ext>
            </a:extLst>
          </p:cNvPr>
          <p:cNvSpPr/>
          <p:nvPr/>
        </p:nvSpPr>
        <p:spPr>
          <a:xfrm>
            <a:off x="7670069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379" name="Picture 378">
            <a:extLst>
              <a:ext uri="{FF2B5EF4-FFF2-40B4-BE49-F238E27FC236}">
                <a16:creationId xmlns:a16="http://schemas.microsoft.com/office/drawing/2014/main" id="{7EFC04D7-113E-4AC3-9669-85DCCF35B057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2809896" y="9415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0" name="Rectangle 379">
            <a:extLst>
              <a:ext uri="{FF2B5EF4-FFF2-40B4-BE49-F238E27FC236}">
                <a16:creationId xmlns:a16="http://schemas.microsoft.com/office/drawing/2014/main" id="{1CFC3321-37B3-48AE-9337-A867A1D0EF73}"/>
              </a:ext>
            </a:extLst>
          </p:cNvPr>
          <p:cNvSpPr/>
          <p:nvPr/>
        </p:nvSpPr>
        <p:spPr>
          <a:xfrm>
            <a:off x="2625579" y="4901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9D3683C-DDC8-41DD-B458-FEECDDE8170D}"/>
              </a:ext>
            </a:extLst>
          </p:cNvPr>
          <p:cNvSpPr/>
          <p:nvPr/>
        </p:nvSpPr>
        <p:spPr>
          <a:xfrm>
            <a:off x="4029344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B4BF8D7-CEA0-4947-8565-58AAEC7D93BC}"/>
              </a:ext>
            </a:extLst>
          </p:cNvPr>
          <p:cNvSpPr/>
          <p:nvPr/>
        </p:nvSpPr>
        <p:spPr>
          <a:xfrm>
            <a:off x="7631459" y="1310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D8F33A8-2449-467E-A623-7B8F1B77CD4F}"/>
              </a:ext>
            </a:extLst>
          </p:cNvPr>
          <p:cNvSpPr/>
          <p:nvPr/>
        </p:nvSpPr>
        <p:spPr>
          <a:xfrm>
            <a:off x="3831289" y="4739207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purchase request</a:t>
            </a: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AC595393-3423-4E4E-B9D2-165DCD41C8DD}"/>
              </a:ext>
            </a:extLst>
          </p:cNvPr>
          <p:cNvSpPr/>
          <p:nvPr/>
        </p:nvSpPr>
        <p:spPr>
          <a:xfrm>
            <a:off x="5529600" y="569370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approves cancellation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36141259-67A4-4199-A7FD-E640B8C9EB05}"/>
              </a:ext>
            </a:extLst>
          </p:cNvPr>
          <p:cNvSpPr/>
          <p:nvPr/>
        </p:nvSpPr>
        <p:spPr>
          <a:xfrm>
            <a:off x="708245" y="178123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Draft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subscription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619992D6-4443-4FA7-A189-62B21796201C}"/>
              </a:ext>
            </a:extLst>
          </p:cNvPr>
          <p:cNvSpPr/>
          <p:nvPr/>
        </p:nvSpPr>
        <p:spPr>
          <a:xfrm>
            <a:off x="2282451" y="9715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Draft is deleted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65B6720E-0490-449D-9847-063AF40FB6A4}"/>
              </a:ext>
            </a:extLst>
          </p:cNvPr>
          <p:cNvSpPr/>
          <p:nvPr/>
        </p:nvSpPr>
        <p:spPr>
          <a:xfrm>
            <a:off x="3841952" y="18610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Draft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validated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8FE2BA-1422-4EDF-88B9-3D57855A8170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1437493" y="2326292"/>
            <a:ext cx="0" cy="90481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346D1A1E-64BC-42EB-8192-5F1AB614C48C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1900518" y="1936735"/>
            <a:ext cx="711377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FE29D2-BE68-43B5-A13C-2F0EB16D9DB9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556733" y="4165618"/>
            <a:ext cx="0" cy="49782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869162-0665-4DE1-A247-722DFE5D1C0A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4556733" y="5086195"/>
            <a:ext cx="0" cy="54712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1B0FCDF-5B38-44CF-9876-0D30E0E1EED5}"/>
              </a:ext>
            </a:extLst>
          </p:cNvPr>
          <p:cNvCxnSpPr>
            <a:cxnSpLocks/>
          </p:cNvCxnSpPr>
          <p:nvPr/>
        </p:nvCxnSpPr>
        <p:spPr>
          <a:xfrm>
            <a:off x="3487271" y="1936735"/>
            <a:ext cx="673462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A3B2CF1-7CBC-484C-8B9F-E293D5E100AE}"/>
              </a:ext>
            </a:extLst>
          </p:cNvPr>
          <p:cNvCxnSpPr>
            <a:cxnSpLocks/>
            <a:stCxn id="161" idx="1"/>
            <a:endCxn id="74" idx="3"/>
          </p:cNvCxnSpPr>
          <p:nvPr/>
        </p:nvCxnSpPr>
        <p:spPr>
          <a:xfrm flipH="1" flipV="1">
            <a:off x="4952733" y="6029319"/>
            <a:ext cx="2810913" cy="1157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2F706D6-E4C1-4F72-A40E-7F8ACEE93F2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8152125" y="4165618"/>
            <a:ext cx="0" cy="49782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99EFE3D-424E-443E-8DD7-2FC513B24F81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8154932" y="5150236"/>
            <a:ext cx="0" cy="48424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0C572C3F-7E14-420D-86E2-D3BD8F263CB6}"/>
              </a:ext>
            </a:extLst>
          </p:cNvPr>
          <p:cNvCxnSpPr>
            <a:stCxn id="66" idx="0"/>
            <a:endCxn id="477" idx="2"/>
          </p:cNvCxnSpPr>
          <p:nvPr/>
        </p:nvCxnSpPr>
        <p:spPr>
          <a:xfrm flipV="1">
            <a:off x="3007895" y="1292034"/>
            <a:ext cx="0" cy="2487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F7A17B73-1615-4772-98F9-8D0CA057D0C2}"/>
              </a:ext>
            </a:extLst>
          </p:cNvPr>
          <p:cNvCxnSpPr>
            <a:cxnSpLocks/>
            <a:endCxn id="380" idx="2"/>
          </p:cNvCxnSpPr>
          <p:nvPr/>
        </p:nvCxnSpPr>
        <p:spPr>
          <a:xfrm flipV="1">
            <a:off x="3007896" y="693370"/>
            <a:ext cx="0" cy="27341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DD189F08-ACBA-4CDF-9E28-5C9560E354FD}"/>
              </a:ext>
            </a:extLst>
          </p:cNvPr>
          <p:cNvCxnSpPr>
            <a:cxnSpLocks/>
            <a:endCxn id="285" idx="1"/>
          </p:cNvCxnSpPr>
          <p:nvPr/>
        </p:nvCxnSpPr>
        <p:spPr>
          <a:xfrm>
            <a:off x="8801101" y="3556782"/>
            <a:ext cx="965712" cy="2534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nector: Elbow 479">
            <a:extLst>
              <a:ext uri="{FF2B5EF4-FFF2-40B4-BE49-F238E27FC236}">
                <a16:creationId xmlns:a16="http://schemas.microsoft.com/office/drawing/2014/main" id="{26823DB7-22D4-4584-BA29-945CD268A162}"/>
              </a:ext>
            </a:extLst>
          </p:cNvPr>
          <p:cNvCxnSpPr>
            <a:cxnSpLocks/>
            <a:stCxn id="247" idx="1"/>
          </p:cNvCxnSpPr>
          <p:nvPr/>
        </p:nvCxnSpPr>
        <p:spPr>
          <a:xfrm rot="10800000" flipV="1">
            <a:off x="8801103" y="3039860"/>
            <a:ext cx="965711" cy="24039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9D9CABB7-F7BF-49E2-92DA-89A75995D6A5}"/>
              </a:ext>
            </a:extLst>
          </p:cNvPr>
          <p:cNvCxnSpPr>
            <a:cxnSpLocks/>
          </p:cNvCxnSpPr>
          <p:nvPr/>
        </p:nvCxnSpPr>
        <p:spPr>
          <a:xfrm flipV="1">
            <a:off x="10492257" y="3280252"/>
            <a:ext cx="0" cy="2765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5952202-FF08-4E0A-A77B-BBE88FFAF0D4}"/>
              </a:ext>
            </a:extLst>
          </p:cNvPr>
          <p:cNvCxnSpPr/>
          <p:nvPr/>
        </p:nvCxnSpPr>
        <p:spPr>
          <a:xfrm flipH="1">
            <a:off x="4564740" y="2181572"/>
            <a:ext cx="2656" cy="83087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6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 descr="A close up of a logo&#10;&#10;Description automatically generated">
            <a:extLst>
              <a:ext uri="{FF2B5EF4-FFF2-40B4-BE49-F238E27FC236}">
                <a16:creationId xmlns:a16="http://schemas.microsoft.com/office/drawing/2014/main" id="{C1E03EC1-0AB4-41B2-8A4F-1A0991C5778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160733" y="563331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72" name="Picture 71" descr="A close up of a logo&#10;&#10;Description automatically generated">
            <a:extLst>
              <a:ext uri="{FF2B5EF4-FFF2-40B4-BE49-F238E27FC236}">
                <a16:creationId xmlns:a16="http://schemas.microsoft.com/office/drawing/2014/main" id="{05060A91-4095-4256-8889-F0E5C2FB83C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45938" y="1351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70" name="Picture 69" descr="A close up of a logo&#10;&#10;Description automatically generated">
            <a:extLst>
              <a:ext uri="{FF2B5EF4-FFF2-40B4-BE49-F238E27FC236}">
                <a16:creationId xmlns:a16="http://schemas.microsoft.com/office/drawing/2014/main" id="{B26A225E-C661-46E6-AD2F-BC7A3634A7A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63646" y="30295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7" name="Picture 66" descr="A close up of a logo&#10;&#10;Description automatically generated">
            <a:extLst>
              <a:ext uri="{FF2B5EF4-FFF2-40B4-BE49-F238E27FC236}">
                <a16:creationId xmlns:a16="http://schemas.microsoft.com/office/drawing/2014/main" id="{DC49F870-2B44-4AC4-B028-2B2FD2B752B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167234" y="303986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5AA97B2D-9351-4CDD-BA27-6B0F980949D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2611895" y="154073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165230" y="3842935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005776" y="384293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Processing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41" idx="3"/>
            <a:endCxn id="83" idx="3"/>
          </p:cNvCxnSpPr>
          <p:nvPr/>
        </p:nvCxnSpPr>
        <p:spPr>
          <a:xfrm flipV="1">
            <a:off x="1635493" y="3425791"/>
            <a:ext cx="2525240" cy="331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4519740" y="301245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5047111" y="3425791"/>
            <a:ext cx="266002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707140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067116" y="3378819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619642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107125" y="407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4957111" y="3380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095778" y="29233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4511733" y="407561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1239493" y="323110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1055177" y="3635914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3987234" y="292706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631459" y="29280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2218480" y="3025238"/>
            <a:ext cx="118541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Subscription creation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529600" y="301245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Vendor approves purchase request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5B09EB-0854-498E-A874-DE8AE9837D1B}"/>
              </a:ext>
            </a:extLst>
          </p:cNvPr>
          <p:cNvSpPr/>
          <p:nvPr/>
        </p:nvSpPr>
        <p:spPr>
          <a:xfrm>
            <a:off x="7165230" y="9066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Suspended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87A7C66-31D4-4E3A-A3E1-A7F9621FAD9D}"/>
              </a:ext>
            </a:extLst>
          </p:cNvPr>
          <p:cNvSpPr/>
          <p:nvPr/>
        </p:nvSpPr>
        <p:spPr>
          <a:xfrm>
            <a:off x="2448147" y="23262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CE0FB93-9BFE-4E6F-B104-BFA7499CF44C}"/>
              </a:ext>
            </a:extLst>
          </p:cNvPr>
          <p:cNvSpPr/>
          <p:nvPr/>
        </p:nvSpPr>
        <p:spPr>
          <a:xfrm>
            <a:off x="2429626" y="153429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7D2814AD-FFBC-4F10-9C58-43386BC8C2B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7763646" y="5634476"/>
            <a:ext cx="782571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0067F1BF-52B2-4FA6-8DC6-DAE6C68B97A6}"/>
              </a:ext>
            </a:extLst>
          </p:cNvPr>
          <p:cNvSpPr/>
          <p:nvPr/>
        </p:nvSpPr>
        <p:spPr>
          <a:xfrm>
            <a:off x="7595182" y="640827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Terminating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6AE48DE-B3E3-4C62-958D-E218C196B730}"/>
              </a:ext>
            </a:extLst>
          </p:cNvPr>
          <p:cNvSpPr/>
          <p:nvPr/>
        </p:nvSpPr>
        <p:spPr>
          <a:xfrm>
            <a:off x="6563542" y="201568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Suspending subscription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FAE8751-F9A8-4EE6-9517-AA25DA23E9C0}"/>
              </a:ext>
            </a:extLst>
          </p:cNvPr>
          <p:cNvSpPr/>
          <p:nvPr/>
        </p:nvSpPr>
        <p:spPr>
          <a:xfrm>
            <a:off x="8315925" y="201568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Resuming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subscription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31B89C5C-C6FE-47C0-B340-39FAB27CE3B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50956" y="2374298"/>
            <a:ext cx="680576" cy="604387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5A98C701-0873-49D5-B802-BB07384CCF30}"/>
              </a:ext>
            </a:extLst>
          </p:cNvPr>
          <p:cNvCxnSpPr>
            <a:cxnSpLocks/>
          </p:cNvCxnSpPr>
          <p:nvPr/>
        </p:nvCxnSpPr>
        <p:spPr>
          <a:xfrm rot="5400000">
            <a:off x="8362280" y="2355634"/>
            <a:ext cx="698518" cy="659659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7F2BFEDF-7865-4110-83AF-05255138EA3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95744" y="1317986"/>
            <a:ext cx="791000" cy="60439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olid"/>
            <a:headEnd type="none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DB8D52D6-C7F0-4731-BDE1-BCDC4DBC5C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16039" y="1290351"/>
            <a:ext cx="791000" cy="659660"/>
          </a:xfrm>
          <a:prstGeom prst="bentConnector3">
            <a:avLst/>
          </a:prstGeom>
          <a:ln w="31750">
            <a:solidFill>
              <a:schemeClr val="accent4">
                <a:lumMod val="75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AEFCA6E-BAB9-4737-866A-35243A987A04}"/>
              </a:ext>
            </a:extLst>
          </p:cNvPr>
          <p:cNvSpPr/>
          <p:nvPr/>
        </p:nvSpPr>
        <p:spPr>
          <a:xfrm>
            <a:off x="7426681" y="475952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Cancel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created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4FF6F55-CB5A-4713-9DA5-6A32693F8695}"/>
              </a:ext>
            </a:extLst>
          </p:cNvPr>
          <p:cNvSpPr/>
          <p:nvPr/>
        </p:nvSpPr>
        <p:spPr>
          <a:xfrm>
            <a:off x="9766813" y="287959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Vendor updates subscription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EBC1DA1-28F7-44D8-A43B-536BD18263C7}"/>
              </a:ext>
            </a:extLst>
          </p:cNvPr>
          <p:cNvSpPr/>
          <p:nvPr/>
        </p:nvSpPr>
        <p:spPr>
          <a:xfrm>
            <a:off x="9766813" y="3649998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Change / Adjust request is created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808799D9-8367-4EB5-A527-CF821C1EF9FC}"/>
              </a:ext>
            </a:extLst>
          </p:cNvPr>
          <p:cNvSpPr/>
          <p:nvPr/>
        </p:nvSpPr>
        <p:spPr>
          <a:xfrm>
            <a:off x="3984390" y="640663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9567246-C379-4C3F-A7BC-8BD48DC73AB7}"/>
              </a:ext>
            </a:extLst>
          </p:cNvPr>
          <p:cNvSpPr/>
          <p:nvPr/>
        </p:nvSpPr>
        <p:spPr>
          <a:xfrm>
            <a:off x="7670069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379" name="Picture 378">
            <a:extLst>
              <a:ext uri="{FF2B5EF4-FFF2-40B4-BE49-F238E27FC236}">
                <a16:creationId xmlns:a16="http://schemas.microsoft.com/office/drawing/2014/main" id="{7EFC04D7-113E-4AC3-9669-85DCCF35B057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2809896" y="94159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80" name="Rectangle 379">
            <a:extLst>
              <a:ext uri="{FF2B5EF4-FFF2-40B4-BE49-F238E27FC236}">
                <a16:creationId xmlns:a16="http://schemas.microsoft.com/office/drawing/2014/main" id="{1CFC3321-37B3-48AE-9337-A867A1D0EF73}"/>
              </a:ext>
            </a:extLst>
          </p:cNvPr>
          <p:cNvSpPr/>
          <p:nvPr/>
        </p:nvSpPr>
        <p:spPr>
          <a:xfrm>
            <a:off x="2625579" y="4901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9D3683C-DDC8-41DD-B458-FEECDDE8170D}"/>
              </a:ext>
            </a:extLst>
          </p:cNvPr>
          <p:cNvSpPr/>
          <p:nvPr/>
        </p:nvSpPr>
        <p:spPr>
          <a:xfrm>
            <a:off x="4029344" y="563447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B4BF8D7-CEA0-4947-8565-58AAEC7D93BC}"/>
              </a:ext>
            </a:extLst>
          </p:cNvPr>
          <p:cNvSpPr/>
          <p:nvPr/>
        </p:nvSpPr>
        <p:spPr>
          <a:xfrm>
            <a:off x="7631459" y="13102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D8F33A8-2449-467E-A623-7B8F1B77CD4F}"/>
              </a:ext>
            </a:extLst>
          </p:cNvPr>
          <p:cNvSpPr/>
          <p:nvPr/>
        </p:nvSpPr>
        <p:spPr>
          <a:xfrm>
            <a:off x="3831289" y="4739207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Vendor rejects purchase request</a:t>
            </a: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AC595393-3423-4E4E-B9D2-165DCD41C8DD}"/>
              </a:ext>
            </a:extLst>
          </p:cNvPr>
          <p:cNvSpPr/>
          <p:nvPr/>
        </p:nvSpPr>
        <p:spPr>
          <a:xfrm>
            <a:off x="5529600" y="5693700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Vendor approves cancellation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36141259-67A4-4199-A7FD-E640B8C9EB05}"/>
              </a:ext>
            </a:extLst>
          </p:cNvPr>
          <p:cNvSpPr/>
          <p:nvPr/>
        </p:nvSpPr>
        <p:spPr>
          <a:xfrm>
            <a:off x="708245" y="178123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Draft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subscription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619992D6-4443-4FA7-A189-62B21796201C}"/>
              </a:ext>
            </a:extLst>
          </p:cNvPr>
          <p:cNvSpPr/>
          <p:nvPr/>
        </p:nvSpPr>
        <p:spPr>
          <a:xfrm>
            <a:off x="2282451" y="9715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Draft is deleted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65B6720E-0490-449D-9847-063AF40FB6A4}"/>
              </a:ext>
            </a:extLst>
          </p:cNvPr>
          <p:cNvSpPr/>
          <p:nvPr/>
        </p:nvSpPr>
        <p:spPr>
          <a:xfrm>
            <a:off x="3841952" y="1861049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Draft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validated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8FE2BA-1422-4EDF-88B9-3D57855A8170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1437493" y="2326292"/>
            <a:ext cx="0" cy="90481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346D1A1E-64BC-42EB-8192-5F1AB614C48C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1900518" y="1936735"/>
            <a:ext cx="711377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FE29D2-BE68-43B5-A13C-2F0EB16D9DB9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556733" y="4165618"/>
            <a:ext cx="0" cy="49782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869162-0665-4DE1-A247-722DFE5D1C0A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4556733" y="5086195"/>
            <a:ext cx="0" cy="54712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1B0FCDF-5B38-44CF-9876-0D30E0E1EED5}"/>
              </a:ext>
            </a:extLst>
          </p:cNvPr>
          <p:cNvCxnSpPr>
            <a:cxnSpLocks/>
          </p:cNvCxnSpPr>
          <p:nvPr/>
        </p:nvCxnSpPr>
        <p:spPr>
          <a:xfrm>
            <a:off x="3487271" y="1936735"/>
            <a:ext cx="673462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A3B2CF1-7CBC-484C-8B9F-E293D5E100AE}"/>
              </a:ext>
            </a:extLst>
          </p:cNvPr>
          <p:cNvCxnSpPr>
            <a:cxnSpLocks/>
            <a:stCxn id="161" idx="1"/>
            <a:endCxn id="74" idx="3"/>
          </p:cNvCxnSpPr>
          <p:nvPr/>
        </p:nvCxnSpPr>
        <p:spPr>
          <a:xfrm flipH="1" flipV="1">
            <a:off x="4952733" y="6029319"/>
            <a:ext cx="2810913" cy="1157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2F706D6-E4C1-4F72-A40E-7F8ACEE93F2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8152125" y="4165618"/>
            <a:ext cx="0" cy="497822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99EFE3D-424E-443E-8DD7-2FC513B24F81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8154932" y="5150236"/>
            <a:ext cx="0" cy="48424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0C572C3F-7E14-420D-86E2-D3BD8F263CB6}"/>
              </a:ext>
            </a:extLst>
          </p:cNvPr>
          <p:cNvCxnSpPr>
            <a:stCxn id="66" idx="0"/>
            <a:endCxn id="477" idx="2"/>
          </p:cNvCxnSpPr>
          <p:nvPr/>
        </p:nvCxnSpPr>
        <p:spPr>
          <a:xfrm flipV="1">
            <a:off x="3007895" y="1292034"/>
            <a:ext cx="0" cy="24870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F7A17B73-1615-4772-98F9-8D0CA057D0C2}"/>
              </a:ext>
            </a:extLst>
          </p:cNvPr>
          <p:cNvCxnSpPr>
            <a:cxnSpLocks/>
            <a:endCxn id="380" idx="2"/>
          </p:cNvCxnSpPr>
          <p:nvPr/>
        </p:nvCxnSpPr>
        <p:spPr>
          <a:xfrm flipV="1">
            <a:off x="3007896" y="693370"/>
            <a:ext cx="0" cy="27341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DD189F08-ACBA-4CDF-9E28-5C9560E354FD}"/>
              </a:ext>
            </a:extLst>
          </p:cNvPr>
          <p:cNvCxnSpPr>
            <a:cxnSpLocks/>
            <a:endCxn id="285" idx="1"/>
          </p:cNvCxnSpPr>
          <p:nvPr/>
        </p:nvCxnSpPr>
        <p:spPr>
          <a:xfrm>
            <a:off x="8801101" y="3556782"/>
            <a:ext cx="965712" cy="2534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nector: Elbow 479">
            <a:extLst>
              <a:ext uri="{FF2B5EF4-FFF2-40B4-BE49-F238E27FC236}">
                <a16:creationId xmlns:a16="http://schemas.microsoft.com/office/drawing/2014/main" id="{26823DB7-22D4-4584-BA29-945CD268A162}"/>
              </a:ext>
            </a:extLst>
          </p:cNvPr>
          <p:cNvCxnSpPr>
            <a:cxnSpLocks/>
            <a:stCxn id="247" idx="1"/>
          </p:cNvCxnSpPr>
          <p:nvPr/>
        </p:nvCxnSpPr>
        <p:spPr>
          <a:xfrm rot="10800000" flipV="1">
            <a:off x="8801103" y="3039860"/>
            <a:ext cx="965711" cy="24039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9D9CABB7-F7BF-49E2-92DA-89A75995D6A5}"/>
              </a:ext>
            </a:extLst>
          </p:cNvPr>
          <p:cNvCxnSpPr>
            <a:cxnSpLocks/>
          </p:cNvCxnSpPr>
          <p:nvPr/>
        </p:nvCxnSpPr>
        <p:spPr>
          <a:xfrm flipV="1">
            <a:off x="10492257" y="3280252"/>
            <a:ext cx="0" cy="27653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D578C6B-12CE-4A62-BEAA-F82A3F362A2F}"/>
              </a:ext>
            </a:extLst>
          </p:cNvPr>
          <p:cNvCxnSpPr/>
          <p:nvPr/>
        </p:nvCxnSpPr>
        <p:spPr>
          <a:xfrm flipH="1">
            <a:off x="4564740" y="2181572"/>
            <a:ext cx="2656" cy="830878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73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88116</TotalTime>
  <Words>1683</Words>
  <Application>Microsoft Office PowerPoint</Application>
  <PresentationFormat>Widescreen</PresentationFormat>
  <Paragraphs>523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Arial Black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Stanislav Nikiforov</cp:lastModifiedBy>
  <cp:revision>10859</cp:revision>
  <cp:lastPrinted>2020-03-12T23:00:21Z</cp:lastPrinted>
  <dcterms:created xsi:type="dcterms:W3CDTF">2017-06-22T08:43:38Z</dcterms:created>
  <dcterms:modified xsi:type="dcterms:W3CDTF">2022-05-04T11:30:40Z</dcterms:modified>
</cp:coreProperties>
</file>