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08" r:id="rId2"/>
    <p:sldId id="3294" r:id="rId3"/>
    <p:sldId id="3295" r:id="rId4"/>
    <p:sldId id="3228" r:id="rId5"/>
    <p:sldId id="3296" r:id="rId6"/>
    <p:sldId id="3301" r:id="rId7"/>
    <p:sldId id="3304" r:id="rId8"/>
    <p:sldId id="3305" r:id="rId9"/>
    <p:sldId id="3229" r:id="rId10"/>
    <p:sldId id="3297" r:id="rId11"/>
    <p:sldId id="3298" r:id="rId12"/>
    <p:sldId id="3299" r:id="rId13"/>
    <p:sldId id="3300" r:id="rId14"/>
    <p:sldId id="3302" r:id="rId15"/>
    <p:sldId id="3303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94"/>
            <p14:sldId id="3295"/>
            <p14:sldId id="3228"/>
            <p14:sldId id="3296"/>
            <p14:sldId id="3301"/>
            <p14:sldId id="3304"/>
            <p14:sldId id="3305"/>
            <p14:sldId id="3229"/>
            <p14:sldId id="3297"/>
            <p14:sldId id="3298"/>
            <p14:sldId id="3299"/>
            <p14:sldId id="3300"/>
            <p14:sldId id="3302"/>
            <p14:sldId id="3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503" autoAdjust="0"/>
  </p:normalViewPr>
  <p:slideViewPr>
    <p:cSldViewPr snapToGrid="0" snapToObjects="1">
      <p:cViewPr>
        <p:scale>
          <a:sx n="91" d="100"/>
          <a:sy n="91" d="100"/>
        </p:scale>
        <p:origin x="58" y="-86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-2568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12/16/2022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Billing Batches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58B23-D9E7-FF03-5EF7-B8FAD4CC259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0C7BF-E27E-DE86-135B-45B33F009E2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8287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6F6D8-D6F3-393F-71EB-08285715F5F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0D8BF-3A72-2FA7-5214-5493DA6F44E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52439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1989F-0326-E1B4-2FD4-0982DD055F3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A04E3-84D5-C98E-2F10-49A51172CA3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57898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6B9F1-F61F-23AC-01E8-BFD75CD54D3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A4192-BD87-0401-CDFE-BD54C1DF408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7172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68EC0-AC8D-A543-1D47-5EB7AA0C9A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C4CDB-A96C-1B3D-E2E7-9F907A8E3DC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2912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36B87-38AC-A16E-13A7-963DA0E8A8B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847840-1715-0A06-5855-AECF7C65D3F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03460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94" idx="3"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  <a:endCxn id="35" idx="3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94" idx="3"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  <a:endCxn id="35" idx="3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2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0AD19-E58A-61A1-BAF1-959F9AAAB27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685E9-9573-E824-C813-409E51A24B9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4282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F6EB3-157A-1367-7255-AC1C7183C4C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F34283-D7A6-1FA2-B56A-29CEE5B552E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3607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94" idx="3"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  <a:endCxn id="35" idx="3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980339" y="487848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00020" y="12784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980339" y="9648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87796" y="40801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152606" y="2782684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3429006" y="196715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838099" y="2165156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198870" y="244896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003678" y="281366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089642" y="21831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206735" y="21718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64221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88986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089642" y="245451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6387879" y="195134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662369" y="191446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Batch creation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035539" y="4166792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failed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510111" y="30430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675240" y="256996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250439" y="18541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220020" y="428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217293" y="398589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257527" y="2363156"/>
            <a:ext cx="2171479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149E6D-11DA-4E21-9D6A-7E4B6387FC39}"/>
              </a:ext>
            </a:extLst>
          </p:cNvPr>
          <p:cNvSpPr/>
          <p:nvPr/>
        </p:nvSpPr>
        <p:spPr>
          <a:xfrm>
            <a:off x="6047335" y="214440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Publication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is successful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398520" y="1947710"/>
            <a:ext cx="811446" cy="81144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120457" y="2785419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94" idx="3"/>
          </p:cNvCxnSpPr>
          <p:nvPr/>
        </p:nvCxnSpPr>
        <p:spPr>
          <a:xfrm flipH="1">
            <a:off x="4221006" y="2353433"/>
            <a:ext cx="2177514" cy="9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204524" y="18543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4640725" y="193248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Batch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656D-1750-83DF-1DC1-FB828B165AA1}"/>
              </a:ext>
            </a:extLst>
          </p:cNvPr>
          <p:cNvSpPr/>
          <p:nvPr/>
        </p:nvSpPr>
        <p:spPr>
          <a:xfrm>
            <a:off x="7043245" y="21793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7B904-9879-F950-C50F-0E2226DC4772}"/>
              </a:ext>
            </a:extLst>
          </p:cNvPr>
          <p:cNvSpPr/>
          <p:nvPr/>
        </p:nvSpPr>
        <p:spPr>
          <a:xfrm>
            <a:off x="7047513" y="24068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8E69C-092E-772E-0B87-A471DC4E6E6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6806316" y="833241"/>
            <a:ext cx="0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CAFCE-ACAC-7DC1-F3A7-93EAF3A4C1BD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565296" y="523840"/>
            <a:ext cx="1741997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5FBE635-9A5D-AA3F-8044-8073DC40D1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794519" y="3133058"/>
            <a:ext cx="1" cy="10337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1F8525-008E-387E-7522-0751615CA10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7553500" y="4476193"/>
            <a:ext cx="1753793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3B0B98-F930-BE01-75A5-52A476F6646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28669" y="621744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ABD888-4872-EB26-3F31-96062527B456}"/>
              </a:ext>
            </a:extLst>
          </p:cNvPr>
          <p:cNvSpPr/>
          <p:nvPr/>
        </p:nvSpPr>
        <p:spPr>
          <a:xfrm>
            <a:off x="3444352" y="66474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28213-B4B7-AE77-8D56-68DA5CC12E46}"/>
              </a:ext>
            </a:extLst>
          </p:cNvPr>
          <p:cNvSpPr/>
          <p:nvPr/>
        </p:nvSpPr>
        <p:spPr>
          <a:xfrm>
            <a:off x="3067688" y="5167946"/>
            <a:ext cx="1517961" cy="6188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5.Batch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D363-24A2-5ACF-C85A-88DB650CE1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26669" y="5786747"/>
            <a:ext cx="0" cy="28050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B392A0E-E10E-0EA0-7679-5AAE02A9CB16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rot="5400000">
            <a:off x="7081135" y="2762461"/>
            <a:ext cx="219401" cy="521037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930E97-3DEE-B3B0-92F1-87F85BA85E0C}"/>
              </a:ext>
            </a:extLst>
          </p:cNvPr>
          <p:cNvCxnSpPr>
            <a:cxnSpLocks/>
          </p:cNvCxnSpPr>
          <p:nvPr/>
        </p:nvCxnSpPr>
        <p:spPr>
          <a:xfrm>
            <a:off x="3826669" y="3133058"/>
            <a:ext cx="0" cy="197129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E60D0-A9BE-2D81-3A5F-6BD789C9A4C5}"/>
              </a:ext>
            </a:extLst>
          </p:cNvPr>
          <p:cNvSpPr/>
          <p:nvPr/>
        </p:nvSpPr>
        <p:spPr>
          <a:xfrm>
            <a:off x="9202978" y="210274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Batch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5690A-D16A-CF00-5C15-5F7FDD58B855}"/>
              </a:ext>
            </a:extLst>
          </p:cNvPr>
          <p:cNvCxnSpPr>
            <a:cxnSpLocks/>
            <a:stCxn id="20" idx="1"/>
            <a:endCxn id="35" idx="3"/>
          </p:cNvCxnSpPr>
          <p:nvPr/>
        </p:nvCxnSpPr>
        <p:spPr>
          <a:xfrm flipH="1">
            <a:off x="7209966" y="2353433"/>
            <a:ext cx="1993012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827A7-DE84-3011-3202-4FA019D01D74}"/>
              </a:ext>
            </a:extLst>
          </p:cNvPr>
          <p:cNvCxnSpPr>
            <a:cxnSpLocks/>
          </p:cNvCxnSpPr>
          <p:nvPr/>
        </p:nvCxnSpPr>
        <p:spPr>
          <a:xfrm flipV="1">
            <a:off x="9783796" y="2668044"/>
            <a:ext cx="0" cy="131785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69EE4-CB5A-9E85-D28A-3997A0C3FA76}"/>
              </a:ext>
            </a:extLst>
          </p:cNvPr>
          <p:cNvSpPr/>
          <p:nvPr/>
        </p:nvSpPr>
        <p:spPr>
          <a:xfrm>
            <a:off x="9706020" y="507794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88285</TotalTime>
  <Words>508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11147</cp:revision>
  <cp:lastPrinted>2020-03-12T23:00:21Z</cp:lastPrinted>
  <dcterms:created xsi:type="dcterms:W3CDTF">2017-06-22T08:43:38Z</dcterms:created>
  <dcterms:modified xsi:type="dcterms:W3CDTF">2022-12-16T15:06:59Z</dcterms:modified>
</cp:coreProperties>
</file>