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44" r:id="rId3"/>
    <p:sldId id="3245" r:id="rId4"/>
    <p:sldId id="3233" r:id="rId5"/>
    <p:sldId id="3246" r:id="rId6"/>
    <p:sldId id="3247" r:id="rId7"/>
    <p:sldId id="3229" r:id="rId8"/>
    <p:sldId id="3248" r:id="rId9"/>
    <p:sldId id="3249" r:id="rId10"/>
    <p:sldId id="3251" r:id="rId11"/>
    <p:sldId id="3250" r:id="rId12"/>
    <p:sldId id="3252" r:id="rId13"/>
    <p:sldId id="3254" r:id="rId14"/>
    <p:sldId id="3253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44"/>
            <p14:sldId id="3245"/>
            <p14:sldId id="3233"/>
            <p14:sldId id="3246"/>
            <p14:sldId id="3247"/>
            <p14:sldId id="3229"/>
            <p14:sldId id="3248"/>
            <p14:sldId id="3249"/>
            <p14:sldId id="3251"/>
            <p14:sldId id="3250"/>
            <p14:sldId id="3252"/>
            <p14:sldId id="3254"/>
            <p14:sldId id="32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3/2/2022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Listings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46C4F1-DA77-4623-8E4F-BF6D4D249D47}"/>
              </a:ext>
            </a:extLst>
          </p:cNvPr>
          <p:cNvCxnSpPr/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8B9FEB-22F2-4771-8965-1F1CCC1EA479}"/>
              </a:ext>
            </a:extLst>
          </p:cNvPr>
          <p:cNvCxnSpPr/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A07C59-0808-4C5D-BF95-BEDAE29695BB}"/>
              </a:ext>
            </a:extLst>
          </p:cNvPr>
          <p:cNvCxnSpPr/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549FB6-F83F-4BE0-A5C9-227CCD103309}"/>
              </a:ext>
            </a:extLst>
          </p:cNvPr>
          <p:cNvCxnSpPr/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15644" y="3574498"/>
            <a:ext cx="922784" cy="532377"/>
          </a:xfrm>
          <a:prstGeom prst="line">
            <a:avLst/>
          </a:prstGeom>
          <a:ln w="31750"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90200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cxnSpLocks/>
            <a:stCxn id="58" idx="3"/>
            <a:endCxn id="116" idx="1"/>
          </p:cNvCxnSpPr>
          <p:nvPr/>
        </p:nvCxnSpPr>
        <p:spPr>
          <a:xfrm>
            <a:off x="7841088" y="4289268"/>
            <a:ext cx="583624" cy="592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3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CF4734-9C34-49B0-9217-800778F7EDDA}"/>
              </a:ext>
            </a:extLst>
          </p:cNvPr>
          <p:cNvCxnSpPr/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01D7E2-3348-4B4E-87D1-1712B20E6D53}"/>
              </a:ext>
            </a:extLst>
          </p:cNvPr>
          <p:cNvCxnSpPr/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  <a:stCxn id="69" idx="1"/>
            <a:endCxn id="58" idx="0"/>
          </p:cNvCxnSpPr>
          <p:nvPr/>
        </p:nvCxnSpPr>
        <p:spPr>
          <a:xfrm flipH="1">
            <a:off x="7106701" y="3574498"/>
            <a:ext cx="931727" cy="53237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6D9613E-9B6D-4FBA-B895-DC28147F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0368" y="243763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E249823-AF5A-4475-87C3-B66C39AA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1920" y="24281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3098788" y="2824127"/>
            <a:ext cx="1573132" cy="33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463920" y="2824127"/>
            <a:ext cx="2416448" cy="950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038428" y="3529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02788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1847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49" idx="0"/>
            <a:endCxn id="67" idx="2"/>
          </p:cNvCxnSpPr>
          <p:nvPr/>
        </p:nvCxnSpPr>
        <p:spPr>
          <a:xfrm flipH="1" flipV="1">
            <a:off x="8274727" y="1802076"/>
            <a:ext cx="1641" cy="635558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8424712" y="4108060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5063245" y="3529498"/>
            <a:ext cx="1" cy="57737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011E8-082F-4D39-AEA5-9680A88BC436}"/>
              </a:ext>
            </a:extLst>
          </p:cNvPr>
          <p:cNvCxnSpPr>
            <a:stCxn id="58" idx="3"/>
            <a:endCxn id="116" idx="1"/>
          </p:cNvCxnSpPr>
          <p:nvPr/>
        </p:nvCxnSpPr>
        <p:spPr>
          <a:xfrm>
            <a:off x="7832145" y="4289268"/>
            <a:ext cx="592567" cy="59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8CE08-0E66-482C-88A3-FBBDDACC3104}"/>
              </a:ext>
            </a:extLst>
          </p:cNvPr>
          <p:cNvCxnSpPr>
            <a:cxnSpLocks/>
            <a:stCxn id="116" idx="0"/>
            <a:endCxn id="42" idx="3"/>
          </p:cNvCxnSpPr>
          <p:nvPr/>
        </p:nvCxnSpPr>
        <p:spPr>
          <a:xfrm flipH="1" flipV="1">
            <a:off x="8424712" y="3578044"/>
            <a:ext cx="877788" cy="5300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8DFFA-BB18-42F5-873A-6A4D923BFB1C}"/>
              </a:ext>
            </a:extLst>
          </p:cNvPr>
          <p:cNvSpPr/>
          <p:nvPr/>
        </p:nvSpPr>
        <p:spPr>
          <a:xfrm>
            <a:off x="8334712" y="35330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805491-C5E8-4FB6-A767-4B2FB1FB9618}"/>
              </a:ext>
            </a:extLst>
          </p:cNvPr>
          <p:cNvCxnSpPr/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6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86378</TotalTime>
  <Words>642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10811</cp:revision>
  <cp:lastPrinted>2020-03-12T23:00:21Z</cp:lastPrinted>
  <dcterms:created xsi:type="dcterms:W3CDTF">2017-06-22T08:43:38Z</dcterms:created>
  <dcterms:modified xsi:type="dcterms:W3CDTF">2022-03-02T13:14:55Z</dcterms:modified>
</cp:coreProperties>
</file>