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69" r:id="rId3"/>
    <p:sldId id="3270" r:id="rId4"/>
    <p:sldId id="3228" r:id="rId5"/>
    <p:sldId id="3277" r:id="rId6"/>
    <p:sldId id="3278" r:id="rId7"/>
    <p:sldId id="3279" r:id="rId8"/>
    <p:sldId id="3280" r:id="rId9"/>
    <p:sldId id="3229" r:id="rId10"/>
    <p:sldId id="3272" r:id="rId11"/>
    <p:sldId id="3273" r:id="rId12"/>
    <p:sldId id="3274" r:id="rId13"/>
    <p:sldId id="3275" r:id="rId14"/>
    <p:sldId id="3276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7"/>
            <p14:sldId id="3278"/>
            <p14:sldId id="3279"/>
            <p14:sldId id="3280"/>
            <p14:sldId id="3229"/>
            <p14:sldId id="3272"/>
            <p14:sldId id="3273"/>
            <p14:sldId id="3274"/>
            <p14:sldId id="3275"/>
            <p14:sldId id="3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5/12/2022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>
                <a:solidFill>
                  <a:schemeClr val="tx1"/>
                </a:solidFill>
                <a:latin typeface="Arial Black" panose="020B0A04020102020204" pitchFamily="34" charset="0"/>
              </a:rPr>
              <a:t>API Tokens</a:t>
            </a:r>
            <a:endParaRPr lang="en-US" sz="5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A095E42-E0F8-4B70-9C36-A8A48C0FBD92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7F8E88DF-A97B-4DAA-988E-5A4790EE226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AF662BD-6F3D-4C18-BAB4-05108446C026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952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8FBB73F-9DAF-4A62-9288-ECC6DA970B27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BBDE192B-D649-436E-BBFA-B89484B405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CFFA3ED-CF61-4C5B-BECD-8CECB0F8594F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052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99D0F65-DE70-4EEF-9AB1-B6891ABCEA59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DAF9B72B-FFE8-4719-AAC0-DAC32D966ED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1AD4D51-1A2D-438D-9C1C-D5CB8AF06E17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2802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F5B5392-8EB3-489F-86B7-B1EAE4632525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4403A57A-855B-46FB-9099-A33102916A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E9C468D-5DEF-493B-84FE-ACAD3DB6B0DB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702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6F37271-5B9C-4760-8E9F-ED7B024052E7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9B49B81A-2191-459A-B2F6-1A81AF59CC9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727D4CE-EADF-4FE5-8312-419C60619930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543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85F4AD90-E9CB-4C08-809D-464278E3A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7EAC2B6-125E-41CF-9B8A-4015AC296851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D5BED315-4856-4E06-93E0-D0938B55DB3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7B4A025-86D1-4E3C-AB2C-C5F38E52A09F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517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A044ECC-0009-448F-AA7E-669266D5A755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E7171E51-4C8A-43B1-89DD-20D7F39532D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3BDDE9E-FB32-429B-917A-C6FE11358D6F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725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6443482-5045-4C81-BCBF-34835F09F9C2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E6BD44D-D4E8-444D-AED6-D0C8E410196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3167FD0-EF3B-42A7-9C87-C7962BE58F45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2090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8973C97-FFD9-4FEE-8672-6AE5C219E85C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47F3DCAF-3742-443C-8403-34EBF6A82A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689B827-D739-430E-AF93-797F39AD9367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9049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EB98398-36BC-4685-9842-15D0C6CA9280}"/>
              </a:ext>
            </a:extLst>
          </p:cNvPr>
          <p:cNvSpPr/>
          <p:nvPr/>
        </p:nvSpPr>
        <p:spPr>
          <a:xfrm>
            <a:off x="9392078" y="2286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330153" y="288064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827418" y="324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220925" y="26148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338018" y="26035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77350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02115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220925" y="28862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519162" y="238302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28391" y="23461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248963" y="399384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5.Token is deleted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64139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904284" y="34747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70674" y="30016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381722" y="22858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6352624" y="2313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652961" y="279484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7903152" y="2262273"/>
            <a:ext cx="1098847" cy="7045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7903152" y="1342149"/>
            <a:ext cx="1098847" cy="2761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  <a:endCxn id="94" idx="3"/>
          </p:cNvCxnSpPr>
          <p:nvPr/>
        </p:nvCxnSpPr>
        <p:spPr>
          <a:xfrm flipH="1">
            <a:off x="4352289" y="279484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861638" y="236417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Token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E7F15-3F6B-4E7E-8BDA-90676E90169A}"/>
              </a:ext>
            </a:extLst>
          </p:cNvPr>
          <p:cNvCxnSpPr>
            <a:cxnSpLocks/>
            <a:stCxn id="88" idx="3"/>
            <a:endCxn id="59" idx="1"/>
          </p:cNvCxnSpPr>
          <p:nvPr/>
        </p:nvCxnSpPr>
        <p:spPr>
          <a:xfrm>
            <a:off x="7324624" y="2794843"/>
            <a:ext cx="226145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6EE2F-EA8A-4A51-A9CC-7A8E2945356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10373" y="3506317"/>
            <a:ext cx="0" cy="57088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6A76-70AD-44CD-A727-8D687D5763EB}"/>
              </a:ext>
            </a:extLst>
          </p:cNvPr>
          <p:cNvCxnSpPr>
            <a:cxnSpLocks/>
          </p:cNvCxnSpPr>
          <p:nvPr/>
        </p:nvCxnSpPr>
        <p:spPr>
          <a:xfrm>
            <a:off x="6904284" y="4485575"/>
            <a:ext cx="0" cy="599989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C1B4F23-616B-4D35-9FB3-28DFA453CA64}"/>
              </a:ext>
            </a:extLst>
          </p:cNvPr>
          <p:cNvCxnSpPr>
            <a:cxnSpLocks/>
            <a:stCxn id="93" idx="2"/>
            <a:endCxn id="158" idx="1"/>
          </p:cNvCxnSpPr>
          <p:nvPr/>
        </p:nvCxnSpPr>
        <p:spPr>
          <a:xfrm rot="16200000" flipH="1">
            <a:off x="4694255" y="2748541"/>
            <a:ext cx="818404" cy="229101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03A4ECC-2B2E-4DB3-81F1-0931E8A90DA3}"/>
              </a:ext>
            </a:extLst>
          </p:cNvPr>
          <p:cNvCxnSpPr>
            <a:cxnSpLocks/>
            <a:stCxn id="60" idx="2"/>
            <a:endCxn id="158" idx="3"/>
          </p:cNvCxnSpPr>
          <p:nvPr/>
        </p:nvCxnSpPr>
        <p:spPr>
          <a:xfrm rot="5400000">
            <a:off x="8363005" y="2684179"/>
            <a:ext cx="815669" cy="242247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0EB2D5D-5E84-476F-B167-550F526A4D8D}"/>
              </a:ext>
            </a:extLst>
          </p:cNvPr>
          <p:cNvCxnSpPr>
            <a:cxnSpLocks/>
            <a:stCxn id="59" idx="0"/>
            <a:endCxn id="111" idx="3"/>
          </p:cNvCxnSpPr>
          <p:nvPr/>
        </p:nvCxnSpPr>
        <p:spPr>
          <a:xfrm rot="16200000" flipV="1">
            <a:off x="9032726" y="1449494"/>
            <a:ext cx="918622" cy="980075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C9F713-08C2-4FEC-90D5-F3D0E6C95A20}"/>
              </a:ext>
            </a:extLst>
          </p:cNvPr>
          <p:cNvCxnSpPr>
            <a:cxnSpLocks/>
            <a:stCxn id="111" idx="1"/>
            <a:endCxn id="88" idx="0"/>
          </p:cNvCxnSpPr>
          <p:nvPr/>
        </p:nvCxnSpPr>
        <p:spPr>
          <a:xfrm rot="10800000" flipV="1">
            <a:off x="6928624" y="1480221"/>
            <a:ext cx="974528" cy="918622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77C0AF94-B819-47D4-940C-CC080B6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58607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4D8DB57-99E0-4954-8106-16797F831300}"/>
              </a:ext>
            </a:extLst>
          </p:cNvPr>
          <p:cNvSpPr/>
          <p:nvPr/>
        </p:nvSpPr>
        <p:spPr>
          <a:xfrm>
            <a:off x="9308011" y="3217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532624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112943" y="323584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283889" y="321437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560289" y="239884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233533" y="259684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7EAC2B6-125E-41CF-9B8A-4015AC296851}"/>
              </a:ext>
            </a:extLst>
          </p:cNvPr>
          <p:cNvSpPr/>
          <p:nvPr/>
        </p:nvSpPr>
        <p:spPr>
          <a:xfrm>
            <a:off x="6112943" y="588583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D5BED315-4856-4E06-93E0-D0938B55DB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0400" y="50875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7B4A025-86D1-4E3C-AB2C-C5F38E52A09F}"/>
              </a:ext>
            </a:extLst>
          </p:cNvPr>
          <p:cNvSpPr/>
          <p:nvPr/>
        </p:nvSpPr>
        <p:spPr>
          <a:xfrm>
            <a:off x="6349897" y="49932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5054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88413</TotalTime>
  <Words>433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11129</cp:revision>
  <cp:lastPrinted>2020-03-12T23:00:21Z</cp:lastPrinted>
  <dcterms:created xsi:type="dcterms:W3CDTF">2017-06-22T08:43:38Z</dcterms:created>
  <dcterms:modified xsi:type="dcterms:W3CDTF">2022-05-12T16:58:14Z</dcterms:modified>
</cp:coreProperties>
</file>