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09" r:id="rId2"/>
    <p:sldId id="3268" r:id="rId3"/>
    <p:sldId id="3257" r:id="rId4"/>
    <p:sldId id="3271" r:id="rId5"/>
    <p:sldId id="3272" r:id="rId6"/>
    <p:sldId id="3275" r:id="rId7"/>
    <p:sldId id="3276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9"/>
            <p14:sldId id="3268"/>
            <p14:sldId id="3257"/>
            <p14:sldId id="3271"/>
            <p14:sldId id="3272"/>
            <p14:sldId id="3275"/>
            <p14:sldId id="3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93" d="100"/>
          <a:sy n="93" d="100"/>
        </p:scale>
        <p:origin x="52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2/17/2021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9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  <p:sldLayoutId id="214748377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2987D7-EFD8-4085-80FB-0D69BC75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01481" y="2510525"/>
            <a:ext cx="3178749" cy="78114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6C576E3-C6E8-4BBC-924D-79F9A705C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01" y="3361326"/>
            <a:ext cx="1655952" cy="320865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E71AA204-E61B-4D83-A150-05B9E4FA8BE5}"/>
              </a:ext>
            </a:extLst>
          </p:cNvPr>
          <p:cNvSpPr txBox="1">
            <a:spLocks/>
          </p:cNvSpPr>
          <p:nvPr/>
        </p:nvSpPr>
        <p:spPr>
          <a:xfrm>
            <a:off x="4628219" y="3701376"/>
            <a:ext cx="2934775" cy="51058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Arial Rounded MT Bold" panose="020F0704030504030204" pitchFamily="34" charset="0"/>
                <a:cs typeface="Arial" panose="020B0604020202020204" pitchFamily="34" charset="0"/>
              </a:rPr>
              <a:t>Workflows</a:t>
            </a:r>
            <a:endParaRPr lang="en-US" sz="32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77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tx1"/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72AB28D-4299-40AE-852F-637D4BA3697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7058" y="278604"/>
            <a:ext cx="1225545" cy="301164"/>
          </a:xfrm>
          <a:prstGeom prst="rect">
            <a:avLst/>
          </a:prstGeom>
        </p:spPr>
      </p:pic>
      <p:pic>
        <p:nvPicPr>
          <p:cNvPr id="90" name="Picture 89" descr="A close up of a logo&#10;&#10;Description automatically generated">
            <a:extLst>
              <a:ext uri="{FF2B5EF4-FFF2-40B4-BE49-F238E27FC236}">
                <a16:creationId xmlns:a16="http://schemas.microsoft.com/office/drawing/2014/main" id="{2971E36F-0385-4DF0-B974-E6F999F05D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058" y="618724"/>
            <a:ext cx="638441" cy="1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98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F18809-9974-4184-A268-16CE97E50EC5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AB62C1-6707-4F3A-B527-8A455750D6D0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6EE9F2-1E1C-48A9-97DC-EC3D55264116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AA3478-26A6-4A86-940B-E7B0F7C66ECD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7530D0-AB6E-4FDF-9FFF-20BC71C43213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C3FD1A-D76D-468B-9553-4FF92081D026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B88C2F4-CBF5-4015-876C-86B0EC1D360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7058" y="278604"/>
            <a:ext cx="1225545" cy="301164"/>
          </a:xfrm>
          <a:prstGeom prst="rect">
            <a:avLst/>
          </a:prstGeom>
        </p:spPr>
      </p:pic>
      <p:pic>
        <p:nvPicPr>
          <p:cNvPr id="89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620FB671-F1AB-4879-9045-8AFC6BD3C5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058" y="618724"/>
            <a:ext cx="638441" cy="1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1DC80A-DC65-40C1-A069-6896938DCA9C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4D8DFE-7B3B-4853-971A-0626A674DA43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15DAD7-E517-4857-8BBB-7D3DAB4DF27F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7BF2601-91A7-4E12-AE11-DCA881CE5385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0942A6C-71D7-4CA1-A3B3-25BBF7630A7C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E97087B-A749-478D-87B6-44EF78EF5043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6A4CA7A-E9CB-48F8-8FC2-C171067B6A7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7058" y="278604"/>
            <a:ext cx="1225545" cy="301164"/>
          </a:xfrm>
          <a:prstGeom prst="rect">
            <a:avLst/>
          </a:prstGeom>
        </p:spPr>
      </p:pic>
      <p:pic>
        <p:nvPicPr>
          <p:cNvPr id="89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B3378FBE-97D8-4B4B-A93C-088AB9A06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058" y="618724"/>
            <a:ext cx="638441" cy="1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DB040F-9280-4CF7-B28C-031D1D3BD8AC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27741A-D695-426F-AEF3-618604708996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479635-B1C1-426C-B9AD-7719B1862380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981138-63D2-49AB-BA15-6AD90A41FC0B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C81A86-3897-4CAD-A094-F7AFBFF915F0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EE51A66-7E62-463D-AFCA-8EC0EF4ACF36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4BCB804-2339-4F28-B225-25051E4C8B4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7058" y="278604"/>
            <a:ext cx="1225545" cy="301164"/>
          </a:xfrm>
          <a:prstGeom prst="rect">
            <a:avLst/>
          </a:prstGeom>
        </p:spPr>
      </p:pic>
      <p:pic>
        <p:nvPicPr>
          <p:cNvPr id="89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62ABB25A-0023-4C71-A2AE-DD905F6571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058" y="618724"/>
            <a:ext cx="638441" cy="1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5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>
            <a:extLst>
              <a:ext uri="{FF2B5EF4-FFF2-40B4-BE49-F238E27FC236}">
                <a16:creationId xmlns:a16="http://schemas.microsoft.com/office/drawing/2014/main" id="{80095318-B757-43EC-A0A5-1B3D9800004E}"/>
              </a:ext>
            </a:extLst>
          </p:cNvPr>
          <p:cNvSpPr/>
          <p:nvPr/>
        </p:nvSpPr>
        <p:spPr>
          <a:xfrm>
            <a:off x="2433546" y="6028988"/>
            <a:ext cx="1394739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Garbage Collection</a:t>
            </a:r>
          </a:p>
        </p:txBody>
      </p: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5698529" y="28951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10159204" y="6288887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72348" y="276352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10173174" y="3579049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566661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422372" y="3580531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698772" y="2765003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8E39E89-2F9B-492E-B6AB-B2751A8FB61B}"/>
              </a:ext>
            </a:extLst>
          </p:cNvPr>
          <p:cNvCxnSpPr>
            <a:cxnSpLocks/>
            <a:stCxn id="133" idx="3"/>
            <a:endCxn id="135" idx="1"/>
          </p:cNvCxnSpPr>
          <p:nvPr/>
        </p:nvCxnSpPr>
        <p:spPr>
          <a:xfrm>
            <a:off x="6585541" y="3026025"/>
            <a:ext cx="390334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110721" y="6293442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278913" y="109932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700742" y="549059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/>
          <a:stretch/>
        </p:blipFill>
        <p:spPr>
          <a:xfrm>
            <a:off x="778802" y="282055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1393160" y="6297843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555717" y="5486125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48" idx="2"/>
            <a:endCxn id="117" idx="1"/>
          </p:cNvCxnSpPr>
          <p:nvPr/>
        </p:nvCxnSpPr>
        <p:spPr>
          <a:xfrm rot="16200000" flipH="1">
            <a:off x="706227" y="5133576"/>
            <a:ext cx="1026868" cy="487961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49" idx="0"/>
            <a:endCxn id="26" idx="1"/>
          </p:cNvCxnSpPr>
          <p:nvPr/>
        </p:nvCxnSpPr>
        <p:spPr>
          <a:xfrm rot="5400000" flipH="1" flipV="1">
            <a:off x="3809613" y="2669277"/>
            <a:ext cx="1170653" cy="2419659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5604769" y="32468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690984" y="6429375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0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929831" y="34690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6495541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10488885" y="298102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66" name="Connector: Elbow 95">
            <a:extLst>
              <a:ext uri="{FF2B5EF4-FFF2-40B4-BE49-F238E27FC236}">
                <a16:creationId xmlns:a16="http://schemas.microsoft.com/office/drawing/2014/main" id="{142A5F61-C1F2-402D-9D07-CD502C641E67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1460370" y="3014665"/>
            <a:ext cx="4152264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B5EAC4B-C9EE-44C2-B791-CC6A223B6851}"/>
              </a:ext>
            </a:extLst>
          </p:cNvPr>
          <p:cNvSpPr/>
          <p:nvPr/>
        </p:nvSpPr>
        <p:spPr>
          <a:xfrm>
            <a:off x="1370370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5612634" y="296966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7" name="Connector: Elbow 95">
            <a:extLst>
              <a:ext uri="{FF2B5EF4-FFF2-40B4-BE49-F238E27FC236}">
                <a16:creationId xmlns:a16="http://schemas.microsoft.com/office/drawing/2014/main" id="{B7CFBFAC-0561-49DF-B2D4-2852EBA66F18}"/>
              </a:ext>
            </a:extLst>
          </p:cNvPr>
          <p:cNvCxnSpPr>
            <a:cxnSpLocks/>
            <a:stCxn id="78" idx="0"/>
            <a:endCxn id="155" idx="2"/>
          </p:cNvCxnSpPr>
          <p:nvPr/>
        </p:nvCxnSpPr>
        <p:spPr>
          <a:xfrm flipV="1">
            <a:off x="6093118" y="2191273"/>
            <a:ext cx="947" cy="557916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04811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048118" y="137294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80" name="Connector: Elbow 95">
            <a:extLst>
              <a:ext uri="{FF2B5EF4-FFF2-40B4-BE49-F238E27FC236}">
                <a16:creationId xmlns:a16="http://schemas.microsoft.com/office/drawing/2014/main" id="{ED84A7FC-E854-4B78-94CB-4A13586B85AE}"/>
              </a:ext>
            </a:extLst>
          </p:cNvPr>
          <p:cNvCxnSpPr>
            <a:cxnSpLocks/>
            <a:stCxn id="82" idx="3"/>
            <a:endCxn id="151" idx="0"/>
          </p:cNvCxnSpPr>
          <p:nvPr/>
        </p:nvCxnSpPr>
        <p:spPr>
          <a:xfrm>
            <a:off x="6588571" y="683656"/>
            <a:ext cx="1701080" cy="1150592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629576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636A58-086B-41BD-941D-69FBAC3B0036}"/>
              </a:ext>
            </a:extLst>
          </p:cNvPr>
          <p:cNvSpPr/>
          <p:nvPr/>
        </p:nvSpPr>
        <p:spPr>
          <a:xfrm>
            <a:off x="6498571" y="63865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1463642" y="58459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2344695" y="56916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4" name="Connector: Elbow 95">
            <a:extLst>
              <a:ext uri="{FF2B5EF4-FFF2-40B4-BE49-F238E27FC236}">
                <a16:creationId xmlns:a16="http://schemas.microsoft.com/office/drawing/2014/main" id="{894827E9-6380-4B4C-9AC6-BB3D4E4F258A}"/>
              </a:ext>
            </a:extLst>
          </p:cNvPr>
          <p:cNvCxnSpPr>
            <a:cxnSpLocks/>
            <a:stCxn id="127" idx="3"/>
            <a:endCxn id="129" idx="1"/>
          </p:cNvCxnSpPr>
          <p:nvPr/>
        </p:nvCxnSpPr>
        <p:spPr>
          <a:xfrm flipV="1">
            <a:off x="6585541" y="6021279"/>
            <a:ext cx="3898495" cy="993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495541" y="59862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10484036" y="597430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10484036" y="570097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1" name="Connector: Elbow 95">
            <a:extLst>
              <a:ext uri="{FF2B5EF4-FFF2-40B4-BE49-F238E27FC236}">
                <a16:creationId xmlns:a16="http://schemas.microsoft.com/office/drawing/2014/main" id="{7ECC0532-20A7-4907-A314-C3191FB2DF45}"/>
              </a:ext>
            </a:extLst>
          </p:cNvPr>
          <p:cNvCxnSpPr>
            <a:cxnSpLocks/>
            <a:stCxn id="142" idx="3"/>
            <a:endCxn id="130" idx="1"/>
          </p:cNvCxnSpPr>
          <p:nvPr/>
        </p:nvCxnSpPr>
        <p:spPr>
          <a:xfrm>
            <a:off x="6585541" y="3297363"/>
            <a:ext cx="3898495" cy="2448612"/>
          </a:xfrm>
          <a:prstGeom prst="bentConnector3">
            <a:avLst>
              <a:gd name="adj1" fmla="val 62626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495541" y="325236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4" name="Connector: Elbow 95">
            <a:extLst>
              <a:ext uri="{FF2B5EF4-FFF2-40B4-BE49-F238E27FC236}">
                <a16:creationId xmlns:a16="http://schemas.microsoft.com/office/drawing/2014/main" id="{A869F7FB-A21F-41D5-8A60-661EA29D63BE}"/>
              </a:ext>
            </a:extLst>
          </p:cNvPr>
          <p:cNvCxnSpPr>
            <a:cxnSpLocks/>
            <a:stCxn id="145" idx="0"/>
            <a:endCxn id="150" idx="2"/>
          </p:cNvCxnSpPr>
          <p:nvPr/>
        </p:nvCxnSpPr>
        <p:spPr>
          <a:xfrm rot="16200000" flipV="1">
            <a:off x="4584576" y="1494986"/>
            <a:ext cx="557916" cy="1950489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5793778" y="274918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303F855-9D1B-4103-81F2-41A05317D4C7}"/>
              </a:ext>
            </a:extLst>
          </p:cNvPr>
          <p:cNvSpPr/>
          <p:nvPr/>
        </p:nvSpPr>
        <p:spPr>
          <a:xfrm>
            <a:off x="5606573" y="64850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1463642" y="2745379"/>
            <a:ext cx="3037873" cy="27683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Buyer creates fulfillment request (provisioning)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438880" y="4464432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Buyer creates draft request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E08E82-4D8A-4175-BFA1-D182049E176B}"/>
              </a:ext>
            </a:extLst>
          </p:cNvPr>
          <p:cNvSpPr/>
          <p:nvPr/>
        </p:nvSpPr>
        <p:spPr>
          <a:xfrm>
            <a:off x="2611673" y="4464432"/>
            <a:ext cx="1146874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Buyer decides to provision a draft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98BC690-FC6C-4FD1-B788-FE961062B464}"/>
              </a:ext>
            </a:extLst>
          </p:cNvPr>
          <p:cNvSpPr/>
          <p:nvPr/>
        </p:nvSpPr>
        <p:spPr>
          <a:xfrm>
            <a:off x="3077695" y="1834248"/>
            <a:ext cx="1621187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System asks for the missing required parameters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2917B7D-4431-4790-BF99-E564600827A9}"/>
              </a:ext>
            </a:extLst>
          </p:cNvPr>
          <p:cNvSpPr/>
          <p:nvPr/>
        </p:nvSpPr>
        <p:spPr>
          <a:xfrm>
            <a:off x="7645433" y="1834248"/>
            <a:ext cx="1288435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Customer submits required data</a:t>
            </a:r>
          </a:p>
        </p:txBody>
      </p:sp>
      <p:cxnSp>
        <p:nvCxnSpPr>
          <p:cNvPr id="152" name="Connector: Elbow 95">
            <a:extLst>
              <a:ext uri="{FF2B5EF4-FFF2-40B4-BE49-F238E27FC236}">
                <a16:creationId xmlns:a16="http://schemas.microsoft.com/office/drawing/2014/main" id="{8FDF579F-FC02-442E-BA78-5CC4966A4D07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5400000" flipH="1" flipV="1">
            <a:off x="4177062" y="404737"/>
            <a:ext cx="1140739" cy="17182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95">
            <a:extLst>
              <a:ext uri="{FF2B5EF4-FFF2-40B4-BE49-F238E27FC236}">
                <a16:creationId xmlns:a16="http://schemas.microsoft.com/office/drawing/2014/main" id="{189C3DEC-A9CB-482A-81C3-C7CE872117BB}"/>
              </a:ext>
            </a:extLst>
          </p:cNvPr>
          <p:cNvCxnSpPr>
            <a:cxnSpLocks/>
            <a:stCxn id="151" idx="2"/>
            <a:endCxn id="81" idx="0"/>
          </p:cNvCxnSpPr>
          <p:nvPr/>
        </p:nvCxnSpPr>
        <p:spPr>
          <a:xfrm rot="5400000">
            <a:off x="7036252" y="1495790"/>
            <a:ext cx="557916" cy="194888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87130F5-1A2D-4A00-9985-3DC534FF72CF}"/>
              </a:ext>
            </a:extLst>
          </p:cNvPr>
          <p:cNvSpPr/>
          <p:nvPr/>
        </p:nvSpPr>
        <p:spPr>
          <a:xfrm>
            <a:off x="5587494" y="1834248"/>
            <a:ext cx="1013142" cy="3570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Vendor asks for parameters</a:t>
            </a:r>
          </a:p>
        </p:txBody>
      </p:sp>
      <p:cxnSp>
        <p:nvCxnSpPr>
          <p:cNvPr id="156" name="Connector: Elbow 95">
            <a:extLst>
              <a:ext uri="{FF2B5EF4-FFF2-40B4-BE49-F238E27FC236}">
                <a16:creationId xmlns:a16="http://schemas.microsoft.com/office/drawing/2014/main" id="{E77D32C8-BEA3-44AB-80D4-E5920DE51E1B}"/>
              </a:ext>
            </a:extLst>
          </p:cNvPr>
          <p:cNvCxnSpPr>
            <a:cxnSpLocks/>
            <a:stCxn id="155" idx="0"/>
            <a:endCxn id="79" idx="2"/>
          </p:cNvCxnSpPr>
          <p:nvPr/>
        </p:nvCxnSpPr>
        <p:spPr>
          <a:xfrm flipH="1" flipV="1">
            <a:off x="6093118" y="1462944"/>
            <a:ext cx="947" cy="371304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3FA1960-09C3-488F-8B0E-676EA4E6AB90}"/>
              </a:ext>
            </a:extLst>
          </p:cNvPr>
          <p:cNvSpPr/>
          <p:nvPr/>
        </p:nvSpPr>
        <p:spPr>
          <a:xfrm>
            <a:off x="6580771" y="2749189"/>
            <a:ext cx="2685149" cy="26897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Vendor successfully completes the request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4107C83-E148-4C78-8E09-E7DD447A00F5}"/>
              </a:ext>
            </a:extLst>
          </p:cNvPr>
          <p:cNvSpPr/>
          <p:nvPr/>
        </p:nvSpPr>
        <p:spPr>
          <a:xfrm>
            <a:off x="6580772" y="3312104"/>
            <a:ext cx="2195773" cy="27133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Vendor irreversibly fails the request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C606694-2B34-46BB-8C9F-0D2512CEF8F0}"/>
              </a:ext>
            </a:extLst>
          </p:cNvPr>
          <p:cNvSpPr/>
          <p:nvPr/>
        </p:nvSpPr>
        <p:spPr>
          <a:xfrm>
            <a:off x="6588570" y="5742526"/>
            <a:ext cx="1943925" cy="27736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TC Request has been failed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949041" y="5838013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217" name="Connector: Elbow 95">
            <a:extLst>
              <a:ext uri="{FF2B5EF4-FFF2-40B4-BE49-F238E27FC236}">
                <a16:creationId xmlns:a16="http://schemas.microsoft.com/office/drawing/2014/main" id="{033D71AA-7036-41A1-B249-D7C04C2B6A6E}"/>
              </a:ext>
            </a:extLst>
          </p:cNvPr>
          <p:cNvCxnSpPr>
            <a:cxnSpLocks/>
            <a:stCxn id="126" idx="2"/>
            <a:endCxn id="148" idx="0"/>
          </p:cNvCxnSpPr>
          <p:nvPr/>
        </p:nvCxnSpPr>
        <p:spPr>
          <a:xfrm>
            <a:off x="974831" y="3559063"/>
            <a:ext cx="850" cy="905369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95">
            <a:extLst>
              <a:ext uri="{FF2B5EF4-FFF2-40B4-BE49-F238E27FC236}">
                <a16:creationId xmlns:a16="http://schemas.microsoft.com/office/drawing/2014/main" id="{E9E3BE90-7DC5-4505-8929-FC088131FED4}"/>
              </a:ext>
            </a:extLst>
          </p:cNvPr>
          <p:cNvCxnSpPr>
            <a:cxnSpLocks/>
            <a:stCxn id="118" idx="3"/>
            <a:endCxn id="149" idx="2"/>
          </p:cNvCxnSpPr>
          <p:nvPr/>
        </p:nvCxnSpPr>
        <p:spPr>
          <a:xfrm flipV="1">
            <a:off x="2434695" y="4864123"/>
            <a:ext cx="750415" cy="872484"/>
          </a:xfrm>
          <a:prstGeom prst="bentConnector2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2344695" y="599101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9C1B67F-680A-4EC1-B64B-8453C27B3F3F}"/>
              </a:ext>
            </a:extLst>
          </p:cNvPr>
          <p:cNvCxnSpPr>
            <a:cxnSpLocks/>
            <a:stCxn id="227" idx="3"/>
            <a:endCxn id="210" idx="1"/>
          </p:cNvCxnSpPr>
          <p:nvPr/>
        </p:nvCxnSpPr>
        <p:spPr>
          <a:xfrm>
            <a:off x="2434695" y="6036013"/>
            <a:ext cx="1514346" cy="0"/>
          </a:xfrm>
          <a:prstGeom prst="straightConnector1">
            <a:avLst/>
          </a:prstGeom>
          <a:ln w="3175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5">
            <a:extLst>
              <a:ext uri="{FF2B5EF4-FFF2-40B4-BE49-F238E27FC236}">
                <a16:creationId xmlns:a16="http://schemas.microsoft.com/office/drawing/2014/main" id="{78DB1205-9241-489E-8936-2237197B5B55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rot="16200000" flipV="1">
            <a:off x="5223447" y="4737682"/>
            <a:ext cx="629110" cy="874340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000900D-0A29-439D-BC98-7576622256B4}"/>
              </a:ext>
            </a:extLst>
          </p:cNvPr>
          <p:cNvSpPr/>
          <p:nvPr/>
        </p:nvSpPr>
        <p:spPr>
          <a:xfrm>
            <a:off x="5930172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591601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41" name="Connector: Elbow 95">
            <a:extLst>
              <a:ext uri="{FF2B5EF4-FFF2-40B4-BE49-F238E27FC236}">
                <a16:creationId xmlns:a16="http://schemas.microsoft.com/office/drawing/2014/main" id="{3BF49248-38C8-46BA-ABDB-C2011A123132}"/>
              </a:ext>
            </a:extLst>
          </p:cNvPr>
          <p:cNvCxnSpPr>
            <a:cxnSpLocks/>
            <a:stCxn id="243" idx="2"/>
            <a:endCxn id="245" idx="0"/>
          </p:cNvCxnSpPr>
          <p:nvPr/>
        </p:nvCxnSpPr>
        <p:spPr>
          <a:xfrm rot="16200000" flipH="1">
            <a:off x="6376896" y="3777909"/>
            <a:ext cx="537352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D01D604-CEC5-463D-B580-09A95C4CDBB9}"/>
              </a:ext>
            </a:extLst>
          </p:cNvPr>
          <p:cNvSpPr/>
          <p:nvPr/>
        </p:nvSpPr>
        <p:spPr>
          <a:xfrm>
            <a:off x="6178900" y="548940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178900" y="384090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ABB696B-DCEB-4AB7-B829-4CC503DD5F8B}"/>
              </a:ext>
            </a:extLst>
          </p:cNvPr>
          <p:cNvSpPr/>
          <p:nvPr/>
        </p:nvSpPr>
        <p:spPr>
          <a:xfrm>
            <a:off x="4352993" y="4468257"/>
            <a:ext cx="1495678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TC Request has been successfully completed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050AC88-65ED-4B18-8A7E-0EF4080DFD3F}"/>
              </a:ext>
            </a:extLst>
          </p:cNvPr>
          <p:cNvSpPr/>
          <p:nvPr/>
        </p:nvSpPr>
        <p:spPr>
          <a:xfrm>
            <a:off x="6345820" y="4468257"/>
            <a:ext cx="1442847" cy="392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System waits for TC Request to complete</a:t>
            </a:r>
          </a:p>
        </p:txBody>
      </p:sp>
      <p:cxnSp>
        <p:nvCxnSpPr>
          <p:cNvPr id="246" name="Connector: Elbow 95">
            <a:extLst>
              <a:ext uri="{FF2B5EF4-FFF2-40B4-BE49-F238E27FC236}">
                <a16:creationId xmlns:a16="http://schemas.microsoft.com/office/drawing/2014/main" id="{07F811C3-D828-4EA0-B180-B7F54217447A}"/>
              </a:ext>
            </a:extLst>
          </p:cNvPr>
          <p:cNvCxnSpPr>
            <a:cxnSpLocks/>
            <a:stCxn id="245" idx="2"/>
            <a:endCxn id="242" idx="0"/>
          </p:cNvCxnSpPr>
          <p:nvPr/>
        </p:nvCxnSpPr>
        <p:spPr>
          <a:xfrm rot="5400000">
            <a:off x="6331017" y="4753180"/>
            <a:ext cx="629110" cy="843344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95">
            <a:extLst>
              <a:ext uri="{FF2B5EF4-FFF2-40B4-BE49-F238E27FC236}">
                <a16:creationId xmlns:a16="http://schemas.microsoft.com/office/drawing/2014/main" id="{115FA39D-D5C9-46DD-8D46-053DB85A2FCC}"/>
              </a:ext>
            </a:extLst>
          </p:cNvPr>
          <p:cNvCxnSpPr>
            <a:cxnSpLocks/>
            <a:stCxn id="244" idx="0"/>
            <a:endCxn id="240" idx="2"/>
          </p:cNvCxnSpPr>
          <p:nvPr/>
        </p:nvCxnSpPr>
        <p:spPr>
          <a:xfrm rot="5400000" flipH="1" flipV="1">
            <a:off x="5262245" y="3769492"/>
            <a:ext cx="537352" cy="860178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3">
                <a:lumMod val="40000"/>
                <a:lumOff val="60000"/>
              </a:schemeClr>
            </a:solidFill>
            <a:prstDash val="sysDot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3761937" y="6248798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592515" y="32253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DD67A0-7BAF-448B-9855-137085B1079C}"/>
              </a:ext>
            </a:extLst>
          </p:cNvPr>
          <p:cNvSpPr/>
          <p:nvPr/>
        </p:nvSpPr>
        <p:spPr>
          <a:xfrm>
            <a:off x="1373360" y="539480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26681D-F23A-4516-BFEC-1438F31DD9DC}"/>
              </a:ext>
            </a:extLst>
          </p:cNvPr>
          <p:cNvSpPr/>
          <p:nvPr/>
        </p:nvSpPr>
        <p:spPr>
          <a:xfrm>
            <a:off x="5520205" y="265196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B7D9B09-20A3-4709-8EA4-8F99EBBDF8A7}"/>
              </a:ext>
            </a:extLst>
          </p:cNvPr>
          <p:cNvSpPr/>
          <p:nvPr/>
        </p:nvSpPr>
        <p:spPr>
          <a:xfrm>
            <a:off x="5518858" y="182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854C8D-A3B2-4D1A-B9F0-C8BEEDFC08AC}"/>
              </a:ext>
            </a:extLst>
          </p:cNvPr>
          <p:cNvSpPr/>
          <p:nvPr/>
        </p:nvSpPr>
        <p:spPr>
          <a:xfrm>
            <a:off x="5518303" y="539737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F678A7D-D7BD-4328-8BA2-F2BD391477CD}"/>
              </a:ext>
            </a:extLst>
          </p:cNvPr>
          <p:cNvSpPr/>
          <p:nvPr/>
        </p:nvSpPr>
        <p:spPr>
          <a:xfrm>
            <a:off x="10394012" y="265206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6B73626-DE9E-4FD4-A341-0EB8BE0E5E26}"/>
              </a:ext>
            </a:extLst>
          </p:cNvPr>
          <p:cNvSpPr/>
          <p:nvPr/>
        </p:nvSpPr>
        <p:spPr>
          <a:xfrm>
            <a:off x="10396158" y="539629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FCBF4C47-CDD1-4871-BBE8-8F25BBD8E7B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7058" y="278604"/>
            <a:ext cx="1225545" cy="301164"/>
          </a:xfrm>
          <a:prstGeom prst="rect">
            <a:avLst/>
          </a:prstGeom>
        </p:spPr>
      </p:pic>
      <p:pic>
        <p:nvPicPr>
          <p:cNvPr id="89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C603CBB2-5664-434D-B03A-258BC36BC2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058" y="618724"/>
            <a:ext cx="638441" cy="1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2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2987D7-EFD8-4085-80FB-0D69BC75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01481" y="2510525"/>
            <a:ext cx="3178749" cy="781141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76C576E3-C6E8-4BBC-924D-79F9A705C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01" y="3361326"/>
            <a:ext cx="1655952" cy="320865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051423DA-151E-466F-BE5A-053EAF2DEC62}"/>
              </a:ext>
            </a:extLst>
          </p:cNvPr>
          <p:cNvSpPr txBox="1">
            <a:spLocks/>
          </p:cNvSpPr>
          <p:nvPr/>
        </p:nvSpPr>
        <p:spPr>
          <a:xfrm>
            <a:off x="4628219" y="3701376"/>
            <a:ext cx="2934775" cy="51058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Arial Rounded MT Bold" panose="020F0704030504030204" pitchFamily="34" charset="0"/>
                <a:cs typeface="Arial" panose="020B0604020202020204" pitchFamily="34" charset="0"/>
              </a:rPr>
              <a:t>Workflows</a:t>
            </a:r>
            <a:endParaRPr lang="en-US" sz="32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34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87757</TotalTime>
  <Words>507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Rounded MT Bold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Max Kuzkin</cp:lastModifiedBy>
  <cp:revision>11142</cp:revision>
  <cp:lastPrinted>2020-03-12T23:00:21Z</cp:lastPrinted>
  <dcterms:created xsi:type="dcterms:W3CDTF">2017-06-22T08:43:38Z</dcterms:created>
  <dcterms:modified xsi:type="dcterms:W3CDTF">2021-02-18T01:19:26Z</dcterms:modified>
</cp:coreProperties>
</file>