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208" r:id="rId2"/>
    <p:sldId id="3234" r:id="rId3"/>
    <p:sldId id="3235" r:id="rId4"/>
    <p:sldId id="3233" r:id="rId5"/>
    <p:sldId id="3236" r:id="rId6"/>
    <p:sldId id="3237" r:id="rId7"/>
    <p:sldId id="3238" r:id="rId8"/>
    <p:sldId id="3239" r:id="rId9"/>
    <p:sldId id="3240" r:id="rId10"/>
    <p:sldId id="3229" r:id="rId11"/>
    <p:sldId id="3241" r:id="rId12"/>
    <p:sldId id="3242" r:id="rId13"/>
    <p:sldId id="3243" r:id="rId14"/>
    <p:sldId id="3244" r:id="rId15"/>
    <p:sldId id="3245" r:id="rId16"/>
    <p:sldId id="3246" r:id="rId17"/>
    <p:sldId id="3247" r:id="rId1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34"/>
            <p14:sldId id="3235"/>
            <p14:sldId id="3233"/>
            <p14:sldId id="3236"/>
            <p14:sldId id="3237"/>
            <p14:sldId id="3238"/>
            <p14:sldId id="3239"/>
            <p14:sldId id="3240"/>
            <p14:sldId id="3229"/>
            <p14:sldId id="3241"/>
            <p14:sldId id="3242"/>
            <p14:sldId id="3243"/>
            <p14:sldId id="3244"/>
            <p14:sldId id="3245"/>
            <p14:sldId id="3246"/>
            <p14:sldId id="32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432" autoAdjust="0"/>
  </p:normalViewPr>
  <p:slideViewPr>
    <p:cSldViewPr snapToGrid="0" snapToObjects="1">
      <p:cViewPr>
        <p:scale>
          <a:sx n="100" d="100"/>
          <a:sy n="100" d="100"/>
        </p:scale>
        <p:origin x="14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2/17/2021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47823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1" r:id="rId2"/>
    <p:sldLayoutId id="2147483772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3601305" y="2427373"/>
            <a:ext cx="4989391" cy="20032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Listings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002538" y="6028283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Cancelled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585048" y="56806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70" idx="3"/>
            <a:endCxn id="90" idx="1"/>
          </p:cNvCxnSpPr>
          <p:nvPr/>
        </p:nvCxnSpPr>
        <p:spPr>
          <a:xfrm>
            <a:off x="8527225" y="961547"/>
            <a:ext cx="1958687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003173" y="1348211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Completed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77456" y="52258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115138" y="384360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Reviewing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706033" y="303297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76" idx="2"/>
            <a:endCxn id="63" idx="1"/>
          </p:cNvCxnSpPr>
          <p:nvPr/>
        </p:nvCxnSpPr>
        <p:spPr>
          <a:xfrm rot="16200000" flipH="1">
            <a:off x="7735525" y="2703501"/>
            <a:ext cx="3039589" cy="244141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7049848" y="1378691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7643955" y="56806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5244" y="384360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28994" y="303297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980426" y="3426460"/>
            <a:ext cx="1446158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79208" y="301311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6579" y="3426460"/>
            <a:ext cx="225046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7048" y="337948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6584" y="337948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87202" y="55671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890426" y="33814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24498" y="630054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7033" y="41662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6579" y="33814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E8B56E-5E72-495D-A28F-CA7D58C32BA5}"/>
              </a:ext>
            </a:extLst>
          </p:cNvPr>
          <p:cNvSpPr/>
          <p:nvPr/>
        </p:nvSpPr>
        <p:spPr>
          <a:xfrm>
            <a:off x="7990869" y="17018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10476026" y="539900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10476387" y="56236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C83C290-C8B4-4891-B567-4B11B9382E79}"/>
              </a:ext>
            </a:extLst>
          </p:cNvPr>
          <p:cNvCxnSpPr>
            <a:cxnSpLocks/>
            <a:stCxn id="58" idx="2"/>
            <a:endCxn id="64" idx="1"/>
          </p:cNvCxnSpPr>
          <p:nvPr/>
        </p:nvCxnSpPr>
        <p:spPr>
          <a:xfrm rot="16200000" flipH="1">
            <a:off x="7943804" y="3136060"/>
            <a:ext cx="690812" cy="437435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E059441-0F5B-445F-A339-4DE512264F58}"/>
              </a:ext>
            </a:extLst>
          </p:cNvPr>
          <p:cNvSpPr/>
          <p:nvPr/>
        </p:nvSpPr>
        <p:spPr>
          <a:xfrm>
            <a:off x="8433608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124">
            <a:extLst>
              <a:ext uri="{FF2B5EF4-FFF2-40B4-BE49-F238E27FC236}">
                <a16:creationId xmlns:a16="http://schemas.microsoft.com/office/drawing/2014/main" id="{748ACF13-51FE-44A1-B006-B587A7E6C14F}"/>
              </a:ext>
            </a:extLst>
          </p:cNvPr>
          <p:cNvCxnSpPr>
            <a:cxnSpLocks/>
            <a:stCxn id="67" idx="0"/>
            <a:endCxn id="78" idx="1"/>
          </p:cNvCxnSpPr>
          <p:nvPr/>
        </p:nvCxnSpPr>
        <p:spPr>
          <a:xfrm rot="5400000" flipH="1" flipV="1">
            <a:off x="6284740" y="767495"/>
            <a:ext cx="1079267" cy="1467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B51B8C7-F6A6-494F-BA74-A1264C98C70F}"/>
              </a:ext>
            </a:extLst>
          </p:cNvPr>
          <p:cNvSpPr/>
          <p:nvPr/>
        </p:nvSpPr>
        <p:spPr>
          <a:xfrm>
            <a:off x="7558060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045686" y="292402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2882828" y="40868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A685A93-5335-4DB4-9969-03C64A14B9FB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 flipH="1">
            <a:off x="2927827" y="4176836"/>
            <a:ext cx="1" cy="43647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35817" y="323177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7E9D88A-324F-49D5-9EF8-EE9A9B8660F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2726994" y="547819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9E96D49-FBBA-44B9-8AF9-91EB95517C9A}"/>
              </a:ext>
            </a:extLst>
          </p:cNvPr>
          <p:cNvSpPr/>
          <p:nvPr/>
        </p:nvSpPr>
        <p:spPr>
          <a:xfrm>
            <a:off x="2542678" y="588897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351501" y="36365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2346702" y="292773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5341737" y="29287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D378A9-A870-45A0-A803-26BFD458E165}"/>
              </a:ext>
            </a:extLst>
          </p:cNvPr>
          <p:cNvSpPr/>
          <p:nvPr/>
        </p:nvSpPr>
        <p:spPr>
          <a:xfrm>
            <a:off x="7468060" y="4518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9E23FF-02C9-4F09-A96C-B85968906DFF}"/>
              </a:ext>
            </a:extLst>
          </p:cNvPr>
          <p:cNvSpPr/>
          <p:nvPr/>
        </p:nvSpPr>
        <p:spPr>
          <a:xfrm>
            <a:off x="10392805" y="4563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10394514" y="51231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075767" y="301744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starts populating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C312FA-D827-4EAF-9D67-C0181B34104B}"/>
              </a:ext>
            </a:extLst>
          </p:cNvPr>
          <p:cNvSpPr/>
          <p:nvPr/>
        </p:nvSpPr>
        <p:spPr>
          <a:xfrm>
            <a:off x="1824617" y="4613314"/>
            <a:ext cx="2206420" cy="3642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deletes request before submitting to the Distributor</a:t>
            </a:r>
          </a:p>
        </p:txBody>
      </p:sp>
      <p:cxnSp>
        <p:nvCxnSpPr>
          <p:cNvPr id="55" name="Connector: Elbow 39">
            <a:extLst>
              <a:ext uri="{FF2B5EF4-FFF2-40B4-BE49-F238E27FC236}">
                <a16:creationId xmlns:a16="http://schemas.microsoft.com/office/drawing/2014/main" id="{5C2F79F7-A99B-4D7A-82EC-C502745D1787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 flipH="1">
            <a:off x="2924994" y="4977563"/>
            <a:ext cx="2833" cy="50063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3701702" y="30174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submits request to the Distributor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5376589" y="4613046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rejects to proceed with the request</a:t>
            </a:r>
          </a:p>
        </p:txBody>
      </p:sp>
      <p:cxnSp>
        <p:nvCxnSpPr>
          <p:cNvPr id="60" name="Connector: Elbow 39">
            <a:extLst>
              <a:ext uri="{FF2B5EF4-FFF2-40B4-BE49-F238E27FC236}">
                <a16:creationId xmlns:a16="http://schemas.microsoft.com/office/drawing/2014/main" id="{64C0B1C9-31BC-41A6-B705-1C76E2A422B3}"/>
              </a:ext>
            </a:extLst>
          </p:cNvPr>
          <p:cNvCxnSpPr>
            <a:cxnSpLocks/>
            <a:stCxn id="69" idx="2"/>
            <a:endCxn id="58" idx="0"/>
          </p:cNvCxnSpPr>
          <p:nvPr/>
        </p:nvCxnSpPr>
        <p:spPr>
          <a:xfrm>
            <a:off x="6102033" y="4256287"/>
            <a:ext cx="0" cy="35675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5212899" y="2040814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Distributor approves and proceeds to the deployment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6090686" y="2404414"/>
            <a:ext cx="1" cy="51960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2AD3666-C12D-4E5E-86A1-02E5E3742D28}"/>
              </a:ext>
            </a:extLst>
          </p:cNvPr>
          <p:cNvSpPr/>
          <p:nvPr/>
        </p:nvSpPr>
        <p:spPr>
          <a:xfrm>
            <a:off x="8699096" y="541826"/>
            <a:ext cx="1450888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all operational activities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DAA075-0EC0-45D8-A982-455FE8E3726A}"/>
              </a:ext>
            </a:extLst>
          </p:cNvPr>
          <p:cNvSpPr/>
          <p:nvPr/>
        </p:nvSpPr>
        <p:spPr>
          <a:xfrm>
            <a:off x="7156825" y="2040814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Distributor rejects to proceed with the deployment</a:t>
            </a:r>
          </a:p>
        </p:txBody>
      </p:sp>
      <p:cxnSp>
        <p:nvCxnSpPr>
          <p:cNvPr id="80" name="Connector: Elbow 39">
            <a:extLst>
              <a:ext uri="{FF2B5EF4-FFF2-40B4-BE49-F238E27FC236}">
                <a16:creationId xmlns:a16="http://schemas.microsoft.com/office/drawing/2014/main" id="{B7E53F34-EB1B-467A-A62A-48EF5E009D61}"/>
              </a:ext>
            </a:extLst>
          </p:cNvPr>
          <p:cNvCxnSpPr>
            <a:cxnSpLocks/>
            <a:stCxn id="62" idx="2"/>
            <a:endCxn id="76" idx="0"/>
          </p:cNvCxnSpPr>
          <p:nvPr/>
        </p:nvCxnSpPr>
        <p:spPr>
          <a:xfrm flipH="1">
            <a:off x="8034613" y="1791853"/>
            <a:ext cx="1256" cy="24896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9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002538" y="6028283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Cancelled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585048" y="56806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70" idx="3"/>
            <a:endCxn id="90" idx="1"/>
          </p:cNvCxnSpPr>
          <p:nvPr/>
        </p:nvCxnSpPr>
        <p:spPr>
          <a:xfrm>
            <a:off x="8527225" y="961547"/>
            <a:ext cx="1958687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003173" y="1348211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Completed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77456" y="52258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115138" y="384360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Reviewing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706033" y="303297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76" idx="2"/>
            <a:endCxn id="63" idx="1"/>
          </p:cNvCxnSpPr>
          <p:nvPr/>
        </p:nvCxnSpPr>
        <p:spPr>
          <a:xfrm rot="16200000" flipH="1">
            <a:off x="7735525" y="2703501"/>
            <a:ext cx="3039589" cy="244141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7049848" y="1378691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7643955" y="56806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5244" y="384360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28994" y="303297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980426" y="3426460"/>
            <a:ext cx="1446158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79208" y="301311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6579" y="3426460"/>
            <a:ext cx="225046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7048" y="337948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6584" y="337948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87202" y="55671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890426" y="33814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24498" y="630054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7033" y="41662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6579" y="33814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E8B56E-5E72-495D-A28F-CA7D58C32BA5}"/>
              </a:ext>
            </a:extLst>
          </p:cNvPr>
          <p:cNvSpPr/>
          <p:nvPr/>
        </p:nvSpPr>
        <p:spPr>
          <a:xfrm>
            <a:off x="7990869" y="17018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10476026" y="539900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10476387" y="56236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C83C290-C8B4-4891-B567-4B11B9382E79}"/>
              </a:ext>
            </a:extLst>
          </p:cNvPr>
          <p:cNvCxnSpPr>
            <a:cxnSpLocks/>
            <a:stCxn id="58" idx="2"/>
            <a:endCxn id="64" idx="1"/>
          </p:cNvCxnSpPr>
          <p:nvPr/>
        </p:nvCxnSpPr>
        <p:spPr>
          <a:xfrm rot="16200000" flipH="1">
            <a:off x="7943804" y="3136060"/>
            <a:ext cx="690812" cy="437435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E059441-0F5B-445F-A339-4DE512264F58}"/>
              </a:ext>
            </a:extLst>
          </p:cNvPr>
          <p:cNvSpPr/>
          <p:nvPr/>
        </p:nvSpPr>
        <p:spPr>
          <a:xfrm>
            <a:off x="8433608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124">
            <a:extLst>
              <a:ext uri="{FF2B5EF4-FFF2-40B4-BE49-F238E27FC236}">
                <a16:creationId xmlns:a16="http://schemas.microsoft.com/office/drawing/2014/main" id="{748ACF13-51FE-44A1-B006-B587A7E6C14F}"/>
              </a:ext>
            </a:extLst>
          </p:cNvPr>
          <p:cNvCxnSpPr>
            <a:cxnSpLocks/>
            <a:stCxn id="67" idx="0"/>
            <a:endCxn id="78" idx="1"/>
          </p:cNvCxnSpPr>
          <p:nvPr/>
        </p:nvCxnSpPr>
        <p:spPr>
          <a:xfrm rot="5400000" flipH="1" flipV="1">
            <a:off x="6284740" y="767495"/>
            <a:ext cx="1079267" cy="1467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B51B8C7-F6A6-494F-BA74-A1264C98C70F}"/>
              </a:ext>
            </a:extLst>
          </p:cNvPr>
          <p:cNvSpPr/>
          <p:nvPr/>
        </p:nvSpPr>
        <p:spPr>
          <a:xfrm>
            <a:off x="7558060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045686" y="292402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2882828" y="40868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A685A93-5335-4DB4-9969-03C64A14B9FB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 flipH="1">
            <a:off x="2927827" y="4176836"/>
            <a:ext cx="1" cy="436478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535817" y="323177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7E9D88A-324F-49D5-9EF8-EE9A9B8660F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26994" y="547819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9E96D49-FBBA-44B9-8AF9-91EB95517C9A}"/>
              </a:ext>
            </a:extLst>
          </p:cNvPr>
          <p:cNvSpPr/>
          <p:nvPr/>
        </p:nvSpPr>
        <p:spPr>
          <a:xfrm>
            <a:off x="2542678" y="588897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351501" y="36365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2346702" y="292773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5341737" y="29287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D378A9-A870-45A0-A803-26BFD458E165}"/>
              </a:ext>
            </a:extLst>
          </p:cNvPr>
          <p:cNvSpPr/>
          <p:nvPr/>
        </p:nvSpPr>
        <p:spPr>
          <a:xfrm>
            <a:off x="7468060" y="4518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9E23FF-02C9-4F09-A96C-B85968906DFF}"/>
              </a:ext>
            </a:extLst>
          </p:cNvPr>
          <p:cNvSpPr/>
          <p:nvPr/>
        </p:nvSpPr>
        <p:spPr>
          <a:xfrm>
            <a:off x="10392805" y="4563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10394514" y="51231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075767" y="301744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starts populating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C312FA-D827-4EAF-9D67-C0181B34104B}"/>
              </a:ext>
            </a:extLst>
          </p:cNvPr>
          <p:cNvSpPr/>
          <p:nvPr/>
        </p:nvSpPr>
        <p:spPr>
          <a:xfrm>
            <a:off x="1824617" y="4613314"/>
            <a:ext cx="2206420" cy="3642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deletes request before submitting to the Distributor</a:t>
            </a:r>
          </a:p>
        </p:txBody>
      </p:sp>
      <p:cxnSp>
        <p:nvCxnSpPr>
          <p:cNvPr id="55" name="Connector: Elbow 39">
            <a:extLst>
              <a:ext uri="{FF2B5EF4-FFF2-40B4-BE49-F238E27FC236}">
                <a16:creationId xmlns:a16="http://schemas.microsoft.com/office/drawing/2014/main" id="{5C2F79F7-A99B-4D7A-82EC-C502745D1787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 flipH="1">
            <a:off x="2924994" y="4977563"/>
            <a:ext cx="2833" cy="50063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3701702" y="30174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submits request to the Distributor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5376589" y="4613046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rejects to proceed with the request</a:t>
            </a:r>
          </a:p>
        </p:txBody>
      </p:sp>
      <p:cxnSp>
        <p:nvCxnSpPr>
          <p:cNvPr id="60" name="Connector: Elbow 39">
            <a:extLst>
              <a:ext uri="{FF2B5EF4-FFF2-40B4-BE49-F238E27FC236}">
                <a16:creationId xmlns:a16="http://schemas.microsoft.com/office/drawing/2014/main" id="{64C0B1C9-31BC-41A6-B705-1C76E2A422B3}"/>
              </a:ext>
            </a:extLst>
          </p:cNvPr>
          <p:cNvCxnSpPr>
            <a:cxnSpLocks/>
            <a:stCxn id="69" idx="2"/>
            <a:endCxn id="58" idx="0"/>
          </p:cNvCxnSpPr>
          <p:nvPr/>
        </p:nvCxnSpPr>
        <p:spPr>
          <a:xfrm>
            <a:off x="6102033" y="4256287"/>
            <a:ext cx="0" cy="35675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5212899" y="2040814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Distributor approves and proceeds to the deployment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6090686" y="2404414"/>
            <a:ext cx="1" cy="51960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2AD3666-C12D-4E5E-86A1-02E5E3742D28}"/>
              </a:ext>
            </a:extLst>
          </p:cNvPr>
          <p:cNvSpPr/>
          <p:nvPr/>
        </p:nvSpPr>
        <p:spPr>
          <a:xfrm>
            <a:off x="8699096" y="541826"/>
            <a:ext cx="1450888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all operational activities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DAA075-0EC0-45D8-A982-455FE8E3726A}"/>
              </a:ext>
            </a:extLst>
          </p:cNvPr>
          <p:cNvSpPr/>
          <p:nvPr/>
        </p:nvSpPr>
        <p:spPr>
          <a:xfrm>
            <a:off x="7156825" y="2040814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Distributor rejects to proceed with the deployment</a:t>
            </a:r>
          </a:p>
        </p:txBody>
      </p:sp>
      <p:cxnSp>
        <p:nvCxnSpPr>
          <p:cNvPr id="80" name="Connector: Elbow 39">
            <a:extLst>
              <a:ext uri="{FF2B5EF4-FFF2-40B4-BE49-F238E27FC236}">
                <a16:creationId xmlns:a16="http://schemas.microsoft.com/office/drawing/2014/main" id="{B7E53F34-EB1B-467A-A62A-48EF5E009D61}"/>
              </a:ext>
            </a:extLst>
          </p:cNvPr>
          <p:cNvCxnSpPr>
            <a:cxnSpLocks/>
            <a:stCxn id="62" idx="2"/>
            <a:endCxn id="76" idx="0"/>
          </p:cNvCxnSpPr>
          <p:nvPr/>
        </p:nvCxnSpPr>
        <p:spPr>
          <a:xfrm flipH="1">
            <a:off x="8034613" y="1791853"/>
            <a:ext cx="1256" cy="24896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19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002538" y="6028283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Cancelled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585048" y="56806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70" idx="3"/>
            <a:endCxn id="90" idx="1"/>
          </p:cNvCxnSpPr>
          <p:nvPr/>
        </p:nvCxnSpPr>
        <p:spPr>
          <a:xfrm>
            <a:off x="8527225" y="961547"/>
            <a:ext cx="1958687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003173" y="1348211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Completed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77456" y="52258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115138" y="384360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Reviewing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6033" y="303297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76" idx="2"/>
            <a:endCxn id="63" idx="1"/>
          </p:cNvCxnSpPr>
          <p:nvPr/>
        </p:nvCxnSpPr>
        <p:spPr>
          <a:xfrm rot="16200000" flipH="1">
            <a:off x="7735525" y="2703501"/>
            <a:ext cx="3039589" cy="244141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7049848" y="1378691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7643955" y="56806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5244" y="384360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28994" y="303297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980426" y="3426460"/>
            <a:ext cx="1446158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79208" y="301311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6579" y="3426460"/>
            <a:ext cx="225046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7048" y="337948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6584" y="337948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87202" y="55671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890426" y="33814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24498" y="630054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7033" y="41662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6579" y="33814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E8B56E-5E72-495D-A28F-CA7D58C32BA5}"/>
              </a:ext>
            </a:extLst>
          </p:cNvPr>
          <p:cNvSpPr/>
          <p:nvPr/>
        </p:nvSpPr>
        <p:spPr>
          <a:xfrm>
            <a:off x="7990869" y="17018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10476026" y="539900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10476387" y="56236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C83C290-C8B4-4891-B567-4B11B9382E79}"/>
              </a:ext>
            </a:extLst>
          </p:cNvPr>
          <p:cNvCxnSpPr>
            <a:cxnSpLocks/>
            <a:stCxn id="58" idx="2"/>
            <a:endCxn id="64" idx="1"/>
          </p:cNvCxnSpPr>
          <p:nvPr/>
        </p:nvCxnSpPr>
        <p:spPr>
          <a:xfrm rot="16200000" flipH="1">
            <a:off x="7943804" y="3136060"/>
            <a:ext cx="690812" cy="437435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E059441-0F5B-445F-A339-4DE512264F58}"/>
              </a:ext>
            </a:extLst>
          </p:cNvPr>
          <p:cNvSpPr/>
          <p:nvPr/>
        </p:nvSpPr>
        <p:spPr>
          <a:xfrm>
            <a:off x="8433608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124">
            <a:extLst>
              <a:ext uri="{FF2B5EF4-FFF2-40B4-BE49-F238E27FC236}">
                <a16:creationId xmlns:a16="http://schemas.microsoft.com/office/drawing/2014/main" id="{748ACF13-51FE-44A1-B006-B587A7E6C14F}"/>
              </a:ext>
            </a:extLst>
          </p:cNvPr>
          <p:cNvCxnSpPr>
            <a:cxnSpLocks/>
            <a:stCxn id="67" idx="0"/>
            <a:endCxn id="78" idx="1"/>
          </p:cNvCxnSpPr>
          <p:nvPr/>
        </p:nvCxnSpPr>
        <p:spPr>
          <a:xfrm rot="5400000" flipH="1" flipV="1">
            <a:off x="6284740" y="767495"/>
            <a:ext cx="1079267" cy="1467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B51B8C7-F6A6-494F-BA74-A1264C98C70F}"/>
              </a:ext>
            </a:extLst>
          </p:cNvPr>
          <p:cNvSpPr/>
          <p:nvPr/>
        </p:nvSpPr>
        <p:spPr>
          <a:xfrm>
            <a:off x="7558060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045686" y="292402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2882828" y="40868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A685A93-5335-4DB4-9969-03C64A14B9FB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 flipH="1">
            <a:off x="2927827" y="4176836"/>
            <a:ext cx="1" cy="43647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535817" y="323177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7E9D88A-324F-49D5-9EF8-EE9A9B8660F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2726994" y="547819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9E96D49-FBBA-44B9-8AF9-91EB95517C9A}"/>
              </a:ext>
            </a:extLst>
          </p:cNvPr>
          <p:cNvSpPr/>
          <p:nvPr/>
        </p:nvSpPr>
        <p:spPr>
          <a:xfrm>
            <a:off x="2542678" y="588897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351501" y="36365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2346702" y="292773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5341737" y="29287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D378A9-A870-45A0-A803-26BFD458E165}"/>
              </a:ext>
            </a:extLst>
          </p:cNvPr>
          <p:cNvSpPr/>
          <p:nvPr/>
        </p:nvSpPr>
        <p:spPr>
          <a:xfrm>
            <a:off x="7468060" y="4518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9E23FF-02C9-4F09-A96C-B85968906DFF}"/>
              </a:ext>
            </a:extLst>
          </p:cNvPr>
          <p:cNvSpPr/>
          <p:nvPr/>
        </p:nvSpPr>
        <p:spPr>
          <a:xfrm>
            <a:off x="10392805" y="4563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10394514" y="51231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075767" y="301744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starts populating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C312FA-D827-4EAF-9D67-C0181B34104B}"/>
              </a:ext>
            </a:extLst>
          </p:cNvPr>
          <p:cNvSpPr/>
          <p:nvPr/>
        </p:nvSpPr>
        <p:spPr>
          <a:xfrm>
            <a:off x="1824617" y="4613314"/>
            <a:ext cx="2206420" cy="3642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deletes request before submitting to the Distributor</a:t>
            </a:r>
          </a:p>
        </p:txBody>
      </p:sp>
      <p:cxnSp>
        <p:nvCxnSpPr>
          <p:cNvPr id="55" name="Connector: Elbow 39">
            <a:extLst>
              <a:ext uri="{FF2B5EF4-FFF2-40B4-BE49-F238E27FC236}">
                <a16:creationId xmlns:a16="http://schemas.microsoft.com/office/drawing/2014/main" id="{5C2F79F7-A99B-4D7A-82EC-C502745D1787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 flipH="1">
            <a:off x="2924994" y="4977563"/>
            <a:ext cx="2833" cy="50063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3701702" y="30174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submits request to the Distributor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5376589" y="4613046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rejects to proceed with the request</a:t>
            </a:r>
          </a:p>
        </p:txBody>
      </p:sp>
      <p:cxnSp>
        <p:nvCxnSpPr>
          <p:cNvPr id="60" name="Connector: Elbow 39">
            <a:extLst>
              <a:ext uri="{FF2B5EF4-FFF2-40B4-BE49-F238E27FC236}">
                <a16:creationId xmlns:a16="http://schemas.microsoft.com/office/drawing/2014/main" id="{64C0B1C9-31BC-41A6-B705-1C76E2A422B3}"/>
              </a:ext>
            </a:extLst>
          </p:cNvPr>
          <p:cNvCxnSpPr>
            <a:cxnSpLocks/>
            <a:stCxn id="69" idx="2"/>
            <a:endCxn id="58" idx="0"/>
          </p:cNvCxnSpPr>
          <p:nvPr/>
        </p:nvCxnSpPr>
        <p:spPr>
          <a:xfrm>
            <a:off x="6102033" y="4256287"/>
            <a:ext cx="0" cy="35675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5212899" y="2040814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Distributor approves and proceeds to the deployment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6090686" y="2404414"/>
            <a:ext cx="1" cy="51960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2AD3666-C12D-4E5E-86A1-02E5E3742D28}"/>
              </a:ext>
            </a:extLst>
          </p:cNvPr>
          <p:cNvSpPr/>
          <p:nvPr/>
        </p:nvSpPr>
        <p:spPr>
          <a:xfrm>
            <a:off x="8699096" y="541826"/>
            <a:ext cx="1450888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all operational activities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DAA075-0EC0-45D8-A982-455FE8E3726A}"/>
              </a:ext>
            </a:extLst>
          </p:cNvPr>
          <p:cNvSpPr/>
          <p:nvPr/>
        </p:nvSpPr>
        <p:spPr>
          <a:xfrm>
            <a:off x="7156825" y="2040814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Distributor rejects to proceed with the deployment</a:t>
            </a:r>
          </a:p>
        </p:txBody>
      </p:sp>
      <p:cxnSp>
        <p:nvCxnSpPr>
          <p:cNvPr id="80" name="Connector: Elbow 39">
            <a:extLst>
              <a:ext uri="{FF2B5EF4-FFF2-40B4-BE49-F238E27FC236}">
                <a16:creationId xmlns:a16="http://schemas.microsoft.com/office/drawing/2014/main" id="{B7E53F34-EB1B-467A-A62A-48EF5E009D61}"/>
              </a:ext>
            </a:extLst>
          </p:cNvPr>
          <p:cNvCxnSpPr>
            <a:cxnSpLocks/>
            <a:stCxn id="62" idx="2"/>
            <a:endCxn id="76" idx="0"/>
          </p:cNvCxnSpPr>
          <p:nvPr/>
        </p:nvCxnSpPr>
        <p:spPr>
          <a:xfrm flipH="1">
            <a:off x="8034613" y="1791853"/>
            <a:ext cx="1256" cy="24896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7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002538" y="6028283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Cancelled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585048" y="56806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70" idx="3"/>
            <a:endCxn id="90" idx="1"/>
          </p:cNvCxnSpPr>
          <p:nvPr/>
        </p:nvCxnSpPr>
        <p:spPr>
          <a:xfrm>
            <a:off x="8527225" y="961547"/>
            <a:ext cx="1958687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003173" y="1348211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Completed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77456" y="52258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115138" y="384360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Reviewing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6033" y="303297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76" idx="2"/>
            <a:endCxn id="63" idx="1"/>
          </p:cNvCxnSpPr>
          <p:nvPr/>
        </p:nvCxnSpPr>
        <p:spPr>
          <a:xfrm rot="16200000" flipH="1">
            <a:off x="7735525" y="2703501"/>
            <a:ext cx="3039589" cy="244141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7049848" y="1378691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43955" y="56806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5244" y="384360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528994" y="303297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980426" y="3426460"/>
            <a:ext cx="1446158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79208" y="301311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6579" y="3426460"/>
            <a:ext cx="225046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7048" y="337948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6584" y="337948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87202" y="55671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890426" y="33814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24498" y="630054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7033" y="41662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6579" y="33814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E8B56E-5E72-495D-A28F-CA7D58C32BA5}"/>
              </a:ext>
            </a:extLst>
          </p:cNvPr>
          <p:cNvSpPr/>
          <p:nvPr/>
        </p:nvSpPr>
        <p:spPr>
          <a:xfrm>
            <a:off x="7990869" y="17018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10476026" y="539900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10476387" y="56236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C83C290-C8B4-4891-B567-4B11B9382E79}"/>
              </a:ext>
            </a:extLst>
          </p:cNvPr>
          <p:cNvCxnSpPr>
            <a:cxnSpLocks/>
            <a:stCxn id="58" idx="2"/>
            <a:endCxn id="64" idx="1"/>
          </p:cNvCxnSpPr>
          <p:nvPr/>
        </p:nvCxnSpPr>
        <p:spPr>
          <a:xfrm rot="16200000" flipH="1">
            <a:off x="7943804" y="3136060"/>
            <a:ext cx="690812" cy="437435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E059441-0F5B-445F-A339-4DE512264F58}"/>
              </a:ext>
            </a:extLst>
          </p:cNvPr>
          <p:cNvSpPr/>
          <p:nvPr/>
        </p:nvSpPr>
        <p:spPr>
          <a:xfrm>
            <a:off x="8433608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124">
            <a:extLst>
              <a:ext uri="{FF2B5EF4-FFF2-40B4-BE49-F238E27FC236}">
                <a16:creationId xmlns:a16="http://schemas.microsoft.com/office/drawing/2014/main" id="{748ACF13-51FE-44A1-B006-B587A7E6C14F}"/>
              </a:ext>
            </a:extLst>
          </p:cNvPr>
          <p:cNvCxnSpPr>
            <a:cxnSpLocks/>
            <a:stCxn id="67" idx="0"/>
            <a:endCxn id="78" idx="1"/>
          </p:cNvCxnSpPr>
          <p:nvPr/>
        </p:nvCxnSpPr>
        <p:spPr>
          <a:xfrm rot="5400000" flipH="1" flipV="1">
            <a:off x="6284740" y="767495"/>
            <a:ext cx="1079267" cy="1467373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B51B8C7-F6A6-494F-BA74-A1264C98C70F}"/>
              </a:ext>
            </a:extLst>
          </p:cNvPr>
          <p:cNvSpPr/>
          <p:nvPr/>
        </p:nvSpPr>
        <p:spPr>
          <a:xfrm>
            <a:off x="7558060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045686" y="292402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2882828" y="40868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A685A93-5335-4DB4-9969-03C64A14B9FB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 flipH="1">
            <a:off x="2927827" y="4176836"/>
            <a:ext cx="1" cy="43647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535817" y="323177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7E9D88A-324F-49D5-9EF8-EE9A9B8660F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2726994" y="547819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9E96D49-FBBA-44B9-8AF9-91EB95517C9A}"/>
              </a:ext>
            </a:extLst>
          </p:cNvPr>
          <p:cNvSpPr/>
          <p:nvPr/>
        </p:nvSpPr>
        <p:spPr>
          <a:xfrm>
            <a:off x="2542678" y="588897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351501" y="36365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2346702" y="292773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5341737" y="29287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D378A9-A870-45A0-A803-26BFD458E165}"/>
              </a:ext>
            </a:extLst>
          </p:cNvPr>
          <p:cNvSpPr/>
          <p:nvPr/>
        </p:nvSpPr>
        <p:spPr>
          <a:xfrm>
            <a:off x="7468060" y="4518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9E23FF-02C9-4F09-A96C-B85968906DFF}"/>
              </a:ext>
            </a:extLst>
          </p:cNvPr>
          <p:cNvSpPr/>
          <p:nvPr/>
        </p:nvSpPr>
        <p:spPr>
          <a:xfrm>
            <a:off x="10392805" y="4563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10394514" y="51231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075767" y="301744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starts populating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C312FA-D827-4EAF-9D67-C0181B34104B}"/>
              </a:ext>
            </a:extLst>
          </p:cNvPr>
          <p:cNvSpPr/>
          <p:nvPr/>
        </p:nvSpPr>
        <p:spPr>
          <a:xfrm>
            <a:off x="1824617" y="4613314"/>
            <a:ext cx="2206420" cy="3642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deletes request before submitting to the Distributor</a:t>
            </a:r>
          </a:p>
        </p:txBody>
      </p:sp>
      <p:cxnSp>
        <p:nvCxnSpPr>
          <p:cNvPr id="55" name="Connector: Elbow 39">
            <a:extLst>
              <a:ext uri="{FF2B5EF4-FFF2-40B4-BE49-F238E27FC236}">
                <a16:creationId xmlns:a16="http://schemas.microsoft.com/office/drawing/2014/main" id="{5C2F79F7-A99B-4D7A-82EC-C502745D1787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 flipH="1">
            <a:off x="2924994" y="4977563"/>
            <a:ext cx="2833" cy="50063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3701702" y="30174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submits request to the Distributor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5376589" y="4613046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rejects to proceed with the request</a:t>
            </a:r>
          </a:p>
        </p:txBody>
      </p:sp>
      <p:cxnSp>
        <p:nvCxnSpPr>
          <p:cNvPr id="60" name="Connector: Elbow 39">
            <a:extLst>
              <a:ext uri="{FF2B5EF4-FFF2-40B4-BE49-F238E27FC236}">
                <a16:creationId xmlns:a16="http://schemas.microsoft.com/office/drawing/2014/main" id="{64C0B1C9-31BC-41A6-B705-1C76E2A422B3}"/>
              </a:ext>
            </a:extLst>
          </p:cNvPr>
          <p:cNvCxnSpPr>
            <a:cxnSpLocks/>
            <a:stCxn id="69" idx="2"/>
            <a:endCxn id="58" idx="0"/>
          </p:cNvCxnSpPr>
          <p:nvPr/>
        </p:nvCxnSpPr>
        <p:spPr>
          <a:xfrm>
            <a:off x="6102033" y="4256287"/>
            <a:ext cx="0" cy="35675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5212899" y="2040814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Distributor approves and proceeds to the deployment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6090686" y="2404414"/>
            <a:ext cx="1" cy="519606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2AD3666-C12D-4E5E-86A1-02E5E3742D28}"/>
              </a:ext>
            </a:extLst>
          </p:cNvPr>
          <p:cNvSpPr/>
          <p:nvPr/>
        </p:nvSpPr>
        <p:spPr>
          <a:xfrm>
            <a:off x="8699096" y="541826"/>
            <a:ext cx="1450888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all operational activities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DAA075-0EC0-45D8-A982-455FE8E3726A}"/>
              </a:ext>
            </a:extLst>
          </p:cNvPr>
          <p:cNvSpPr/>
          <p:nvPr/>
        </p:nvSpPr>
        <p:spPr>
          <a:xfrm>
            <a:off x="7156825" y="2040814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Distributor rejects to proceed with the deployment</a:t>
            </a:r>
          </a:p>
        </p:txBody>
      </p:sp>
      <p:cxnSp>
        <p:nvCxnSpPr>
          <p:cNvPr id="80" name="Connector: Elbow 39">
            <a:extLst>
              <a:ext uri="{FF2B5EF4-FFF2-40B4-BE49-F238E27FC236}">
                <a16:creationId xmlns:a16="http://schemas.microsoft.com/office/drawing/2014/main" id="{B7E53F34-EB1B-467A-A62A-48EF5E009D61}"/>
              </a:ext>
            </a:extLst>
          </p:cNvPr>
          <p:cNvCxnSpPr>
            <a:cxnSpLocks/>
            <a:stCxn id="62" idx="2"/>
            <a:endCxn id="76" idx="0"/>
          </p:cNvCxnSpPr>
          <p:nvPr/>
        </p:nvCxnSpPr>
        <p:spPr>
          <a:xfrm flipH="1">
            <a:off x="8034613" y="1791853"/>
            <a:ext cx="1256" cy="24896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77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002538" y="6028283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Cancelled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5048" y="56806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70" idx="3"/>
            <a:endCxn id="90" idx="1"/>
          </p:cNvCxnSpPr>
          <p:nvPr/>
        </p:nvCxnSpPr>
        <p:spPr>
          <a:xfrm>
            <a:off x="8527225" y="961547"/>
            <a:ext cx="1958687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003173" y="1348211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Completed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77456" y="52258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115138" y="384360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Reviewing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706033" y="303297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76" idx="2"/>
            <a:endCxn id="63" idx="1"/>
          </p:cNvCxnSpPr>
          <p:nvPr/>
        </p:nvCxnSpPr>
        <p:spPr>
          <a:xfrm rot="16200000" flipH="1">
            <a:off x="7735525" y="2703501"/>
            <a:ext cx="3039589" cy="244141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7049848" y="1378691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43955" y="56806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5244" y="384360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528994" y="303297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980426" y="3426460"/>
            <a:ext cx="1446158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79208" y="301311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6579" y="3426460"/>
            <a:ext cx="225046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7048" y="337948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6584" y="337948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87202" y="55671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890426" y="33814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24498" y="630054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7033" y="41662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6579" y="33814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E8B56E-5E72-495D-A28F-CA7D58C32BA5}"/>
              </a:ext>
            </a:extLst>
          </p:cNvPr>
          <p:cNvSpPr/>
          <p:nvPr/>
        </p:nvSpPr>
        <p:spPr>
          <a:xfrm>
            <a:off x="7990869" y="17018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10476026" y="539900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10476387" y="56236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C83C290-C8B4-4891-B567-4B11B9382E79}"/>
              </a:ext>
            </a:extLst>
          </p:cNvPr>
          <p:cNvCxnSpPr>
            <a:cxnSpLocks/>
            <a:stCxn id="58" idx="2"/>
            <a:endCxn id="64" idx="1"/>
          </p:cNvCxnSpPr>
          <p:nvPr/>
        </p:nvCxnSpPr>
        <p:spPr>
          <a:xfrm rot="16200000" flipH="1">
            <a:off x="7943804" y="3136060"/>
            <a:ext cx="690812" cy="437435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E059441-0F5B-445F-A339-4DE512264F58}"/>
              </a:ext>
            </a:extLst>
          </p:cNvPr>
          <p:cNvSpPr/>
          <p:nvPr/>
        </p:nvSpPr>
        <p:spPr>
          <a:xfrm>
            <a:off x="8433608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124">
            <a:extLst>
              <a:ext uri="{FF2B5EF4-FFF2-40B4-BE49-F238E27FC236}">
                <a16:creationId xmlns:a16="http://schemas.microsoft.com/office/drawing/2014/main" id="{748ACF13-51FE-44A1-B006-B587A7E6C14F}"/>
              </a:ext>
            </a:extLst>
          </p:cNvPr>
          <p:cNvCxnSpPr>
            <a:cxnSpLocks/>
            <a:stCxn id="67" idx="0"/>
            <a:endCxn id="78" idx="1"/>
          </p:cNvCxnSpPr>
          <p:nvPr/>
        </p:nvCxnSpPr>
        <p:spPr>
          <a:xfrm rot="5400000" flipH="1" flipV="1">
            <a:off x="6284740" y="767495"/>
            <a:ext cx="1079267" cy="1467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B51B8C7-F6A6-494F-BA74-A1264C98C70F}"/>
              </a:ext>
            </a:extLst>
          </p:cNvPr>
          <p:cNvSpPr/>
          <p:nvPr/>
        </p:nvSpPr>
        <p:spPr>
          <a:xfrm>
            <a:off x="7558060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045686" y="292402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2882828" y="40868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A685A93-5335-4DB4-9969-03C64A14B9FB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 flipH="1">
            <a:off x="2927827" y="4176836"/>
            <a:ext cx="1" cy="43647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535817" y="323177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7E9D88A-324F-49D5-9EF8-EE9A9B8660F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2726994" y="547819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9E96D49-FBBA-44B9-8AF9-91EB95517C9A}"/>
              </a:ext>
            </a:extLst>
          </p:cNvPr>
          <p:cNvSpPr/>
          <p:nvPr/>
        </p:nvSpPr>
        <p:spPr>
          <a:xfrm>
            <a:off x="2542678" y="588897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351501" y="36365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2346702" y="292773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5341737" y="29287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D378A9-A870-45A0-A803-26BFD458E165}"/>
              </a:ext>
            </a:extLst>
          </p:cNvPr>
          <p:cNvSpPr/>
          <p:nvPr/>
        </p:nvSpPr>
        <p:spPr>
          <a:xfrm>
            <a:off x="7468060" y="4518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9E23FF-02C9-4F09-A96C-B85968906DFF}"/>
              </a:ext>
            </a:extLst>
          </p:cNvPr>
          <p:cNvSpPr/>
          <p:nvPr/>
        </p:nvSpPr>
        <p:spPr>
          <a:xfrm>
            <a:off x="10392805" y="4563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10394514" y="51231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075767" y="301744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starts populating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C312FA-D827-4EAF-9D67-C0181B34104B}"/>
              </a:ext>
            </a:extLst>
          </p:cNvPr>
          <p:cNvSpPr/>
          <p:nvPr/>
        </p:nvSpPr>
        <p:spPr>
          <a:xfrm>
            <a:off x="1824617" y="4613314"/>
            <a:ext cx="2206420" cy="3642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deletes request before submitting to the Distributor</a:t>
            </a:r>
          </a:p>
        </p:txBody>
      </p:sp>
      <p:cxnSp>
        <p:nvCxnSpPr>
          <p:cNvPr id="55" name="Connector: Elbow 39">
            <a:extLst>
              <a:ext uri="{FF2B5EF4-FFF2-40B4-BE49-F238E27FC236}">
                <a16:creationId xmlns:a16="http://schemas.microsoft.com/office/drawing/2014/main" id="{5C2F79F7-A99B-4D7A-82EC-C502745D1787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 flipH="1">
            <a:off x="2924994" y="4977563"/>
            <a:ext cx="2833" cy="50063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3701702" y="30174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submits request to the Distributor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5376589" y="4613046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rejects to proceed with the request</a:t>
            </a:r>
          </a:p>
        </p:txBody>
      </p:sp>
      <p:cxnSp>
        <p:nvCxnSpPr>
          <p:cNvPr id="60" name="Connector: Elbow 39">
            <a:extLst>
              <a:ext uri="{FF2B5EF4-FFF2-40B4-BE49-F238E27FC236}">
                <a16:creationId xmlns:a16="http://schemas.microsoft.com/office/drawing/2014/main" id="{64C0B1C9-31BC-41A6-B705-1C76E2A422B3}"/>
              </a:ext>
            </a:extLst>
          </p:cNvPr>
          <p:cNvCxnSpPr>
            <a:cxnSpLocks/>
            <a:stCxn id="69" idx="2"/>
            <a:endCxn id="58" idx="0"/>
          </p:cNvCxnSpPr>
          <p:nvPr/>
        </p:nvCxnSpPr>
        <p:spPr>
          <a:xfrm>
            <a:off x="6102033" y="4256287"/>
            <a:ext cx="0" cy="35675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5212899" y="2040814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Distributor approves and proceeds to the deployment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6090686" y="2404414"/>
            <a:ext cx="1" cy="51960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2AD3666-C12D-4E5E-86A1-02E5E3742D28}"/>
              </a:ext>
            </a:extLst>
          </p:cNvPr>
          <p:cNvSpPr/>
          <p:nvPr/>
        </p:nvSpPr>
        <p:spPr>
          <a:xfrm>
            <a:off x="8699096" y="541826"/>
            <a:ext cx="1450888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all operational activities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DAA075-0EC0-45D8-A982-455FE8E3726A}"/>
              </a:ext>
            </a:extLst>
          </p:cNvPr>
          <p:cNvSpPr/>
          <p:nvPr/>
        </p:nvSpPr>
        <p:spPr>
          <a:xfrm>
            <a:off x="7156825" y="2040814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Distributor rejects to proceed with the deployment</a:t>
            </a:r>
          </a:p>
        </p:txBody>
      </p:sp>
      <p:cxnSp>
        <p:nvCxnSpPr>
          <p:cNvPr id="80" name="Connector: Elbow 39">
            <a:extLst>
              <a:ext uri="{FF2B5EF4-FFF2-40B4-BE49-F238E27FC236}">
                <a16:creationId xmlns:a16="http://schemas.microsoft.com/office/drawing/2014/main" id="{B7E53F34-EB1B-467A-A62A-48EF5E009D61}"/>
              </a:ext>
            </a:extLst>
          </p:cNvPr>
          <p:cNvCxnSpPr>
            <a:cxnSpLocks/>
            <a:stCxn id="62" idx="2"/>
            <a:endCxn id="76" idx="0"/>
          </p:cNvCxnSpPr>
          <p:nvPr/>
        </p:nvCxnSpPr>
        <p:spPr>
          <a:xfrm flipH="1">
            <a:off x="8034613" y="1791853"/>
            <a:ext cx="1256" cy="24896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51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002538" y="6028283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Cancelled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585048" y="56806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70" idx="3"/>
            <a:endCxn id="90" idx="1"/>
          </p:cNvCxnSpPr>
          <p:nvPr/>
        </p:nvCxnSpPr>
        <p:spPr>
          <a:xfrm>
            <a:off x="8527225" y="961547"/>
            <a:ext cx="1958687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003173" y="1348211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Completed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7456" y="52258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115138" y="384360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Reviewing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706033" y="303297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76" idx="2"/>
            <a:endCxn id="63" idx="1"/>
          </p:cNvCxnSpPr>
          <p:nvPr/>
        </p:nvCxnSpPr>
        <p:spPr>
          <a:xfrm rot="16200000" flipH="1">
            <a:off x="7735525" y="2703501"/>
            <a:ext cx="3039589" cy="2441413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7049848" y="1378691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43955" y="56806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5244" y="384360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528994" y="303297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980426" y="3426460"/>
            <a:ext cx="1446158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79208" y="301311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6579" y="3426460"/>
            <a:ext cx="225046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7048" y="337948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6584" y="337948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87202" y="55671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890426" y="33814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24498" y="630054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7033" y="41662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6579" y="33814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E8B56E-5E72-495D-A28F-CA7D58C32BA5}"/>
              </a:ext>
            </a:extLst>
          </p:cNvPr>
          <p:cNvSpPr/>
          <p:nvPr/>
        </p:nvSpPr>
        <p:spPr>
          <a:xfrm>
            <a:off x="7990869" y="17018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10476026" y="539900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10476387" y="56236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C83C290-C8B4-4891-B567-4B11B9382E79}"/>
              </a:ext>
            </a:extLst>
          </p:cNvPr>
          <p:cNvCxnSpPr>
            <a:cxnSpLocks/>
            <a:stCxn id="58" idx="2"/>
            <a:endCxn id="64" idx="1"/>
          </p:cNvCxnSpPr>
          <p:nvPr/>
        </p:nvCxnSpPr>
        <p:spPr>
          <a:xfrm rot="16200000" flipH="1">
            <a:off x="7943804" y="3136060"/>
            <a:ext cx="690812" cy="437435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E059441-0F5B-445F-A339-4DE512264F58}"/>
              </a:ext>
            </a:extLst>
          </p:cNvPr>
          <p:cNvSpPr/>
          <p:nvPr/>
        </p:nvSpPr>
        <p:spPr>
          <a:xfrm>
            <a:off x="8433608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124">
            <a:extLst>
              <a:ext uri="{FF2B5EF4-FFF2-40B4-BE49-F238E27FC236}">
                <a16:creationId xmlns:a16="http://schemas.microsoft.com/office/drawing/2014/main" id="{748ACF13-51FE-44A1-B006-B587A7E6C14F}"/>
              </a:ext>
            </a:extLst>
          </p:cNvPr>
          <p:cNvCxnSpPr>
            <a:cxnSpLocks/>
            <a:stCxn id="67" idx="0"/>
            <a:endCxn id="78" idx="1"/>
          </p:cNvCxnSpPr>
          <p:nvPr/>
        </p:nvCxnSpPr>
        <p:spPr>
          <a:xfrm rot="5400000" flipH="1" flipV="1">
            <a:off x="6284740" y="767495"/>
            <a:ext cx="1079267" cy="1467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B51B8C7-F6A6-494F-BA74-A1264C98C70F}"/>
              </a:ext>
            </a:extLst>
          </p:cNvPr>
          <p:cNvSpPr/>
          <p:nvPr/>
        </p:nvSpPr>
        <p:spPr>
          <a:xfrm>
            <a:off x="7558060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045686" y="292402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2882828" y="40868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A685A93-5335-4DB4-9969-03C64A14B9FB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 flipH="1">
            <a:off x="2927827" y="4176836"/>
            <a:ext cx="1" cy="43647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535817" y="323177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7E9D88A-324F-49D5-9EF8-EE9A9B8660F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2726994" y="547819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9E96D49-FBBA-44B9-8AF9-91EB95517C9A}"/>
              </a:ext>
            </a:extLst>
          </p:cNvPr>
          <p:cNvSpPr/>
          <p:nvPr/>
        </p:nvSpPr>
        <p:spPr>
          <a:xfrm>
            <a:off x="2542678" y="588897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351501" y="36365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2346702" y="292773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5341737" y="29287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D378A9-A870-45A0-A803-26BFD458E165}"/>
              </a:ext>
            </a:extLst>
          </p:cNvPr>
          <p:cNvSpPr/>
          <p:nvPr/>
        </p:nvSpPr>
        <p:spPr>
          <a:xfrm>
            <a:off x="7468060" y="4518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9E23FF-02C9-4F09-A96C-B85968906DFF}"/>
              </a:ext>
            </a:extLst>
          </p:cNvPr>
          <p:cNvSpPr/>
          <p:nvPr/>
        </p:nvSpPr>
        <p:spPr>
          <a:xfrm>
            <a:off x="10392805" y="4563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10394514" y="51231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075767" y="301744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starts populating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C312FA-D827-4EAF-9D67-C0181B34104B}"/>
              </a:ext>
            </a:extLst>
          </p:cNvPr>
          <p:cNvSpPr/>
          <p:nvPr/>
        </p:nvSpPr>
        <p:spPr>
          <a:xfrm>
            <a:off x="1824617" y="4613314"/>
            <a:ext cx="2206420" cy="3642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deletes request before submitting to the Distributor</a:t>
            </a:r>
          </a:p>
        </p:txBody>
      </p:sp>
      <p:cxnSp>
        <p:nvCxnSpPr>
          <p:cNvPr id="55" name="Connector: Elbow 39">
            <a:extLst>
              <a:ext uri="{FF2B5EF4-FFF2-40B4-BE49-F238E27FC236}">
                <a16:creationId xmlns:a16="http://schemas.microsoft.com/office/drawing/2014/main" id="{5C2F79F7-A99B-4D7A-82EC-C502745D1787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 flipH="1">
            <a:off x="2924994" y="4977563"/>
            <a:ext cx="2833" cy="50063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3701702" y="30174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submits request to the Distributor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5376589" y="4613046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rejects to proceed with the request</a:t>
            </a:r>
          </a:p>
        </p:txBody>
      </p:sp>
      <p:cxnSp>
        <p:nvCxnSpPr>
          <p:cNvPr id="60" name="Connector: Elbow 39">
            <a:extLst>
              <a:ext uri="{FF2B5EF4-FFF2-40B4-BE49-F238E27FC236}">
                <a16:creationId xmlns:a16="http://schemas.microsoft.com/office/drawing/2014/main" id="{64C0B1C9-31BC-41A6-B705-1C76E2A422B3}"/>
              </a:ext>
            </a:extLst>
          </p:cNvPr>
          <p:cNvCxnSpPr>
            <a:cxnSpLocks/>
            <a:stCxn id="69" idx="2"/>
            <a:endCxn id="58" idx="0"/>
          </p:cNvCxnSpPr>
          <p:nvPr/>
        </p:nvCxnSpPr>
        <p:spPr>
          <a:xfrm>
            <a:off x="6102033" y="4256287"/>
            <a:ext cx="0" cy="35675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5212899" y="2040814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Distributor approves and proceeds to the deployment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6090686" y="2404414"/>
            <a:ext cx="1" cy="51960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2AD3666-C12D-4E5E-86A1-02E5E3742D28}"/>
              </a:ext>
            </a:extLst>
          </p:cNvPr>
          <p:cNvSpPr/>
          <p:nvPr/>
        </p:nvSpPr>
        <p:spPr>
          <a:xfrm>
            <a:off x="8699096" y="541826"/>
            <a:ext cx="1450888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all operational activities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DAA075-0EC0-45D8-A982-455FE8E3726A}"/>
              </a:ext>
            </a:extLst>
          </p:cNvPr>
          <p:cNvSpPr/>
          <p:nvPr/>
        </p:nvSpPr>
        <p:spPr>
          <a:xfrm>
            <a:off x="7156825" y="2040814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Distributor rejects to proceed with the deployment</a:t>
            </a:r>
          </a:p>
        </p:txBody>
      </p:sp>
      <p:cxnSp>
        <p:nvCxnSpPr>
          <p:cNvPr id="80" name="Connector: Elbow 39">
            <a:extLst>
              <a:ext uri="{FF2B5EF4-FFF2-40B4-BE49-F238E27FC236}">
                <a16:creationId xmlns:a16="http://schemas.microsoft.com/office/drawing/2014/main" id="{B7E53F34-EB1B-467A-A62A-48EF5E009D61}"/>
              </a:ext>
            </a:extLst>
          </p:cNvPr>
          <p:cNvCxnSpPr>
            <a:cxnSpLocks/>
            <a:stCxn id="62" idx="2"/>
            <a:endCxn id="76" idx="0"/>
          </p:cNvCxnSpPr>
          <p:nvPr/>
        </p:nvCxnSpPr>
        <p:spPr>
          <a:xfrm flipH="1">
            <a:off x="8034613" y="1791853"/>
            <a:ext cx="1256" cy="24896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19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002538" y="6028283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Cancelled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585048" y="56806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70" idx="3"/>
            <a:endCxn id="90" idx="1"/>
          </p:cNvCxnSpPr>
          <p:nvPr/>
        </p:nvCxnSpPr>
        <p:spPr>
          <a:xfrm>
            <a:off x="8527225" y="961547"/>
            <a:ext cx="1958687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003173" y="137709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Completed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7456" y="52258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115138" y="384360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Reviewing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6033" y="303297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76" idx="2"/>
            <a:endCxn id="63" idx="1"/>
          </p:cNvCxnSpPr>
          <p:nvPr/>
        </p:nvCxnSpPr>
        <p:spPr>
          <a:xfrm rot="16200000" flipH="1">
            <a:off x="7735525" y="2703501"/>
            <a:ext cx="3039589" cy="244141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7049848" y="1378691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7643955" y="56806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5244" y="384360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528994" y="303297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980426" y="3426460"/>
            <a:ext cx="1446158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79208" y="301311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6579" y="3426460"/>
            <a:ext cx="225046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7048" y="337948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6584" y="337948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87202" y="55671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890426" y="33814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24498" y="630054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7033" y="41662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6579" y="33814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E8B56E-5E72-495D-A28F-CA7D58C32BA5}"/>
              </a:ext>
            </a:extLst>
          </p:cNvPr>
          <p:cNvSpPr/>
          <p:nvPr/>
        </p:nvSpPr>
        <p:spPr>
          <a:xfrm>
            <a:off x="7990869" y="17018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10476026" y="539900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10476387" y="56236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C83C290-C8B4-4891-B567-4B11B9382E79}"/>
              </a:ext>
            </a:extLst>
          </p:cNvPr>
          <p:cNvCxnSpPr>
            <a:cxnSpLocks/>
            <a:stCxn id="58" idx="2"/>
            <a:endCxn id="64" idx="1"/>
          </p:cNvCxnSpPr>
          <p:nvPr/>
        </p:nvCxnSpPr>
        <p:spPr>
          <a:xfrm rot="16200000" flipH="1">
            <a:off x="7943804" y="3136060"/>
            <a:ext cx="690812" cy="4374354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E059441-0F5B-445F-A339-4DE512264F58}"/>
              </a:ext>
            </a:extLst>
          </p:cNvPr>
          <p:cNvSpPr/>
          <p:nvPr/>
        </p:nvSpPr>
        <p:spPr>
          <a:xfrm>
            <a:off x="8433608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124">
            <a:extLst>
              <a:ext uri="{FF2B5EF4-FFF2-40B4-BE49-F238E27FC236}">
                <a16:creationId xmlns:a16="http://schemas.microsoft.com/office/drawing/2014/main" id="{748ACF13-51FE-44A1-B006-B587A7E6C14F}"/>
              </a:ext>
            </a:extLst>
          </p:cNvPr>
          <p:cNvCxnSpPr>
            <a:cxnSpLocks/>
            <a:stCxn id="67" idx="0"/>
            <a:endCxn id="78" idx="1"/>
          </p:cNvCxnSpPr>
          <p:nvPr/>
        </p:nvCxnSpPr>
        <p:spPr>
          <a:xfrm rot="5400000" flipH="1" flipV="1">
            <a:off x="6284740" y="767495"/>
            <a:ext cx="1079267" cy="1467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B51B8C7-F6A6-494F-BA74-A1264C98C70F}"/>
              </a:ext>
            </a:extLst>
          </p:cNvPr>
          <p:cNvSpPr/>
          <p:nvPr/>
        </p:nvSpPr>
        <p:spPr>
          <a:xfrm>
            <a:off x="7558060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045686" y="292402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2882828" y="40868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A685A93-5335-4DB4-9969-03C64A14B9FB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 flipH="1">
            <a:off x="2927827" y="4176836"/>
            <a:ext cx="1" cy="43647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535817" y="323177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7E9D88A-324F-49D5-9EF8-EE9A9B8660F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2726994" y="547819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9E96D49-FBBA-44B9-8AF9-91EB95517C9A}"/>
              </a:ext>
            </a:extLst>
          </p:cNvPr>
          <p:cNvSpPr/>
          <p:nvPr/>
        </p:nvSpPr>
        <p:spPr>
          <a:xfrm>
            <a:off x="2542678" y="588897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351501" y="36365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2346702" y="292773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5341737" y="29287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D378A9-A870-45A0-A803-26BFD458E165}"/>
              </a:ext>
            </a:extLst>
          </p:cNvPr>
          <p:cNvSpPr/>
          <p:nvPr/>
        </p:nvSpPr>
        <p:spPr>
          <a:xfrm>
            <a:off x="7468060" y="4518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9E23FF-02C9-4F09-A96C-B85968906DFF}"/>
              </a:ext>
            </a:extLst>
          </p:cNvPr>
          <p:cNvSpPr/>
          <p:nvPr/>
        </p:nvSpPr>
        <p:spPr>
          <a:xfrm>
            <a:off x="10392805" y="4563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10394514" y="51231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075767" y="301744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starts populating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C312FA-D827-4EAF-9D67-C0181B34104B}"/>
              </a:ext>
            </a:extLst>
          </p:cNvPr>
          <p:cNvSpPr/>
          <p:nvPr/>
        </p:nvSpPr>
        <p:spPr>
          <a:xfrm>
            <a:off x="1824617" y="4613314"/>
            <a:ext cx="2206420" cy="3642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deletes request before submitting to the Distributor</a:t>
            </a:r>
          </a:p>
        </p:txBody>
      </p:sp>
      <p:cxnSp>
        <p:nvCxnSpPr>
          <p:cNvPr id="55" name="Connector: Elbow 39">
            <a:extLst>
              <a:ext uri="{FF2B5EF4-FFF2-40B4-BE49-F238E27FC236}">
                <a16:creationId xmlns:a16="http://schemas.microsoft.com/office/drawing/2014/main" id="{5C2F79F7-A99B-4D7A-82EC-C502745D1787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 flipH="1">
            <a:off x="2924994" y="4977563"/>
            <a:ext cx="2833" cy="50063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3701702" y="30174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submits request to the Distributor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5376589" y="4613046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rejects to proceed with the request</a:t>
            </a:r>
          </a:p>
        </p:txBody>
      </p:sp>
      <p:cxnSp>
        <p:nvCxnSpPr>
          <p:cNvPr id="60" name="Connector: Elbow 39">
            <a:extLst>
              <a:ext uri="{FF2B5EF4-FFF2-40B4-BE49-F238E27FC236}">
                <a16:creationId xmlns:a16="http://schemas.microsoft.com/office/drawing/2014/main" id="{64C0B1C9-31BC-41A6-B705-1C76E2A422B3}"/>
              </a:ext>
            </a:extLst>
          </p:cNvPr>
          <p:cNvCxnSpPr>
            <a:cxnSpLocks/>
            <a:stCxn id="69" idx="2"/>
            <a:endCxn id="58" idx="0"/>
          </p:cNvCxnSpPr>
          <p:nvPr/>
        </p:nvCxnSpPr>
        <p:spPr>
          <a:xfrm>
            <a:off x="6102033" y="4256287"/>
            <a:ext cx="0" cy="356759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5212899" y="2040814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Distributor approves and proceeds to the deployment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6090686" y="2404414"/>
            <a:ext cx="1" cy="51960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2AD3666-C12D-4E5E-86A1-02E5E3742D28}"/>
              </a:ext>
            </a:extLst>
          </p:cNvPr>
          <p:cNvSpPr/>
          <p:nvPr/>
        </p:nvSpPr>
        <p:spPr>
          <a:xfrm>
            <a:off x="8699096" y="541826"/>
            <a:ext cx="1450888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all operational activities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DAA075-0EC0-45D8-A982-455FE8E3726A}"/>
              </a:ext>
            </a:extLst>
          </p:cNvPr>
          <p:cNvSpPr/>
          <p:nvPr/>
        </p:nvSpPr>
        <p:spPr>
          <a:xfrm>
            <a:off x="7156825" y="2040814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Distributor rejects to proceed with the deployment</a:t>
            </a:r>
          </a:p>
        </p:txBody>
      </p:sp>
      <p:cxnSp>
        <p:nvCxnSpPr>
          <p:cNvPr id="80" name="Connector: Elbow 39">
            <a:extLst>
              <a:ext uri="{FF2B5EF4-FFF2-40B4-BE49-F238E27FC236}">
                <a16:creationId xmlns:a16="http://schemas.microsoft.com/office/drawing/2014/main" id="{B7E53F34-EB1B-467A-A62A-48EF5E009D61}"/>
              </a:ext>
            </a:extLst>
          </p:cNvPr>
          <p:cNvCxnSpPr>
            <a:cxnSpLocks/>
            <a:stCxn id="62" idx="2"/>
            <a:endCxn id="76" idx="0"/>
          </p:cNvCxnSpPr>
          <p:nvPr/>
        </p:nvCxnSpPr>
        <p:spPr>
          <a:xfrm flipH="1">
            <a:off x="8034613" y="1791853"/>
            <a:ext cx="1256" cy="24896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68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002538" y="6028283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Cancelled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048" y="56806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70" idx="3"/>
            <a:endCxn id="90" idx="1"/>
          </p:cNvCxnSpPr>
          <p:nvPr/>
        </p:nvCxnSpPr>
        <p:spPr>
          <a:xfrm>
            <a:off x="8527225" y="961547"/>
            <a:ext cx="195868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003173" y="1371071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Completed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456" y="52258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115138" y="384360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Reviewing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033" y="303297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76" idx="2"/>
            <a:endCxn id="63" idx="1"/>
          </p:cNvCxnSpPr>
          <p:nvPr/>
        </p:nvCxnSpPr>
        <p:spPr>
          <a:xfrm rot="16200000" flipH="1">
            <a:off x="7735525" y="2703501"/>
            <a:ext cx="3039589" cy="2441413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7049848" y="1378691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955" y="56806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5244" y="384360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528994" y="303297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980426" y="3426460"/>
            <a:ext cx="144615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79208" y="301311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6579" y="3426460"/>
            <a:ext cx="225046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7048" y="337948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6584" y="337948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87202" y="55671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890426" y="33814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24498" y="630054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7033" y="41662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6579" y="33814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E8B56E-5E72-495D-A28F-CA7D58C32BA5}"/>
              </a:ext>
            </a:extLst>
          </p:cNvPr>
          <p:cNvSpPr/>
          <p:nvPr/>
        </p:nvSpPr>
        <p:spPr>
          <a:xfrm>
            <a:off x="7990869" y="17018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10476026" y="539900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10476387" y="56236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C83C290-C8B4-4891-B567-4B11B9382E79}"/>
              </a:ext>
            </a:extLst>
          </p:cNvPr>
          <p:cNvCxnSpPr>
            <a:cxnSpLocks/>
            <a:stCxn id="58" idx="2"/>
            <a:endCxn id="64" idx="1"/>
          </p:cNvCxnSpPr>
          <p:nvPr/>
        </p:nvCxnSpPr>
        <p:spPr>
          <a:xfrm rot="16200000" flipH="1">
            <a:off x="7943804" y="3136060"/>
            <a:ext cx="690812" cy="4374354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E059441-0F5B-445F-A339-4DE512264F58}"/>
              </a:ext>
            </a:extLst>
          </p:cNvPr>
          <p:cNvSpPr/>
          <p:nvPr/>
        </p:nvSpPr>
        <p:spPr>
          <a:xfrm>
            <a:off x="8433608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124">
            <a:extLst>
              <a:ext uri="{FF2B5EF4-FFF2-40B4-BE49-F238E27FC236}">
                <a16:creationId xmlns:a16="http://schemas.microsoft.com/office/drawing/2014/main" id="{748ACF13-51FE-44A1-B006-B587A7E6C14F}"/>
              </a:ext>
            </a:extLst>
          </p:cNvPr>
          <p:cNvCxnSpPr>
            <a:cxnSpLocks/>
            <a:stCxn id="67" idx="0"/>
            <a:endCxn id="78" idx="1"/>
          </p:cNvCxnSpPr>
          <p:nvPr/>
        </p:nvCxnSpPr>
        <p:spPr>
          <a:xfrm rot="5400000" flipH="1" flipV="1">
            <a:off x="6284740" y="767495"/>
            <a:ext cx="1079267" cy="1467373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B51B8C7-F6A6-494F-BA74-A1264C98C70F}"/>
              </a:ext>
            </a:extLst>
          </p:cNvPr>
          <p:cNvSpPr/>
          <p:nvPr/>
        </p:nvSpPr>
        <p:spPr>
          <a:xfrm>
            <a:off x="7558060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045686" y="292402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2882828" y="40868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A685A93-5335-4DB4-9969-03C64A14B9FB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 flipH="1">
            <a:off x="2927827" y="4176836"/>
            <a:ext cx="1" cy="436478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35817" y="323177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7E9D88A-324F-49D5-9EF8-EE9A9B8660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6994" y="547819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9E96D49-FBBA-44B9-8AF9-91EB95517C9A}"/>
              </a:ext>
            </a:extLst>
          </p:cNvPr>
          <p:cNvSpPr/>
          <p:nvPr/>
        </p:nvSpPr>
        <p:spPr>
          <a:xfrm>
            <a:off x="2542678" y="588897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351501" y="36365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2346702" y="292773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5341737" y="29287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D378A9-A870-45A0-A803-26BFD458E165}"/>
              </a:ext>
            </a:extLst>
          </p:cNvPr>
          <p:cNvSpPr/>
          <p:nvPr/>
        </p:nvSpPr>
        <p:spPr>
          <a:xfrm>
            <a:off x="7468060" y="4518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9E23FF-02C9-4F09-A96C-B85968906DFF}"/>
              </a:ext>
            </a:extLst>
          </p:cNvPr>
          <p:cNvSpPr/>
          <p:nvPr/>
        </p:nvSpPr>
        <p:spPr>
          <a:xfrm>
            <a:off x="10392805" y="4563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10394514" y="51231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075767" y="301744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starts populating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C312FA-D827-4EAF-9D67-C0181B34104B}"/>
              </a:ext>
            </a:extLst>
          </p:cNvPr>
          <p:cNvSpPr/>
          <p:nvPr/>
        </p:nvSpPr>
        <p:spPr>
          <a:xfrm>
            <a:off x="1824617" y="4613314"/>
            <a:ext cx="2206420" cy="3642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deletes request before submitting to the Distributor</a:t>
            </a:r>
          </a:p>
        </p:txBody>
      </p:sp>
      <p:cxnSp>
        <p:nvCxnSpPr>
          <p:cNvPr id="55" name="Connector: Elbow 39">
            <a:extLst>
              <a:ext uri="{FF2B5EF4-FFF2-40B4-BE49-F238E27FC236}">
                <a16:creationId xmlns:a16="http://schemas.microsoft.com/office/drawing/2014/main" id="{5C2F79F7-A99B-4D7A-82EC-C502745D1787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 flipH="1">
            <a:off x="2924994" y="4977563"/>
            <a:ext cx="2833" cy="50063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3701702" y="30174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submits request to the Distributor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5376589" y="4613046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rejects to proceed with the request</a:t>
            </a:r>
          </a:p>
        </p:txBody>
      </p:sp>
      <p:cxnSp>
        <p:nvCxnSpPr>
          <p:cNvPr id="60" name="Connector: Elbow 39">
            <a:extLst>
              <a:ext uri="{FF2B5EF4-FFF2-40B4-BE49-F238E27FC236}">
                <a16:creationId xmlns:a16="http://schemas.microsoft.com/office/drawing/2014/main" id="{64C0B1C9-31BC-41A6-B705-1C76E2A422B3}"/>
              </a:ext>
            </a:extLst>
          </p:cNvPr>
          <p:cNvCxnSpPr>
            <a:cxnSpLocks/>
            <a:stCxn id="69" idx="2"/>
            <a:endCxn id="58" idx="0"/>
          </p:cNvCxnSpPr>
          <p:nvPr/>
        </p:nvCxnSpPr>
        <p:spPr>
          <a:xfrm>
            <a:off x="6102033" y="4256287"/>
            <a:ext cx="0" cy="356759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5212899" y="2040814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Distributor approves and proceeds to the deployment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6090686" y="2404414"/>
            <a:ext cx="1" cy="51960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2AD3666-C12D-4E5E-86A1-02E5E3742D28}"/>
              </a:ext>
            </a:extLst>
          </p:cNvPr>
          <p:cNvSpPr/>
          <p:nvPr/>
        </p:nvSpPr>
        <p:spPr>
          <a:xfrm>
            <a:off x="8699096" y="541826"/>
            <a:ext cx="1450888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all operational activities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DAA075-0EC0-45D8-A982-455FE8E3726A}"/>
              </a:ext>
            </a:extLst>
          </p:cNvPr>
          <p:cNvSpPr/>
          <p:nvPr/>
        </p:nvSpPr>
        <p:spPr>
          <a:xfrm>
            <a:off x="7156825" y="2040814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Distributor rejects to proceed with the deployment</a:t>
            </a:r>
          </a:p>
        </p:txBody>
      </p:sp>
      <p:cxnSp>
        <p:nvCxnSpPr>
          <p:cNvPr id="80" name="Connector: Elbow 39">
            <a:extLst>
              <a:ext uri="{FF2B5EF4-FFF2-40B4-BE49-F238E27FC236}">
                <a16:creationId xmlns:a16="http://schemas.microsoft.com/office/drawing/2014/main" id="{B7E53F34-EB1B-467A-A62A-48EF5E009D61}"/>
              </a:ext>
            </a:extLst>
          </p:cNvPr>
          <p:cNvCxnSpPr>
            <a:cxnSpLocks/>
            <a:stCxn id="62" idx="2"/>
            <a:endCxn id="76" idx="0"/>
          </p:cNvCxnSpPr>
          <p:nvPr/>
        </p:nvCxnSpPr>
        <p:spPr>
          <a:xfrm flipH="1">
            <a:off x="8034613" y="1791853"/>
            <a:ext cx="1256" cy="248961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06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002538" y="6028283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Cancelled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585048" y="56806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70" idx="3"/>
            <a:endCxn id="90" idx="1"/>
          </p:cNvCxnSpPr>
          <p:nvPr/>
        </p:nvCxnSpPr>
        <p:spPr>
          <a:xfrm>
            <a:off x="8527225" y="961547"/>
            <a:ext cx="1958687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003173" y="1371071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Completed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77456" y="52258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115138" y="384360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Reviewing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706033" y="303297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76" idx="2"/>
            <a:endCxn id="63" idx="1"/>
          </p:cNvCxnSpPr>
          <p:nvPr/>
        </p:nvCxnSpPr>
        <p:spPr>
          <a:xfrm rot="16200000" flipH="1">
            <a:off x="7735525" y="2703501"/>
            <a:ext cx="3039589" cy="244141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7049848" y="1378691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7643955" y="56806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5244" y="384360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528994" y="303297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980426" y="3426460"/>
            <a:ext cx="1446158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79208" y="301311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6579" y="3426460"/>
            <a:ext cx="225046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7048" y="337948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6584" y="337948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87202" y="55671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890426" y="33814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24498" y="630054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7033" y="41662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6579" y="33814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E8B56E-5E72-495D-A28F-CA7D58C32BA5}"/>
              </a:ext>
            </a:extLst>
          </p:cNvPr>
          <p:cNvSpPr/>
          <p:nvPr/>
        </p:nvSpPr>
        <p:spPr>
          <a:xfrm>
            <a:off x="7990869" y="17018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10476026" y="539900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10476387" y="56236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C83C290-C8B4-4891-B567-4B11B9382E79}"/>
              </a:ext>
            </a:extLst>
          </p:cNvPr>
          <p:cNvCxnSpPr>
            <a:cxnSpLocks/>
            <a:stCxn id="58" idx="2"/>
            <a:endCxn id="64" idx="1"/>
          </p:cNvCxnSpPr>
          <p:nvPr/>
        </p:nvCxnSpPr>
        <p:spPr>
          <a:xfrm rot="16200000" flipH="1">
            <a:off x="7943804" y="3136060"/>
            <a:ext cx="690812" cy="437435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E059441-0F5B-445F-A339-4DE512264F58}"/>
              </a:ext>
            </a:extLst>
          </p:cNvPr>
          <p:cNvSpPr/>
          <p:nvPr/>
        </p:nvSpPr>
        <p:spPr>
          <a:xfrm>
            <a:off x="8433608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124">
            <a:extLst>
              <a:ext uri="{FF2B5EF4-FFF2-40B4-BE49-F238E27FC236}">
                <a16:creationId xmlns:a16="http://schemas.microsoft.com/office/drawing/2014/main" id="{748ACF13-51FE-44A1-B006-B587A7E6C14F}"/>
              </a:ext>
            </a:extLst>
          </p:cNvPr>
          <p:cNvCxnSpPr>
            <a:cxnSpLocks/>
            <a:stCxn id="67" idx="0"/>
            <a:endCxn id="78" idx="1"/>
          </p:cNvCxnSpPr>
          <p:nvPr/>
        </p:nvCxnSpPr>
        <p:spPr>
          <a:xfrm rot="5400000" flipH="1" flipV="1">
            <a:off x="6284740" y="767495"/>
            <a:ext cx="1079267" cy="1467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B51B8C7-F6A6-494F-BA74-A1264C98C70F}"/>
              </a:ext>
            </a:extLst>
          </p:cNvPr>
          <p:cNvSpPr/>
          <p:nvPr/>
        </p:nvSpPr>
        <p:spPr>
          <a:xfrm>
            <a:off x="7558060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045686" y="292402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2882828" y="40868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A685A93-5335-4DB4-9969-03C64A14B9FB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 flipH="1">
            <a:off x="2927827" y="4176836"/>
            <a:ext cx="1" cy="43647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535817" y="323177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7E9D88A-324F-49D5-9EF8-EE9A9B8660F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2726994" y="547819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9E96D49-FBBA-44B9-8AF9-91EB95517C9A}"/>
              </a:ext>
            </a:extLst>
          </p:cNvPr>
          <p:cNvSpPr/>
          <p:nvPr/>
        </p:nvSpPr>
        <p:spPr>
          <a:xfrm>
            <a:off x="2542678" y="588897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351501" y="36365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2346702" y="292773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5341737" y="29287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D378A9-A870-45A0-A803-26BFD458E165}"/>
              </a:ext>
            </a:extLst>
          </p:cNvPr>
          <p:cNvSpPr/>
          <p:nvPr/>
        </p:nvSpPr>
        <p:spPr>
          <a:xfrm>
            <a:off x="7468060" y="4518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9E23FF-02C9-4F09-A96C-B85968906DFF}"/>
              </a:ext>
            </a:extLst>
          </p:cNvPr>
          <p:cNvSpPr/>
          <p:nvPr/>
        </p:nvSpPr>
        <p:spPr>
          <a:xfrm>
            <a:off x="10392805" y="4563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10394514" y="51231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075767" y="301744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starts populating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C312FA-D827-4EAF-9D67-C0181B34104B}"/>
              </a:ext>
            </a:extLst>
          </p:cNvPr>
          <p:cNvSpPr/>
          <p:nvPr/>
        </p:nvSpPr>
        <p:spPr>
          <a:xfrm>
            <a:off x="1824617" y="4613314"/>
            <a:ext cx="2206420" cy="3642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deletes request before submitting to the Distributor</a:t>
            </a:r>
          </a:p>
        </p:txBody>
      </p:sp>
      <p:cxnSp>
        <p:nvCxnSpPr>
          <p:cNvPr id="55" name="Connector: Elbow 39">
            <a:extLst>
              <a:ext uri="{FF2B5EF4-FFF2-40B4-BE49-F238E27FC236}">
                <a16:creationId xmlns:a16="http://schemas.microsoft.com/office/drawing/2014/main" id="{5C2F79F7-A99B-4D7A-82EC-C502745D1787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 flipH="1">
            <a:off x="2924994" y="4977563"/>
            <a:ext cx="2833" cy="50063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3701702" y="30174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submits request to the Distributor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5376589" y="4613046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rejects to proceed with the request</a:t>
            </a:r>
          </a:p>
        </p:txBody>
      </p:sp>
      <p:cxnSp>
        <p:nvCxnSpPr>
          <p:cNvPr id="60" name="Connector: Elbow 39">
            <a:extLst>
              <a:ext uri="{FF2B5EF4-FFF2-40B4-BE49-F238E27FC236}">
                <a16:creationId xmlns:a16="http://schemas.microsoft.com/office/drawing/2014/main" id="{64C0B1C9-31BC-41A6-B705-1C76E2A422B3}"/>
              </a:ext>
            </a:extLst>
          </p:cNvPr>
          <p:cNvCxnSpPr>
            <a:cxnSpLocks/>
            <a:stCxn id="69" idx="2"/>
            <a:endCxn id="58" idx="0"/>
          </p:cNvCxnSpPr>
          <p:nvPr/>
        </p:nvCxnSpPr>
        <p:spPr>
          <a:xfrm>
            <a:off x="6102033" y="4256287"/>
            <a:ext cx="0" cy="35675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5212899" y="2040814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Distributor approves and proceeds to the deployment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6090686" y="2404414"/>
            <a:ext cx="1" cy="51960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2AD3666-C12D-4E5E-86A1-02E5E3742D28}"/>
              </a:ext>
            </a:extLst>
          </p:cNvPr>
          <p:cNvSpPr/>
          <p:nvPr/>
        </p:nvSpPr>
        <p:spPr>
          <a:xfrm>
            <a:off x="8699096" y="541826"/>
            <a:ext cx="1450888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all operational activities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DAA075-0EC0-45D8-A982-455FE8E3726A}"/>
              </a:ext>
            </a:extLst>
          </p:cNvPr>
          <p:cNvSpPr/>
          <p:nvPr/>
        </p:nvSpPr>
        <p:spPr>
          <a:xfrm>
            <a:off x="7156825" y="2040814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Distributor rejects to proceed with the deployment</a:t>
            </a:r>
          </a:p>
        </p:txBody>
      </p:sp>
      <p:cxnSp>
        <p:nvCxnSpPr>
          <p:cNvPr id="80" name="Connector: Elbow 39">
            <a:extLst>
              <a:ext uri="{FF2B5EF4-FFF2-40B4-BE49-F238E27FC236}">
                <a16:creationId xmlns:a16="http://schemas.microsoft.com/office/drawing/2014/main" id="{B7E53F34-EB1B-467A-A62A-48EF5E009D61}"/>
              </a:ext>
            </a:extLst>
          </p:cNvPr>
          <p:cNvCxnSpPr>
            <a:cxnSpLocks/>
            <a:stCxn id="62" idx="2"/>
            <a:endCxn id="76" idx="0"/>
          </p:cNvCxnSpPr>
          <p:nvPr/>
        </p:nvCxnSpPr>
        <p:spPr>
          <a:xfrm flipH="1">
            <a:off x="8034613" y="1791853"/>
            <a:ext cx="1256" cy="24896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7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002538" y="6028283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Cancelled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585048" y="56806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70" idx="3"/>
            <a:endCxn id="90" idx="1"/>
          </p:cNvCxnSpPr>
          <p:nvPr/>
        </p:nvCxnSpPr>
        <p:spPr>
          <a:xfrm>
            <a:off x="8527225" y="961547"/>
            <a:ext cx="1958687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003173" y="1378691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Completed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77456" y="52258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115138" y="384360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Reviewing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6033" y="303297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76" idx="2"/>
            <a:endCxn id="63" idx="1"/>
          </p:cNvCxnSpPr>
          <p:nvPr/>
        </p:nvCxnSpPr>
        <p:spPr>
          <a:xfrm rot="16200000" flipH="1">
            <a:off x="7735525" y="2703501"/>
            <a:ext cx="3039589" cy="244141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7049848" y="1378691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7643955" y="56806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5244" y="384360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28994" y="303297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980426" y="3426460"/>
            <a:ext cx="1446158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79208" y="301311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6579" y="3426460"/>
            <a:ext cx="2250469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7048" y="337948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6584" y="337948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87202" y="55671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890426" y="33814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24498" y="630054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7033" y="41662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6579" y="33814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E8B56E-5E72-495D-A28F-CA7D58C32BA5}"/>
              </a:ext>
            </a:extLst>
          </p:cNvPr>
          <p:cNvSpPr/>
          <p:nvPr/>
        </p:nvSpPr>
        <p:spPr>
          <a:xfrm>
            <a:off x="7990869" y="17018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10476026" y="539900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10476387" y="56236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C83C290-C8B4-4891-B567-4B11B9382E79}"/>
              </a:ext>
            </a:extLst>
          </p:cNvPr>
          <p:cNvCxnSpPr>
            <a:cxnSpLocks/>
            <a:stCxn id="58" idx="2"/>
            <a:endCxn id="64" idx="1"/>
          </p:cNvCxnSpPr>
          <p:nvPr/>
        </p:nvCxnSpPr>
        <p:spPr>
          <a:xfrm rot="16200000" flipH="1">
            <a:off x="7943804" y="3136060"/>
            <a:ext cx="690812" cy="437435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E059441-0F5B-445F-A339-4DE512264F58}"/>
              </a:ext>
            </a:extLst>
          </p:cNvPr>
          <p:cNvSpPr/>
          <p:nvPr/>
        </p:nvSpPr>
        <p:spPr>
          <a:xfrm>
            <a:off x="8433608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124">
            <a:extLst>
              <a:ext uri="{FF2B5EF4-FFF2-40B4-BE49-F238E27FC236}">
                <a16:creationId xmlns:a16="http://schemas.microsoft.com/office/drawing/2014/main" id="{748ACF13-51FE-44A1-B006-B587A7E6C14F}"/>
              </a:ext>
            </a:extLst>
          </p:cNvPr>
          <p:cNvCxnSpPr>
            <a:cxnSpLocks/>
            <a:stCxn id="67" idx="0"/>
            <a:endCxn id="78" idx="1"/>
          </p:cNvCxnSpPr>
          <p:nvPr/>
        </p:nvCxnSpPr>
        <p:spPr>
          <a:xfrm rot="5400000" flipH="1" flipV="1">
            <a:off x="6284740" y="767495"/>
            <a:ext cx="1079267" cy="1467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B51B8C7-F6A6-494F-BA74-A1264C98C70F}"/>
              </a:ext>
            </a:extLst>
          </p:cNvPr>
          <p:cNvSpPr/>
          <p:nvPr/>
        </p:nvSpPr>
        <p:spPr>
          <a:xfrm>
            <a:off x="7558060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045686" y="292402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2882828" y="40868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A685A93-5335-4DB4-9969-03C64A14B9FB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 flipH="1">
            <a:off x="2927827" y="4176836"/>
            <a:ext cx="1" cy="436478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535817" y="323177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7E9D88A-324F-49D5-9EF8-EE9A9B8660F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26994" y="547819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9E96D49-FBBA-44B9-8AF9-91EB95517C9A}"/>
              </a:ext>
            </a:extLst>
          </p:cNvPr>
          <p:cNvSpPr/>
          <p:nvPr/>
        </p:nvSpPr>
        <p:spPr>
          <a:xfrm>
            <a:off x="2542678" y="588897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351501" y="36365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2346702" y="292773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5341737" y="29287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D378A9-A870-45A0-A803-26BFD458E165}"/>
              </a:ext>
            </a:extLst>
          </p:cNvPr>
          <p:cNvSpPr/>
          <p:nvPr/>
        </p:nvSpPr>
        <p:spPr>
          <a:xfrm>
            <a:off x="7468060" y="4518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9E23FF-02C9-4F09-A96C-B85968906DFF}"/>
              </a:ext>
            </a:extLst>
          </p:cNvPr>
          <p:cNvSpPr/>
          <p:nvPr/>
        </p:nvSpPr>
        <p:spPr>
          <a:xfrm>
            <a:off x="10392805" y="4563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10394514" y="51231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075767" y="301744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starts populating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C312FA-D827-4EAF-9D67-C0181B34104B}"/>
              </a:ext>
            </a:extLst>
          </p:cNvPr>
          <p:cNvSpPr/>
          <p:nvPr/>
        </p:nvSpPr>
        <p:spPr>
          <a:xfrm>
            <a:off x="1824617" y="4613314"/>
            <a:ext cx="2206420" cy="3642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deletes request before submitting to the Distributor</a:t>
            </a:r>
          </a:p>
        </p:txBody>
      </p:sp>
      <p:cxnSp>
        <p:nvCxnSpPr>
          <p:cNvPr id="55" name="Connector: Elbow 39">
            <a:extLst>
              <a:ext uri="{FF2B5EF4-FFF2-40B4-BE49-F238E27FC236}">
                <a16:creationId xmlns:a16="http://schemas.microsoft.com/office/drawing/2014/main" id="{5C2F79F7-A99B-4D7A-82EC-C502745D1787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 flipH="1">
            <a:off x="2924994" y="4977563"/>
            <a:ext cx="2833" cy="50063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3701702" y="30174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submits request to the Distributor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5376589" y="4613046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rejects to proceed with the request</a:t>
            </a:r>
          </a:p>
        </p:txBody>
      </p:sp>
      <p:cxnSp>
        <p:nvCxnSpPr>
          <p:cNvPr id="60" name="Connector: Elbow 39">
            <a:extLst>
              <a:ext uri="{FF2B5EF4-FFF2-40B4-BE49-F238E27FC236}">
                <a16:creationId xmlns:a16="http://schemas.microsoft.com/office/drawing/2014/main" id="{64C0B1C9-31BC-41A6-B705-1C76E2A422B3}"/>
              </a:ext>
            </a:extLst>
          </p:cNvPr>
          <p:cNvCxnSpPr>
            <a:cxnSpLocks/>
            <a:stCxn id="69" idx="2"/>
            <a:endCxn id="58" idx="0"/>
          </p:cNvCxnSpPr>
          <p:nvPr/>
        </p:nvCxnSpPr>
        <p:spPr>
          <a:xfrm>
            <a:off x="6102033" y="4256287"/>
            <a:ext cx="0" cy="35675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5212899" y="2040814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Distributor approves and proceeds to the deployment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6090686" y="2404414"/>
            <a:ext cx="1" cy="51960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2AD3666-C12D-4E5E-86A1-02E5E3742D28}"/>
              </a:ext>
            </a:extLst>
          </p:cNvPr>
          <p:cNvSpPr/>
          <p:nvPr/>
        </p:nvSpPr>
        <p:spPr>
          <a:xfrm>
            <a:off x="8699096" y="541826"/>
            <a:ext cx="1450888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all operational activities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DAA075-0EC0-45D8-A982-455FE8E3726A}"/>
              </a:ext>
            </a:extLst>
          </p:cNvPr>
          <p:cNvSpPr/>
          <p:nvPr/>
        </p:nvSpPr>
        <p:spPr>
          <a:xfrm>
            <a:off x="7156825" y="2040814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Distributor rejects to proceed with the deployment</a:t>
            </a:r>
          </a:p>
        </p:txBody>
      </p:sp>
      <p:cxnSp>
        <p:nvCxnSpPr>
          <p:cNvPr id="80" name="Connector: Elbow 39">
            <a:extLst>
              <a:ext uri="{FF2B5EF4-FFF2-40B4-BE49-F238E27FC236}">
                <a16:creationId xmlns:a16="http://schemas.microsoft.com/office/drawing/2014/main" id="{B7E53F34-EB1B-467A-A62A-48EF5E009D61}"/>
              </a:ext>
            </a:extLst>
          </p:cNvPr>
          <p:cNvCxnSpPr>
            <a:cxnSpLocks/>
            <a:stCxn id="62" idx="2"/>
            <a:endCxn id="76" idx="0"/>
          </p:cNvCxnSpPr>
          <p:nvPr/>
        </p:nvCxnSpPr>
        <p:spPr>
          <a:xfrm flipH="1">
            <a:off x="8034613" y="1791853"/>
            <a:ext cx="1256" cy="24896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92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002538" y="6028283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Cancelled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585048" y="56806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70" idx="3"/>
            <a:endCxn id="90" idx="1"/>
          </p:cNvCxnSpPr>
          <p:nvPr/>
        </p:nvCxnSpPr>
        <p:spPr>
          <a:xfrm>
            <a:off x="8527225" y="961547"/>
            <a:ext cx="1958687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003173" y="1386311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Completed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7456" y="52258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115138" y="384360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Reviewing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6033" y="303297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76" idx="2"/>
            <a:endCxn id="63" idx="1"/>
          </p:cNvCxnSpPr>
          <p:nvPr/>
        </p:nvCxnSpPr>
        <p:spPr>
          <a:xfrm rot="16200000" flipH="1">
            <a:off x="7735525" y="2703501"/>
            <a:ext cx="3039589" cy="244141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7049848" y="1378691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43955" y="56806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5244" y="384360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528994" y="303297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980426" y="3426460"/>
            <a:ext cx="1446158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79208" y="301311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6579" y="3426460"/>
            <a:ext cx="225046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7048" y="337948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6584" y="337948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87202" y="55671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890426" y="33814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24498" y="630054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7033" y="41662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6579" y="33814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E8B56E-5E72-495D-A28F-CA7D58C32BA5}"/>
              </a:ext>
            </a:extLst>
          </p:cNvPr>
          <p:cNvSpPr/>
          <p:nvPr/>
        </p:nvSpPr>
        <p:spPr>
          <a:xfrm>
            <a:off x="7990869" y="17018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10476026" y="539900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10476387" y="56236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C83C290-C8B4-4891-B567-4B11B9382E79}"/>
              </a:ext>
            </a:extLst>
          </p:cNvPr>
          <p:cNvCxnSpPr>
            <a:cxnSpLocks/>
            <a:stCxn id="58" idx="2"/>
            <a:endCxn id="64" idx="1"/>
          </p:cNvCxnSpPr>
          <p:nvPr/>
        </p:nvCxnSpPr>
        <p:spPr>
          <a:xfrm rot="16200000" flipH="1">
            <a:off x="7943804" y="3136060"/>
            <a:ext cx="690812" cy="4374354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E059441-0F5B-445F-A339-4DE512264F58}"/>
              </a:ext>
            </a:extLst>
          </p:cNvPr>
          <p:cNvSpPr/>
          <p:nvPr/>
        </p:nvSpPr>
        <p:spPr>
          <a:xfrm>
            <a:off x="8433608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124">
            <a:extLst>
              <a:ext uri="{FF2B5EF4-FFF2-40B4-BE49-F238E27FC236}">
                <a16:creationId xmlns:a16="http://schemas.microsoft.com/office/drawing/2014/main" id="{748ACF13-51FE-44A1-B006-B587A7E6C14F}"/>
              </a:ext>
            </a:extLst>
          </p:cNvPr>
          <p:cNvCxnSpPr>
            <a:cxnSpLocks/>
            <a:stCxn id="67" idx="0"/>
            <a:endCxn id="78" idx="1"/>
          </p:cNvCxnSpPr>
          <p:nvPr/>
        </p:nvCxnSpPr>
        <p:spPr>
          <a:xfrm rot="5400000" flipH="1" flipV="1">
            <a:off x="6284740" y="767495"/>
            <a:ext cx="1079267" cy="1467373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B51B8C7-F6A6-494F-BA74-A1264C98C70F}"/>
              </a:ext>
            </a:extLst>
          </p:cNvPr>
          <p:cNvSpPr/>
          <p:nvPr/>
        </p:nvSpPr>
        <p:spPr>
          <a:xfrm>
            <a:off x="7558060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045686" y="292402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2882828" y="40868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A685A93-5335-4DB4-9969-03C64A14B9FB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 flipH="1">
            <a:off x="2927827" y="4176836"/>
            <a:ext cx="1" cy="43647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535817" y="323177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7E9D88A-324F-49D5-9EF8-EE9A9B8660F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2726994" y="547819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9E96D49-FBBA-44B9-8AF9-91EB95517C9A}"/>
              </a:ext>
            </a:extLst>
          </p:cNvPr>
          <p:cNvSpPr/>
          <p:nvPr/>
        </p:nvSpPr>
        <p:spPr>
          <a:xfrm>
            <a:off x="2542678" y="588897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351501" y="36365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2346702" y="292773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5341737" y="29287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D378A9-A870-45A0-A803-26BFD458E165}"/>
              </a:ext>
            </a:extLst>
          </p:cNvPr>
          <p:cNvSpPr/>
          <p:nvPr/>
        </p:nvSpPr>
        <p:spPr>
          <a:xfrm>
            <a:off x="7468060" y="4518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9E23FF-02C9-4F09-A96C-B85968906DFF}"/>
              </a:ext>
            </a:extLst>
          </p:cNvPr>
          <p:cNvSpPr/>
          <p:nvPr/>
        </p:nvSpPr>
        <p:spPr>
          <a:xfrm>
            <a:off x="10392805" y="4563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10394514" y="51231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075767" y="301744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starts populating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C312FA-D827-4EAF-9D67-C0181B34104B}"/>
              </a:ext>
            </a:extLst>
          </p:cNvPr>
          <p:cNvSpPr/>
          <p:nvPr/>
        </p:nvSpPr>
        <p:spPr>
          <a:xfrm>
            <a:off x="1824617" y="4613314"/>
            <a:ext cx="2206420" cy="3642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deletes request before submitting to the Distributor</a:t>
            </a:r>
          </a:p>
        </p:txBody>
      </p:sp>
      <p:cxnSp>
        <p:nvCxnSpPr>
          <p:cNvPr id="55" name="Connector: Elbow 39">
            <a:extLst>
              <a:ext uri="{FF2B5EF4-FFF2-40B4-BE49-F238E27FC236}">
                <a16:creationId xmlns:a16="http://schemas.microsoft.com/office/drawing/2014/main" id="{5C2F79F7-A99B-4D7A-82EC-C502745D1787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 flipH="1">
            <a:off x="2924994" y="4977563"/>
            <a:ext cx="2833" cy="50063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3701702" y="30174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submits request to the Distributor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5376589" y="4613046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rejects to proceed with the request</a:t>
            </a:r>
          </a:p>
        </p:txBody>
      </p:sp>
      <p:cxnSp>
        <p:nvCxnSpPr>
          <p:cNvPr id="60" name="Connector: Elbow 39">
            <a:extLst>
              <a:ext uri="{FF2B5EF4-FFF2-40B4-BE49-F238E27FC236}">
                <a16:creationId xmlns:a16="http://schemas.microsoft.com/office/drawing/2014/main" id="{64C0B1C9-31BC-41A6-B705-1C76E2A422B3}"/>
              </a:ext>
            </a:extLst>
          </p:cNvPr>
          <p:cNvCxnSpPr>
            <a:cxnSpLocks/>
            <a:stCxn id="69" idx="2"/>
            <a:endCxn id="58" idx="0"/>
          </p:cNvCxnSpPr>
          <p:nvPr/>
        </p:nvCxnSpPr>
        <p:spPr>
          <a:xfrm>
            <a:off x="6102033" y="4256287"/>
            <a:ext cx="0" cy="356759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5212899" y="2040814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Distributor approves and proceeds to the deployment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6090686" y="2404414"/>
            <a:ext cx="1" cy="519606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2AD3666-C12D-4E5E-86A1-02E5E3742D28}"/>
              </a:ext>
            </a:extLst>
          </p:cNvPr>
          <p:cNvSpPr/>
          <p:nvPr/>
        </p:nvSpPr>
        <p:spPr>
          <a:xfrm>
            <a:off x="8699096" y="541826"/>
            <a:ext cx="1450888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all operational activities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DAA075-0EC0-45D8-A982-455FE8E3726A}"/>
              </a:ext>
            </a:extLst>
          </p:cNvPr>
          <p:cNvSpPr/>
          <p:nvPr/>
        </p:nvSpPr>
        <p:spPr>
          <a:xfrm>
            <a:off x="7156825" y="2040814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Distributor rejects to proceed with the deployment</a:t>
            </a:r>
          </a:p>
        </p:txBody>
      </p:sp>
      <p:cxnSp>
        <p:nvCxnSpPr>
          <p:cNvPr id="80" name="Connector: Elbow 39">
            <a:extLst>
              <a:ext uri="{FF2B5EF4-FFF2-40B4-BE49-F238E27FC236}">
                <a16:creationId xmlns:a16="http://schemas.microsoft.com/office/drawing/2014/main" id="{B7E53F34-EB1B-467A-A62A-48EF5E009D61}"/>
              </a:ext>
            </a:extLst>
          </p:cNvPr>
          <p:cNvCxnSpPr>
            <a:cxnSpLocks/>
            <a:stCxn id="62" idx="2"/>
            <a:endCxn id="76" idx="0"/>
          </p:cNvCxnSpPr>
          <p:nvPr/>
        </p:nvCxnSpPr>
        <p:spPr>
          <a:xfrm flipH="1">
            <a:off x="8034613" y="1791853"/>
            <a:ext cx="1256" cy="24896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92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002538" y="6028283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Cancelled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5048" y="56806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70" idx="3"/>
            <a:endCxn id="90" idx="1"/>
          </p:cNvCxnSpPr>
          <p:nvPr/>
        </p:nvCxnSpPr>
        <p:spPr>
          <a:xfrm>
            <a:off x="8527225" y="961547"/>
            <a:ext cx="1958687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003173" y="1378691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Completed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7456" y="52258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115138" y="384360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Reviewing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706033" y="303297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76" idx="2"/>
            <a:endCxn id="63" idx="1"/>
          </p:cNvCxnSpPr>
          <p:nvPr/>
        </p:nvCxnSpPr>
        <p:spPr>
          <a:xfrm rot="16200000" flipH="1">
            <a:off x="7735525" y="2703501"/>
            <a:ext cx="3039589" cy="2441413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7049848" y="1378691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43955" y="56806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5244" y="384360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528994" y="303297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980426" y="3426460"/>
            <a:ext cx="1446158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79208" y="301311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6579" y="3426460"/>
            <a:ext cx="225046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7048" y="337948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6584" y="337948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87202" y="55671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890426" y="33814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24498" y="630054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7033" y="41662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6579" y="33814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E8B56E-5E72-495D-A28F-CA7D58C32BA5}"/>
              </a:ext>
            </a:extLst>
          </p:cNvPr>
          <p:cNvSpPr/>
          <p:nvPr/>
        </p:nvSpPr>
        <p:spPr>
          <a:xfrm>
            <a:off x="7990869" y="17018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10476026" y="539900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10476387" y="56236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C83C290-C8B4-4891-B567-4B11B9382E79}"/>
              </a:ext>
            </a:extLst>
          </p:cNvPr>
          <p:cNvCxnSpPr>
            <a:cxnSpLocks/>
            <a:stCxn id="58" idx="2"/>
            <a:endCxn id="64" idx="1"/>
          </p:cNvCxnSpPr>
          <p:nvPr/>
        </p:nvCxnSpPr>
        <p:spPr>
          <a:xfrm rot="16200000" flipH="1">
            <a:off x="7943804" y="3136060"/>
            <a:ext cx="690812" cy="437435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E059441-0F5B-445F-A339-4DE512264F58}"/>
              </a:ext>
            </a:extLst>
          </p:cNvPr>
          <p:cNvSpPr/>
          <p:nvPr/>
        </p:nvSpPr>
        <p:spPr>
          <a:xfrm>
            <a:off x="8433608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124">
            <a:extLst>
              <a:ext uri="{FF2B5EF4-FFF2-40B4-BE49-F238E27FC236}">
                <a16:creationId xmlns:a16="http://schemas.microsoft.com/office/drawing/2014/main" id="{748ACF13-51FE-44A1-B006-B587A7E6C14F}"/>
              </a:ext>
            </a:extLst>
          </p:cNvPr>
          <p:cNvCxnSpPr>
            <a:cxnSpLocks/>
            <a:stCxn id="67" idx="0"/>
            <a:endCxn id="78" idx="1"/>
          </p:cNvCxnSpPr>
          <p:nvPr/>
        </p:nvCxnSpPr>
        <p:spPr>
          <a:xfrm rot="5400000" flipH="1" flipV="1">
            <a:off x="6284740" y="767495"/>
            <a:ext cx="1079267" cy="1467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B51B8C7-F6A6-494F-BA74-A1264C98C70F}"/>
              </a:ext>
            </a:extLst>
          </p:cNvPr>
          <p:cNvSpPr/>
          <p:nvPr/>
        </p:nvSpPr>
        <p:spPr>
          <a:xfrm>
            <a:off x="7558060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045686" y="292402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2882828" y="40868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A685A93-5335-4DB4-9969-03C64A14B9FB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 flipH="1">
            <a:off x="2927827" y="4176836"/>
            <a:ext cx="1" cy="43647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535817" y="323177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7E9D88A-324F-49D5-9EF8-EE9A9B8660F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2726994" y="547819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9E96D49-FBBA-44B9-8AF9-91EB95517C9A}"/>
              </a:ext>
            </a:extLst>
          </p:cNvPr>
          <p:cNvSpPr/>
          <p:nvPr/>
        </p:nvSpPr>
        <p:spPr>
          <a:xfrm>
            <a:off x="2542678" y="588897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351501" y="36365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2346702" y="292773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5341737" y="29287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D378A9-A870-45A0-A803-26BFD458E165}"/>
              </a:ext>
            </a:extLst>
          </p:cNvPr>
          <p:cNvSpPr/>
          <p:nvPr/>
        </p:nvSpPr>
        <p:spPr>
          <a:xfrm>
            <a:off x="7468060" y="4518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9E23FF-02C9-4F09-A96C-B85968906DFF}"/>
              </a:ext>
            </a:extLst>
          </p:cNvPr>
          <p:cNvSpPr/>
          <p:nvPr/>
        </p:nvSpPr>
        <p:spPr>
          <a:xfrm>
            <a:off x="10392805" y="4563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10394514" y="51231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075767" y="301744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starts populating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C312FA-D827-4EAF-9D67-C0181B34104B}"/>
              </a:ext>
            </a:extLst>
          </p:cNvPr>
          <p:cNvSpPr/>
          <p:nvPr/>
        </p:nvSpPr>
        <p:spPr>
          <a:xfrm>
            <a:off x="1824617" y="4613314"/>
            <a:ext cx="2206420" cy="3642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deletes request before submitting to the Distributor</a:t>
            </a:r>
          </a:p>
        </p:txBody>
      </p:sp>
      <p:cxnSp>
        <p:nvCxnSpPr>
          <p:cNvPr id="55" name="Connector: Elbow 39">
            <a:extLst>
              <a:ext uri="{FF2B5EF4-FFF2-40B4-BE49-F238E27FC236}">
                <a16:creationId xmlns:a16="http://schemas.microsoft.com/office/drawing/2014/main" id="{5C2F79F7-A99B-4D7A-82EC-C502745D1787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 flipH="1">
            <a:off x="2924994" y="4977563"/>
            <a:ext cx="2833" cy="50063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3701702" y="30174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submits request to the Distributor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5376589" y="4613046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rejects to proceed with the request</a:t>
            </a:r>
          </a:p>
        </p:txBody>
      </p:sp>
      <p:cxnSp>
        <p:nvCxnSpPr>
          <p:cNvPr id="60" name="Connector: Elbow 39">
            <a:extLst>
              <a:ext uri="{FF2B5EF4-FFF2-40B4-BE49-F238E27FC236}">
                <a16:creationId xmlns:a16="http://schemas.microsoft.com/office/drawing/2014/main" id="{64C0B1C9-31BC-41A6-B705-1C76E2A422B3}"/>
              </a:ext>
            </a:extLst>
          </p:cNvPr>
          <p:cNvCxnSpPr>
            <a:cxnSpLocks/>
            <a:stCxn id="69" idx="2"/>
            <a:endCxn id="58" idx="0"/>
          </p:cNvCxnSpPr>
          <p:nvPr/>
        </p:nvCxnSpPr>
        <p:spPr>
          <a:xfrm>
            <a:off x="6102033" y="4256287"/>
            <a:ext cx="0" cy="35675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5212899" y="2040814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Distributor approves and proceeds to the deployment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6090686" y="2404414"/>
            <a:ext cx="1" cy="51960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2AD3666-C12D-4E5E-86A1-02E5E3742D28}"/>
              </a:ext>
            </a:extLst>
          </p:cNvPr>
          <p:cNvSpPr/>
          <p:nvPr/>
        </p:nvSpPr>
        <p:spPr>
          <a:xfrm>
            <a:off x="8699096" y="541826"/>
            <a:ext cx="1450888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all operational activities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DAA075-0EC0-45D8-A982-455FE8E3726A}"/>
              </a:ext>
            </a:extLst>
          </p:cNvPr>
          <p:cNvSpPr/>
          <p:nvPr/>
        </p:nvSpPr>
        <p:spPr>
          <a:xfrm>
            <a:off x="7156825" y="2040814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Distributor rejects to proceed with the deployment</a:t>
            </a:r>
          </a:p>
        </p:txBody>
      </p:sp>
      <p:cxnSp>
        <p:nvCxnSpPr>
          <p:cNvPr id="80" name="Connector: Elbow 39">
            <a:extLst>
              <a:ext uri="{FF2B5EF4-FFF2-40B4-BE49-F238E27FC236}">
                <a16:creationId xmlns:a16="http://schemas.microsoft.com/office/drawing/2014/main" id="{B7E53F34-EB1B-467A-A62A-48EF5E009D61}"/>
              </a:ext>
            </a:extLst>
          </p:cNvPr>
          <p:cNvCxnSpPr>
            <a:cxnSpLocks/>
            <a:stCxn id="62" idx="2"/>
            <a:endCxn id="76" idx="0"/>
          </p:cNvCxnSpPr>
          <p:nvPr/>
        </p:nvCxnSpPr>
        <p:spPr>
          <a:xfrm flipH="1">
            <a:off x="8034613" y="1791853"/>
            <a:ext cx="1256" cy="24896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85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002538" y="6028283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Cancelled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5048" y="56806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70" idx="3"/>
            <a:endCxn id="90" idx="1"/>
          </p:cNvCxnSpPr>
          <p:nvPr/>
        </p:nvCxnSpPr>
        <p:spPr>
          <a:xfrm>
            <a:off x="8527225" y="961547"/>
            <a:ext cx="1958687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003173" y="1363451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Completed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77456" y="52258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115138" y="384360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Reviewing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706033" y="303297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76" idx="2"/>
            <a:endCxn id="63" idx="1"/>
          </p:cNvCxnSpPr>
          <p:nvPr/>
        </p:nvCxnSpPr>
        <p:spPr>
          <a:xfrm rot="16200000" flipH="1">
            <a:off x="7735525" y="2703501"/>
            <a:ext cx="3039589" cy="244141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7049848" y="1378691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7643955" y="56806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5244" y="384360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528994" y="303297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980426" y="3426460"/>
            <a:ext cx="1446158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79208" y="301311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6579" y="3426460"/>
            <a:ext cx="225046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7048" y="337948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6584" y="337948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87202" y="55671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890426" y="33814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24498" y="630054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7033" y="41662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6579" y="33814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E8B56E-5E72-495D-A28F-CA7D58C32BA5}"/>
              </a:ext>
            </a:extLst>
          </p:cNvPr>
          <p:cNvSpPr/>
          <p:nvPr/>
        </p:nvSpPr>
        <p:spPr>
          <a:xfrm>
            <a:off x="7990869" y="17018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10476026" y="539900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10476387" y="56236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C83C290-C8B4-4891-B567-4B11B9382E79}"/>
              </a:ext>
            </a:extLst>
          </p:cNvPr>
          <p:cNvCxnSpPr>
            <a:cxnSpLocks/>
            <a:stCxn id="58" idx="2"/>
            <a:endCxn id="64" idx="1"/>
          </p:cNvCxnSpPr>
          <p:nvPr/>
        </p:nvCxnSpPr>
        <p:spPr>
          <a:xfrm rot="16200000" flipH="1">
            <a:off x="7943804" y="3136060"/>
            <a:ext cx="690812" cy="437435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E059441-0F5B-445F-A339-4DE512264F58}"/>
              </a:ext>
            </a:extLst>
          </p:cNvPr>
          <p:cNvSpPr/>
          <p:nvPr/>
        </p:nvSpPr>
        <p:spPr>
          <a:xfrm>
            <a:off x="8433608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124">
            <a:extLst>
              <a:ext uri="{FF2B5EF4-FFF2-40B4-BE49-F238E27FC236}">
                <a16:creationId xmlns:a16="http://schemas.microsoft.com/office/drawing/2014/main" id="{748ACF13-51FE-44A1-B006-B587A7E6C14F}"/>
              </a:ext>
            </a:extLst>
          </p:cNvPr>
          <p:cNvCxnSpPr>
            <a:cxnSpLocks/>
            <a:stCxn id="67" idx="0"/>
            <a:endCxn id="78" idx="1"/>
          </p:cNvCxnSpPr>
          <p:nvPr/>
        </p:nvCxnSpPr>
        <p:spPr>
          <a:xfrm rot="5400000" flipH="1" flipV="1">
            <a:off x="6284740" y="767495"/>
            <a:ext cx="1079267" cy="1467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B51B8C7-F6A6-494F-BA74-A1264C98C70F}"/>
              </a:ext>
            </a:extLst>
          </p:cNvPr>
          <p:cNvSpPr/>
          <p:nvPr/>
        </p:nvSpPr>
        <p:spPr>
          <a:xfrm>
            <a:off x="7558060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045686" y="292402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2882828" y="40868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A685A93-5335-4DB4-9969-03C64A14B9FB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 flipH="1">
            <a:off x="2927827" y="4176836"/>
            <a:ext cx="1" cy="43647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535817" y="323177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7E9D88A-324F-49D5-9EF8-EE9A9B8660F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2726994" y="547819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9E96D49-FBBA-44B9-8AF9-91EB95517C9A}"/>
              </a:ext>
            </a:extLst>
          </p:cNvPr>
          <p:cNvSpPr/>
          <p:nvPr/>
        </p:nvSpPr>
        <p:spPr>
          <a:xfrm>
            <a:off x="2542678" y="588897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351501" y="36365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2346702" y="292773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5341737" y="29287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D378A9-A870-45A0-A803-26BFD458E165}"/>
              </a:ext>
            </a:extLst>
          </p:cNvPr>
          <p:cNvSpPr/>
          <p:nvPr/>
        </p:nvSpPr>
        <p:spPr>
          <a:xfrm>
            <a:off x="7468060" y="4518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9E23FF-02C9-4F09-A96C-B85968906DFF}"/>
              </a:ext>
            </a:extLst>
          </p:cNvPr>
          <p:cNvSpPr/>
          <p:nvPr/>
        </p:nvSpPr>
        <p:spPr>
          <a:xfrm>
            <a:off x="10392805" y="4563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10394514" y="51231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075767" y="301744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starts populating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C312FA-D827-4EAF-9D67-C0181B34104B}"/>
              </a:ext>
            </a:extLst>
          </p:cNvPr>
          <p:cNvSpPr/>
          <p:nvPr/>
        </p:nvSpPr>
        <p:spPr>
          <a:xfrm>
            <a:off x="1824617" y="4613314"/>
            <a:ext cx="2206420" cy="3642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deletes request before submitting to the Distributor</a:t>
            </a:r>
          </a:p>
        </p:txBody>
      </p:sp>
      <p:cxnSp>
        <p:nvCxnSpPr>
          <p:cNvPr id="55" name="Connector: Elbow 39">
            <a:extLst>
              <a:ext uri="{FF2B5EF4-FFF2-40B4-BE49-F238E27FC236}">
                <a16:creationId xmlns:a16="http://schemas.microsoft.com/office/drawing/2014/main" id="{5C2F79F7-A99B-4D7A-82EC-C502745D1787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 flipH="1">
            <a:off x="2924994" y="4977563"/>
            <a:ext cx="2833" cy="50063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3701702" y="30174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submits request to the Distributor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5376589" y="4613046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rejects to proceed with the request</a:t>
            </a:r>
          </a:p>
        </p:txBody>
      </p:sp>
      <p:cxnSp>
        <p:nvCxnSpPr>
          <p:cNvPr id="60" name="Connector: Elbow 39">
            <a:extLst>
              <a:ext uri="{FF2B5EF4-FFF2-40B4-BE49-F238E27FC236}">
                <a16:creationId xmlns:a16="http://schemas.microsoft.com/office/drawing/2014/main" id="{64C0B1C9-31BC-41A6-B705-1C76E2A422B3}"/>
              </a:ext>
            </a:extLst>
          </p:cNvPr>
          <p:cNvCxnSpPr>
            <a:cxnSpLocks/>
            <a:stCxn id="69" idx="2"/>
            <a:endCxn id="58" idx="0"/>
          </p:cNvCxnSpPr>
          <p:nvPr/>
        </p:nvCxnSpPr>
        <p:spPr>
          <a:xfrm>
            <a:off x="6102033" y="4256287"/>
            <a:ext cx="0" cy="35675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5212899" y="2040814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Distributor approves and proceeds to the deployment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6090686" y="2404414"/>
            <a:ext cx="1" cy="51960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2AD3666-C12D-4E5E-86A1-02E5E3742D28}"/>
              </a:ext>
            </a:extLst>
          </p:cNvPr>
          <p:cNvSpPr/>
          <p:nvPr/>
        </p:nvSpPr>
        <p:spPr>
          <a:xfrm>
            <a:off x="8699096" y="541826"/>
            <a:ext cx="1450888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all operational activities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DAA075-0EC0-45D8-A982-455FE8E3726A}"/>
              </a:ext>
            </a:extLst>
          </p:cNvPr>
          <p:cNvSpPr/>
          <p:nvPr/>
        </p:nvSpPr>
        <p:spPr>
          <a:xfrm>
            <a:off x="7156825" y="2040814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Distributor rejects to proceed with the deployment</a:t>
            </a:r>
          </a:p>
        </p:txBody>
      </p:sp>
      <p:cxnSp>
        <p:nvCxnSpPr>
          <p:cNvPr id="80" name="Connector: Elbow 39">
            <a:extLst>
              <a:ext uri="{FF2B5EF4-FFF2-40B4-BE49-F238E27FC236}">
                <a16:creationId xmlns:a16="http://schemas.microsoft.com/office/drawing/2014/main" id="{B7E53F34-EB1B-467A-A62A-48EF5E009D61}"/>
              </a:ext>
            </a:extLst>
          </p:cNvPr>
          <p:cNvCxnSpPr>
            <a:cxnSpLocks/>
            <a:stCxn id="62" idx="2"/>
            <a:endCxn id="76" idx="0"/>
          </p:cNvCxnSpPr>
          <p:nvPr/>
        </p:nvCxnSpPr>
        <p:spPr>
          <a:xfrm flipH="1">
            <a:off x="8034613" y="1791853"/>
            <a:ext cx="1256" cy="24896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01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002538" y="6028283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Cancelled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585048" y="56806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70" idx="3"/>
            <a:endCxn id="90" idx="1"/>
          </p:cNvCxnSpPr>
          <p:nvPr/>
        </p:nvCxnSpPr>
        <p:spPr>
          <a:xfrm>
            <a:off x="8527225" y="961547"/>
            <a:ext cx="1958687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003173" y="1371071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Completed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7456" y="52258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115138" y="384360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Reviewing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706033" y="303297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76" idx="2"/>
            <a:endCxn id="63" idx="1"/>
          </p:cNvCxnSpPr>
          <p:nvPr/>
        </p:nvCxnSpPr>
        <p:spPr>
          <a:xfrm rot="16200000" flipH="1">
            <a:off x="7735525" y="2703501"/>
            <a:ext cx="3039589" cy="244141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7049848" y="1378691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7643955" y="56806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5244" y="384360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528994" y="303297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980426" y="3426460"/>
            <a:ext cx="1446158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79208" y="301311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6579" y="3426460"/>
            <a:ext cx="225046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57048" y="337948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6584" y="337948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87202" y="55671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890426" y="33814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24498" y="630054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7033" y="41662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6579" y="33814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E8B56E-5E72-495D-A28F-CA7D58C32BA5}"/>
              </a:ext>
            </a:extLst>
          </p:cNvPr>
          <p:cNvSpPr/>
          <p:nvPr/>
        </p:nvSpPr>
        <p:spPr>
          <a:xfrm>
            <a:off x="7990869" y="17018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10476026" y="539900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10476387" y="56236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C83C290-C8B4-4891-B567-4B11B9382E79}"/>
              </a:ext>
            </a:extLst>
          </p:cNvPr>
          <p:cNvCxnSpPr>
            <a:cxnSpLocks/>
            <a:stCxn id="58" idx="2"/>
            <a:endCxn id="64" idx="1"/>
          </p:cNvCxnSpPr>
          <p:nvPr/>
        </p:nvCxnSpPr>
        <p:spPr>
          <a:xfrm rot="16200000" flipH="1">
            <a:off x="7943804" y="3136060"/>
            <a:ext cx="690812" cy="437435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E059441-0F5B-445F-A339-4DE512264F58}"/>
              </a:ext>
            </a:extLst>
          </p:cNvPr>
          <p:cNvSpPr/>
          <p:nvPr/>
        </p:nvSpPr>
        <p:spPr>
          <a:xfrm>
            <a:off x="8433608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124">
            <a:extLst>
              <a:ext uri="{FF2B5EF4-FFF2-40B4-BE49-F238E27FC236}">
                <a16:creationId xmlns:a16="http://schemas.microsoft.com/office/drawing/2014/main" id="{748ACF13-51FE-44A1-B006-B587A7E6C14F}"/>
              </a:ext>
            </a:extLst>
          </p:cNvPr>
          <p:cNvCxnSpPr>
            <a:cxnSpLocks/>
            <a:stCxn id="67" idx="0"/>
            <a:endCxn id="78" idx="1"/>
          </p:cNvCxnSpPr>
          <p:nvPr/>
        </p:nvCxnSpPr>
        <p:spPr>
          <a:xfrm rot="5400000" flipH="1" flipV="1">
            <a:off x="6284740" y="767495"/>
            <a:ext cx="1079267" cy="1467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B51B8C7-F6A6-494F-BA74-A1264C98C70F}"/>
              </a:ext>
            </a:extLst>
          </p:cNvPr>
          <p:cNvSpPr/>
          <p:nvPr/>
        </p:nvSpPr>
        <p:spPr>
          <a:xfrm>
            <a:off x="7558060" y="914575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045686" y="292402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2882828" y="40868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A685A93-5335-4DB4-9969-03C64A14B9FB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 flipH="1">
            <a:off x="2927827" y="4176836"/>
            <a:ext cx="1" cy="43647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535817" y="323177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7E9D88A-324F-49D5-9EF8-EE9A9B8660F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2726994" y="547819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9E96D49-FBBA-44B9-8AF9-91EB95517C9A}"/>
              </a:ext>
            </a:extLst>
          </p:cNvPr>
          <p:cNvSpPr/>
          <p:nvPr/>
        </p:nvSpPr>
        <p:spPr>
          <a:xfrm>
            <a:off x="2542678" y="588897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351501" y="36365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2346702" y="292773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5341737" y="29287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D378A9-A870-45A0-A803-26BFD458E165}"/>
              </a:ext>
            </a:extLst>
          </p:cNvPr>
          <p:cNvSpPr/>
          <p:nvPr/>
        </p:nvSpPr>
        <p:spPr>
          <a:xfrm>
            <a:off x="7468060" y="4518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9E23FF-02C9-4F09-A96C-B85968906DFF}"/>
              </a:ext>
            </a:extLst>
          </p:cNvPr>
          <p:cNvSpPr/>
          <p:nvPr/>
        </p:nvSpPr>
        <p:spPr>
          <a:xfrm>
            <a:off x="10392805" y="4563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10394514" y="512310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075767" y="301744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starts populating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C312FA-D827-4EAF-9D67-C0181B34104B}"/>
              </a:ext>
            </a:extLst>
          </p:cNvPr>
          <p:cNvSpPr/>
          <p:nvPr/>
        </p:nvSpPr>
        <p:spPr>
          <a:xfrm>
            <a:off x="1824617" y="4613314"/>
            <a:ext cx="2206420" cy="3642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deletes request before submitting to the Distributor</a:t>
            </a:r>
          </a:p>
        </p:txBody>
      </p:sp>
      <p:cxnSp>
        <p:nvCxnSpPr>
          <p:cNvPr id="55" name="Connector: Elbow 39">
            <a:extLst>
              <a:ext uri="{FF2B5EF4-FFF2-40B4-BE49-F238E27FC236}">
                <a16:creationId xmlns:a16="http://schemas.microsoft.com/office/drawing/2014/main" id="{5C2F79F7-A99B-4D7A-82EC-C502745D1787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 flipH="1">
            <a:off x="2924994" y="4977563"/>
            <a:ext cx="2833" cy="50063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3701702" y="30174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submits request to the Distributor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5376589" y="4613046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rejects to proceed with the request</a:t>
            </a:r>
          </a:p>
        </p:txBody>
      </p:sp>
      <p:cxnSp>
        <p:nvCxnSpPr>
          <p:cNvPr id="60" name="Connector: Elbow 39">
            <a:extLst>
              <a:ext uri="{FF2B5EF4-FFF2-40B4-BE49-F238E27FC236}">
                <a16:creationId xmlns:a16="http://schemas.microsoft.com/office/drawing/2014/main" id="{64C0B1C9-31BC-41A6-B705-1C76E2A422B3}"/>
              </a:ext>
            </a:extLst>
          </p:cNvPr>
          <p:cNvCxnSpPr>
            <a:cxnSpLocks/>
            <a:stCxn id="69" idx="2"/>
            <a:endCxn id="58" idx="0"/>
          </p:cNvCxnSpPr>
          <p:nvPr/>
        </p:nvCxnSpPr>
        <p:spPr>
          <a:xfrm>
            <a:off x="6102033" y="4256287"/>
            <a:ext cx="0" cy="35675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5212899" y="2040814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Distributor approves and proceeds to the deployment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6090686" y="2404414"/>
            <a:ext cx="1" cy="51960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2AD3666-C12D-4E5E-86A1-02E5E3742D28}"/>
              </a:ext>
            </a:extLst>
          </p:cNvPr>
          <p:cNvSpPr/>
          <p:nvPr/>
        </p:nvSpPr>
        <p:spPr>
          <a:xfrm>
            <a:off x="8699096" y="541826"/>
            <a:ext cx="1450888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all operational activities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DAA075-0EC0-45D8-A982-455FE8E3726A}"/>
              </a:ext>
            </a:extLst>
          </p:cNvPr>
          <p:cNvSpPr/>
          <p:nvPr/>
        </p:nvSpPr>
        <p:spPr>
          <a:xfrm>
            <a:off x="7156825" y="2040814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Distributor rejects to proceed with the deployment</a:t>
            </a:r>
          </a:p>
        </p:txBody>
      </p:sp>
      <p:cxnSp>
        <p:nvCxnSpPr>
          <p:cNvPr id="80" name="Connector: Elbow 39">
            <a:extLst>
              <a:ext uri="{FF2B5EF4-FFF2-40B4-BE49-F238E27FC236}">
                <a16:creationId xmlns:a16="http://schemas.microsoft.com/office/drawing/2014/main" id="{B7E53F34-EB1B-467A-A62A-48EF5E009D61}"/>
              </a:ext>
            </a:extLst>
          </p:cNvPr>
          <p:cNvCxnSpPr>
            <a:cxnSpLocks/>
            <a:stCxn id="62" idx="2"/>
            <a:endCxn id="76" idx="0"/>
          </p:cNvCxnSpPr>
          <p:nvPr/>
        </p:nvCxnSpPr>
        <p:spPr>
          <a:xfrm flipH="1">
            <a:off x="8034613" y="1791853"/>
            <a:ext cx="1256" cy="24896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6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86124</TotalTime>
  <Words>984</Words>
  <Application>Microsoft Office PowerPoint</Application>
  <PresentationFormat>Widescreen</PresentationFormat>
  <Paragraphs>270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Max Kuzkin</cp:lastModifiedBy>
  <cp:revision>10789</cp:revision>
  <cp:lastPrinted>2020-03-12T23:00:21Z</cp:lastPrinted>
  <dcterms:created xsi:type="dcterms:W3CDTF">2017-06-22T08:43:38Z</dcterms:created>
  <dcterms:modified xsi:type="dcterms:W3CDTF">2021-02-18T00:43:37Z</dcterms:modified>
</cp:coreProperties>
</file>