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8" r:id="rId2"/>
    <p:sldId id="3268" r:id="rId3"/>
    <p:sldId id="3270" r:id="rId4"/>
    <p:sldId id="3228" r:id="rId5"/>
    <p:sldId id="3271" r:id="rId6"/>
    <p:sldId id="3272" r:id="rId7"/>
    <p:sldId id="3273" r:id="rId8"/>
    <p:sldId id="3274" r:id="rId9"/>
    <p:sldId id="3275" r:id="rId10"/>
    <p:sldId id="3276" r:id="rId11"/>
    <p:sldId id="3229" r:id="rId12"/>
    <p:sldId id="3256" r:id="rId13"/>
    <p:sldId id="3257" r:id="rId14"/>
    <p:sldId id="3258" r:id="rId15"/>
    <p:sldId id="3267" r:id="rId16"/>
    <p:sldId id="3259" r:id="rId17"/>
    <p:sldId id="3260" r:id="rId18"/>
    <p:sldId id="3261" r:id="rId19"/>
    <p:sldId id="3262" r:id="rId20"/>
    <p:sldId id="3263" r:id="rId21"/>
    <p:sldId id="3264" r:id="rId22"/>
    <p:sldId id="3265" r:id="rId23"/>
    <p:sldId id="3266" r:id="rId24"/>
    <p:sldId id="3269" r:id="rId25"/>
    <p:sldId id="3222" r:id="rId26"/>
    <p:sldId id="3246" r:id="rId27"/>
    <p:sldId id="3277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70"/>
            <p14:sldId id="3228"/>
            <p14:sldId id="3271"/>
            <p14:sldId id="3272"/>
            <p14:sldId id="3273"/>
            <p14:sldId id="3274"/>
            <p14:sldId id="3275"/>
            <p14:sldId id="3276"/>
            <p14:sldId id="3229"/>
            <p14:sldId id="3256"/>
            <p14:sldId id="3257"/>
            <p14:sldId id="3258"/>
            <p14:sldId id="3267"/>
            <p14:sldId id="3259"/>
            <p14:sldId id="3260"/>
            <p14:sldId id="3261"/>
            <p14:sldId id="3262"/>
            <p14:sldId id="3263"/>
            <p14:sldId id="3264"/>
            <p14:sldId id="3265"/>
            <p14:sldId id="3266"/>
            <p14:sldId id="3269"/>
            <p14:sldId id="3222"/>
            <p14:sldId id="3246"/>
            <p14:sldId id="3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>
        <p:scale>
          <a:sx n="66" d="100"/>
          <a:sy n="66" d="100"/>
        </p:scale>
        <p:origin x="778" y="6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Subscriptions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Fulfillment 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EC498D-3D9A-4009-AC7F-B9BF39FD8EA3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834707-90D2-49E2-A746-EAEA55885E96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320B54-1B70-41D1-AD33-5413938FBE8A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AF0AF0-35FA-4923-B75F-76AA4A5754DA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46DA6D-A7BE-4EF2-B231-1AB0692134E8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4D6640-1F24-46A0-8447-729D9C08FD3B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158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CEC9945-C960-4A2D-84DC-F541A199B079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5BEDE-DD76-4096-846C-B09EFDBEABC9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BE97D-A45F-4337-AFE2-A0D5CA6F4B97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D7B480A-7849-4502-A27E-EF9E048AA65E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D7CB30-75DF-4FD9-8CE6-E56A513BD454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1AF341-29EA-44EF-AB2F-65997225D9F3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00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F18809-9974-4184-A268-16CE97E50EC5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AB62C1-6707-4F3A-B527-8A455750D6D0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6EE9F2-1E1C-48A9-97DC-EC3D55264116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AA3478-26A6-4A86-940B-E7B0F7C66ECD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7530D0-AB6E-4FDF-9FFF-20BC71C43213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3FD1A-D76D-468B-9553-4FF92081D026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224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0623F2-7F5C-499F-86CB-CAF8899C99EF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CA91F0-034F-47CB-BA40-72062EF60992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2E8F30-4E20-4A8C-B15D-8851CFB996E1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BDDB9E-EB0A-4306-A68D-F4B8EDD2FD11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8D2E82-3E51-499D-A8A0-8FFF58A53EE8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4A20B-902A-4B7C-8756-9839BC47A307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7506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278061-4F5A-40B5-AE2D-AB3C2384B977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02BB82-79AA-431E-BAB4-EA3B2F5C4710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7ED705-7D9A-4253-816E-B32AB11A293C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3DB272-69D8-48D5-AEBF-78CF1BE1EC5C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21FF35-F054-48B7-8321-9B93E59A88C1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B4B55E-58CC-4009-BC6C-42886E6C5BE7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52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1F922B-3CA1-41E9-992F-79BDE2285907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FFB253-A0D1-4616-AC8C-7D79222604CD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143FDD-0809-4579-97F5-F59ECDEB8257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8F2751-4DE2-4C76-810C-806E15903EAC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9CD321-8779-4FD0-830D-E19BF49D3D7E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DA1C172-216F-4AFD-AEDF-B3D52A7D8F0F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73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34AD2-F809-47E3-90C5-42DDD66D7145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F082A4-7FCB-4DA0-ABDD-02411B4D85ED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B0BCF5-C10C-4B9D-9B79-99DF39DFD6ED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94A56D-446E-48FB-847D-14E5F20E37E9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B7607F0-D9A0-41EC-A486-14683D69634F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B05416-273A-4DA0-87A6-9D3198F2BAC4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513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992CCF-9D16-48AD-9133-57B703492607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5C36A3-B948-4F1D-B7DC-470E339ECDEE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85337A-72DE-4CA0-89A8-71DFF05A963D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CDF0F-A66A-4588-8F64-3EFF667EE42C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857CFA-3560-4606-B990-E66059BB7B16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8BA092-9A31-43CF-89B6-88D1D3D82F44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949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162529-8DD4-4E67-8D58-9C76B461D33B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6E814F-BFCB-440F-8226-6973EB5D9C1F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2AF616-60AE-48D7-A651-B3E464798854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BE5C90-51D1-404C-95AE-01FB0E4AA4FE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8F686F3-DFB8-4899-BE8F-25E078EC8FBF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39C767-BFEA-4B78-B0D4-7D069F9E1251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110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01FBE7-DB57-422B-93FD-4681A89078A2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4C4D6A-3C06-4BE5-B255-2C11A8EAE787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EFC54D-7BD9-4566-B3A3-902A93829F44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4BF547-A598-4E2F-95DD-004BBB8880D2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67E05D-BC2C-4A28-B51E-2AEEFE0D718F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7E589C-3197-4A35-B668-EC687D74E045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56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815747-4ADB-42E4-B3BA-D82225ED18D8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EEFAB1-30D2-47ED-87FF-5E89A3557A56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844509-7BE9-4B14-89DC-3042FE704095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ED0963-FCCC-4977-808F-77D00F03DD1D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D8E13D5-9326-4943-B7C5-61FC4D446226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95FD2D-67D8-4ADE-86BD-045667DBB4E3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788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1DFDAA-5702-42E9-9E01-CBDFFFA4A5A0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A803F4-FEBD-4797-9441-376E909196A4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B7A3F6-69C0-47F7-A9D5-C454520445FD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59EF80-3B61-442F-97EE-869D23DA12D8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A5DC7A-F576-4E40-A7B3-33F33E3FABF0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B7738C2-297C-40B7-8998-080AD45A8F1D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215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79418D-0A1E-4E3B-9178-9B04D9CB12CC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848009-33E4-421E-BCBF-09BE1CF9546B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D6ADFB-DB15-41DA-9CCC-6194216C883C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BF278B-6E04-449E-A27D-B9F7BCDF5CFD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5B27F4-642D-45A8-B7DF-176DECD98E8B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77CC3B3-1B70-4FB9-9C1C-0680ED85F18D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330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703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2b.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4779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6085" y="3014665"/>
            <a:ext cx="414654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608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8462" y="2745379"/>
            <a:ext cx="268253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1a.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1b.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2a.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3a.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5a.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3b.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3c.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3d.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4b. TC Request has been failed</a:t>
            </a:r>
          </a:p>
        </p:txBody>
      </p:sp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567953"/>
            <a:ext cx="0" cy="89647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98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4a.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3e.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8C3DDBC-F07B-4081-9425-94CCF1243DA1}"/>
              </a:ext>
            </a:extLst>
          </p:cNvPr>
          <p:cNvSpPr/>
          <p:nvPr/>
        </p:nvSpPr>
        <p:spPr>
          <a:xfrm>
            <a:off x="673798" y="26750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1EFBC7-2081-4818-9882-96AA1D75FC0E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7CD0ED9-F92B-4E52-AF0E-27F497E7FF2C}"/>
              </a:ext>
            </a:extLst>
          </p:cNvPr>
          <p:cNvSpPr/>
          <p:nvPr/>
        </p:nvSpPr>
        <p:spPr>
          <a:xfrm>
            <a:off x="551639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014D30-4A4F-48FF-9D94-7F0B3D1D3524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8FBA9C-47EE-41E1-A3F2-8B23A44F5F32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F96CBA-512A-4548-BABE-74B669CA7CF0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3B98E14-AB5F-4596-9011-CA9AB5538D27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B823D4-18D3-43E4-B262-55FB790DCE4D}"/>
              </a:ext>
            </a:extLst>
          </p:cNvPr>
          <p:cNvSpPr/>
          <p:nvPr/>
        </p:nvSpPr>
        <p:spPr>
          <a:xfrm>
            <a:off x="255373" y="281468"/>
            <a:ext cx="2179322" cy="5516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Option 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363DCE-822C-45D6-B687-8219AB400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7735"/>
              </p:ext>
            </p:extLst>
          </p:nvPr>
        </p:nvGraphicFramePr>
        <p:xfrm>
          <a:off x="12522407" y="-482"/>
          <a:ext cx="7469698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7175">
                  <a:extLst>
                    <a:ext uri="{9D8B030D-6E8A-4147-A177-3AD203B41FA5}">
                      <a16:colId xmlns:a16="http://schemas.microsoft.com/office/drawing/2014/main" val="635629741"/>
                    </a:ext>
                  </a:extLst>
                </a:gridCol>
                <a:gridCol w="1882523">
                  <a:extLst>
                    <a:ext uri="{9D8B030D-6E8A-4147-A177-3AD203B41FA5}">
                      <a16:colId xmlns:a16="http://schemas.microsoft.com/office/drawing/2014/main" val="87530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0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1.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1a. Buyer creates fulfillment request (provisioning)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1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1b. Buyer creates draft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2.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7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2a. Buyer decides to provision a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2b. Garbage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9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3. 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3a. System asks for the missing required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Inquiring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3b. Vendor asks for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Inquiring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3c. Vendor successfully completes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97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3d. Vendor irreversibly fails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5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3e. System waits for TC Request to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Tiers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glow rad="101600">
                            <a:schemeClr val="bg1"/>
                          </a:glo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1348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5710540E-03F1-4662-99D2-C85D8038494B}"/>
              </a:ext>
            </a:extLst>
          </p:cNvPr>
          <p:cNvSpPr/>
          <p:nvPr/>
        </p:nvSpPr>
        <p:spPr>
          <a:xfrm>
            <a:off x="12572558" y="705532"/>
            <a:ext cx="322610" cy="793977"/>
          </a:xfrm>
          <a:prstGeom prst="rect">
            <a:avLst/>
          </a:prstGeom>
          <a:solidFill>
            <a:schemeClr val="accent5">
              <a:lumMod val="60000"/>
              <a:lumOff val="40000"/>
              <a:alpha val="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FD8116A-B160-427A-8604-F9D43A786CAC}"/>
              </a:ext>
            </a:extLst>
          </p:cNvPr>
          <p:cNvSpPr/>
          <p:nvPr/>
        </p:nvSpPr>
        <p:spPr>
          <a:xfrm>
            <a:off x="12572558" y="1861654"/>
            <a:ext cx="322610" cy="793977"/>
          </a:xfrm>
          <a:prstGeom prst="rect">
            <a:avLst/>
          </a:prstGeom>
          <a:solidFill>
            <a:schemeClr val="accent5">
              <a:lumMod val="60000"/>
              <a:lumOff val="40000"/>
              <a:alpha val="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A22FD5-8A19-4BD2-AC52-EE04C8CDACF0}"/>
              </a:ext>
            </a:extLst>
          </p:cNvPr>
          <p:cNvSpPr/>
          <p:nvPr/>
        </p:nvSpPr>
        <p:spPr>
          <a:xfrm>
            <a:off x="12572558" y="2963379"/>
            <a:ext cx="322610" cy="1920891"/>
          </a:xfrm>
          <a:prstGeom prst="rect">
            <a:avLst/>
          </a:prstGeom>
          <a:solidFill>
            <a:schemeClr val="accent5">
              <a:lumMod val="60000"/>
              <a:lumOff val="40000"/>
              <a:alpha val="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3244221C-A8E0-4AE9-A85B-CEBFA1B5020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5D0DF7B-A127-4831-B484-51B31AACBF84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FB04DB-ED86-4C76-B7FF-E1A8FB52F5D9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66323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BB08A3D-8747-40D3-95D4-7E0AD9294DAA}"/>
              </a:ext>
            </a:extLst>
          </p:cNvPr>
          <p:cNvSpPr/>
          <p:nvPr/>
        </p:nvSpPr>
        <p:spPr>
          <a:xfrm>
            <a:off x="255373" y="281468"/>
            <a:ext cx="2179322" cy="5516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Option B</a:t>
            </a:r>
          </a:p>
        </p:txBody>
      </p:sp>
      <p:graphicFrame>
        <p:nvGraphicFramePr>
          <p:cNvPr id="95" name="Table 4">
            <a:extLst>
              <a:ext uri="{FF2B5EF4-FFF2-40B4-BE49-F238E27FC236}">
                <a16:creationId xmlns:a16="http://schemas.microsoft.com/office/drawing/2014/main" id="{BF5E68F5-E405-46E3-BAE0-F7F3386E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19931"/>
              </p:ext>
            </p:extLst>
          </p:nvPr>
        </p:nvGraphicFramePr>
        <p:xfrm>
          <a:off x="12513592" y="-9669"/>
          <a:ext cx="8263174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6000">
                  <a:extLst>
                    <a:ext uri="{9D8B030D-6E8A-4147-A177-3AD203B41FA5}">
                      <a16:colId xmlns:a16="http://schemas.microsoft.com/office/drawing/2014/main" val="635629741"/>
                    </a:ext>
                  </a:extLst>
                </a:gridCol>
                <a:gridCol w="1503587">
                  <a:extLst>
                    <a:ext uri="{9D8B030D-6E8A-4147-A177-3AD203B41FA5}">
                      <a16:colId xmlns:a16="http://schemas.microsoft.com/office/drawing/2014/main" val="2916299957"/>
                    </a:ext>
                  </a:extLst>
                </a:gridCol>
                <a:gridCol w="1503587">
                  <a:extLst>
                    <a:ext uri="{9D8B030D-6E8A-4147-A177-3AD203B41FA5}">
                      <a16:colId xmlns:a16="http://schemas.microsoft.com/office/drawing/2014/main" val="87530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0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Buyer creates fulfillment request (provisioning)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1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Buyer creates draft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Buyer decides to provision a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Garbage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glow rad="101600">
                            <a:schemeClr val="bg1"/>
                          </a:glo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9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System asks for the missing required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Inquiring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Vendor asks for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Inquiring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Vendor successfully completes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97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Vendor irreversibly fails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5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System waits for TC Request to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Tiers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glow rad="101600">
                              <a:schemeClr val="bg1"/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glow rad="101600">
                            <a:schemeClr val="bg1"/>
                          </a:glo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glow rad="101600">
                            <a:schemeClr val="bg1"/>
                          </a:glo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1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22AE859-BF5C-459F-B12D-BDB738BD5C95}"/>
              </a:ext>
            </a:extLst>
          </p:cNvPr>
          <p:cNvSpPr/>
          <p:nvPr/>
        </p:nvSpPr>
        <p:spPr>
          <a:xfrm>
            <a:off x="12531485" y="382568"/>
            <a:ext cx="326635" cy="35483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5716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BB08A3D-8747-40D3-95D4-7E0AD9294DAA}"/>
              </a:ext>
            </a:extLst>
          </p:cNvPr>
          <p:cNvSpPr/>
          <p:nvPr/>
        </p:nvSpPr>
        <p:spPr>
          <a:xfrm>
            <a:off x="255373" y="281468"/>
            <a:ext cx="2179322" cy="5516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Option 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D4468B-5AD3-4B5F-A686-1D00D15C4261}"/>
              </a:ext>
            </a:extLst>
          </p:cNvPr>
          <p:cNvSpPr/>
          <p:nvPr/>
        </p:nvSpPr>
        <p:spPr>
          <a:xfrm>
            <a:off x="1369487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159A9B6-BC84-41D6-9E27-1721E1B0E396}"/>
              </a:ext>
            </a:extLst>
          </p:cNvPr>
          <p:cNvSpPr/>
          <p:nvPr/>
        </p:nvSpPr>
        <p:spPr>
          <a:xfrm>
            <a:off x="5517299" y="265187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172663-9713-4D7E-A446-745FF4CEA22C}"/>
              </a:ext>
            </a:extLst>
          </p:cNvPr>
          <p:cNvSpPr/>
          <p:nvPr/>
        </p:nvSpPr>
        <p:spPr>
          <a:xfrm>
            <a:off x="5519932" y="53969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52AE2B-413D-4899-A568-8051B383B275}"/>
              </a:ext>
            </a:extLst>
          </p:cNvPr>
          <p:cNvSpPr/>
          <p:nvPr/>
        </p:nvSpPr>
        <p:spPr>
          <a:xfrm>
            <a:off x="5520012" y="1813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E2DD37-4817-49F2-B036-D82AE15C687C}"/>
              </a:ext>
            </a:extLst>
          </p:cNvPr>
          <p:cNvSpPr/>
          <p:nvPr/>
        </p:nvSpPr>
        <p:spPr>
          <a:xfrm>
            <a:off x="10391018" y="265298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45AB-1628-4178-892F-2760F3F00F9C}"/>
              </a:ext>
            </a:extLst>
          </p:cNvPr>
          <p:cNvSpPr/>
          <p:nvPr/>
        </p:nvSpPr>
        <p:spPr>
          <a:xfrm>
            <a:off x="10392687" y="53979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860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97F7C2-D449-437F-8116-31465A1184CD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9E784A-F728-4B2D-95A8-4748C3163EAC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436C8A-FFF9-46E9-BF8C-A4B312ED3109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CBFCD1-1DA7-4465-A277-AA681034CFB4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CE3FEA-07EC-4A0C-87EA-4DAA16FA2C68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6C1706-BEBF-438E-8FC2-95E2B2D38973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5652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DC80A-DC65-40C1-A069-6896938DCA9C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4D8DFE-7B3B-4853-971A-0626A674DA43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15DAD7-E517-4857-8BBB-7D3DAB4DF27F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BF2601-91A7-4E12-AE11-DCA881CE5385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942A6C-71D7-4CA1-A3B3-25BBF7630A7C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97087B-A749-478D-87B6-44EF78EF5043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34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DB040F-9280-4CF7-B28C-031D1D3BD8AC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27741A-D695-426F-AEF3-618604708996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479635-B1C1-426C-B9AD-7719B1862380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981138-63D2-49AB-BA15-6AD90A41FC0B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C81A86-3897-4CAD-A094-F7AFBFF915F0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E51A66-7E62-463D-AFCA-8EC0EF4ACF36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451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1216A32-381C-4CC2-A898-01600CA18799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95BB4-E132-464F-B220-2831DF0790CC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EF7EDA-44F5-4BB5-A3C2-3975B1767E6A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EAA9B7-8340-4A34-8522-38D2073E901F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0FEA95-F93B-4FC7-8923-E7DCEEB37803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C1EB350-A62B-440E-B8FC-1E871E387CD2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149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737EF0-0E56-44DD-BC61-ABA95192BAB7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2E2C5C-6F9C-4DD7-AA26-71180A34D986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C54D-12EC-451E-B317-3C094CF88187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2195C9-28A7-4161-AA3F-E407A0066E8B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76B264-C7A5-47B0-8F49-58E4AF8B9A0B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9A8C7B3-CFB4-4493-B922-87A5B5721141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35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DD67A0-7BAF-448B-9855-137085B1079C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26681D-F23A-4516-BFEC-1438F31DD9DC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7D9B09-20A3-4709-8EA4-8F99EBBDF8A7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854C8D-A3B2-4D1A-B9F0-C8BEEDFC08AC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678A7D-D7BD-4328-8BA2-F2BD391477CD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B73626-DE9E-4FD4-A341-0EB8BE0E5E26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393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87750</TotalTime>
  <Words>2505</Words>
  <Application>Microsoft Office PowerPoint</Application>
  <PresentationFormat>Widescreen</PresentationFormat>
  <Paragraphs>653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11109</cp:revision>
  <cp:lastPrinted>2020-03-12T23:00:21Z</cp:lastPrinted>
  <dcterms:created xsi:type="dcterms:W3CDTF">2017-06-22T08:43:38Z</dcterms:created>
  <dcterms:modified xsi:type="dcterms:W3CDTF">2021-02-18T00:34:42Z</dcterms:modified>
</cp:coreProperties>
</file>