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2"/>
  </p:notesMasterIdLst>
  <p:handoutMasterIdLst>
    <p:handoutMasterId r:id="rId33"/>
  </p:handoutMasterIdLst>
  <p:sldIdLst>
    <p:sldId id="3208" r:id="rId2"/>
    <p:sldId id="3268" r:id="rId3"/>
    <p:sldId id="3269" r:id="rId4"/>
    <p:sldId id="3233" r:id="rId5"/>
    <p:sldId id="3270" r:id="rId6"/>
    <p:sldId id="3272" r:id="rId7"/>
    <p:sldId id="3274" r:id="rId8"/>
    <p:sldId id="3279" r:id="rId9"/>
    <p:sldId id="3278" r:id="rId10"/>
    <p:sldId id="3277" r:id="rId11"/>
    <p:sldId id="3276" r:id="rId12"/>
    <p:sldId id="3275" r:id="rId13"/>
    <p:sldId id="3273" r:id="rId14"/>
    <p:sldId id="3229" r:id="rId15"/>
    <p:sldId id="3282" r:id="rId16"/>
    <p:sldId id="3291" r:id="rId17"/>
    <p:sldId id="3290" r:id="rId18"/>
    <p:sldId id="3289" r:id="rId19"/>
    <p:sldId id="3288" r:id="rId20"/>
    <p:sldId id="3287" r:id="rId21"/>
    <p:sldId id="3286" r:id="rId22"/>
    <p:sldId id="3285" r:id="rId23"/>
    <p:sldId id="3284" r:id="rId24"/>
    <p:sldId id="3283" r:id="rId25"/>
    <p:sldId id="3281" r:id="rId26"/>
    <p:sldId id="3292" r:id="rId27"/>
    <p:sldId id="3293" r:id="rId28"/>
    <p:sldId id="3280" r:id="rId29"/>
    <p:sldId id="3295" r:id="rId30"/>
    <p:sldId id="3294" r:id="rId31"/>
  </p:sldIdLst>
  <p:sldSz cx="176784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33"/>
            <p14:sldId id="3270"/>
            <p14:sldId id="3272"/>
            <p14:sldId id="3274"/>
            <p14:sldId id="3279"/>
            <p14:sldId id="3278"/>
            <p14:sldId id="3277"/>
            <p14:sldId id="3276"/>
            <p14:sldId id="3275"/>
            <p14:sldId id="3273"/>
            <p14:sldId id="3229"/>
            <p14:sldId id="3282"/>
            <p14:sldId id="3291"/>
            <p14:sldId id="3290"/>
            <p14:sldId id="3289"/>
            <p14:sldId id="3288"/>
            <p14:sldId id="3287"/>
            <p14:sldId id="3286"/>
            <p14:sldId id="3285"/>
            <p14:sldId id="3284"/>
            <p14:sldId id="3283"/>
            <p14:sldId id="3281"/>
            <p14:sldId id="3292"/>
            <p14:sldId id="3293"/>
            <p14:sldId id="3280"/>
            <p14:sldId id="3295"/>
            <p14:sldId id="3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>
        <p:scale>
          <a:sx n="66" d="100"/>
          <a:sy n="66" d="100"/>
        </p:scale>
        <p:origin x="-2112" y="-378"/>
      </p:cViewPr>
      <p:guideLst>
        <p:guide orient="horz" pos="360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3/10/2022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1143000"/>
            <a:ext cx="477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1pPr>
    <a:lvl2pPr marL="698548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2pPr>
    <a:lvl3pPr marL="1397096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3pPr>
    <a:lvl4pPr marL="2095644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4pPr>
    <a:lvl5pPr marL="2794191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5pPr>
    <a:lvl6pPr marL="3492739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6pPr>
    <a:lvl7pPr marL="4191289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7pPr>
    <a:lvl8pPr marL="4889835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8pPr>
    <a:lvl9pPr marL="5588383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8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5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0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3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1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8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2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30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7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2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88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89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0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4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0" y="1870605"/>
            <a:ext cx="1502664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6003397"/>
            <a:ext cx="132588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26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075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6" y="608542"/>
            <a:ext cx="381190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1" y="608542"/>
            <a:ext cx="1121473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464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6337138"/>
              </p:ext>
            </p:extLst>
          </p:nvPr>
        </p:nvGraphicFramePr>
        <p:xfrm>
          <a:off x="0" y="0"/>
          <a:ext cx="17678400" cy="1143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568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727094"/>
              </p:ext>
            </p:extLst>
          </p:nvPr>
        </p:nvGraphicFramePr>
        <p:xfrm>
          <a:off x="0" y="0"/>
          <a:ext cx="17678400" cy="1143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2588" marR="132588" marT="76200" marB="76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57150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2588" marR="132588" marT="76200" marB="76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1415323" y="0"/>
            <a:ext cx="0" cy="1143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6260315" y="0"/>
            <a:ext cx="0" cy="1143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981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029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2849566"/>
            <a:ext cx="1524762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7649107"/>
            <a:ext cx="1524762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993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3042708"/>
            <a:ext cx="751332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0" y="3042708"/>
            <a:ext cx="751332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796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608544"/>
            <a:ext cx="1524762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4" y="2801938"/>
            <a:ext cx="7478791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4" y="4175125"/>
            <a:ext cx="747879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1" y="2801938"/>
            <a:ext cx="751562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1" y="4175125"/>
            <a:ext cx="751562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48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802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64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62000"/>
            <a:ext cx="5701744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1645711"/>
            <a:ext cx="894969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429000"/>
            <a:ext cx="5701744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991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62000"/>
            <a:ext cx="5701744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1645711"/>
            <a:ext cx="894969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429000"/>
            <a:ext cx="5701744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170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0" y="608544"/>
            <a:ext cx="1524762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3042708"/>
            <a:ext cx="1524762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10593919"/>
            <a:ext cx="397764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0" y="10593919"/>
            <a:ext cx="59664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70" y="10593919"/>
            <a:ext cx="397764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71" r:id="rId13"/>
    <p:sldLayoutId id="2147483772" r:id="rId14"/>
    <p:sldLayoutId id="2147483769" r:id="rId15"/>
  </p:sldLayoutIdLst>
  <p:hf hdr="0" ftr="0" dt="0"/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5221896" y="4262644"/>
            <a:ext cx="7234617" cy="29047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</a:t>
            </a:r>
            <a:b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(Fulfillment)</a:t>
            </a:r>
            <a:b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2430918" y="4394677"/>
            <a:ext cx="12816565" cy="26406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3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2430918" y="4394677"/>
            <a:ext cx="12816565" cy="26406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87976</TotalTime>
  <Words>3600</Words>
  <Application>Microsoft Office PowerPoint</Application>
  <PresentationFormat>Custom</PresentationFormat>
  <Paragraphs>1002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10852</cp:revision>
  <cp:lastPrinted>2020-03-12T23:00:21Z</cp:lastPrinted>
  <dcterms:created xsi:type="dcterms:W3CDTF">2017-06-22T08:43:38Z</dcterms:created>
  <dcterms:modified xsi:type="dcterms:W3CDTF">2022-03-10T10:11:49Z</dcterms:modified>
</cp:coreProperties>
</file>